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301"/>
    <a:srgbClr val="272C4C"/>
    <a:srgbClr val="7A7A7A"/>
    <a:srgbClr val="0A97D2"/>
    <a:srgbClr val="545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9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7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6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6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4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8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5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5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1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2503-4077-45CF-8A41-6C8FEB02F47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9F1B1-F1C5-4E62-BAA6-421A840CA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97D2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42D1961-F90C-49B6-AAF2-D08FB032B8EE}"/>
              </a:ext>
            </a:extLst>
          </p:cNvPr>
          <p:cNvSpPr/>
          <p:nvPr/>
        </p:nvSpPr>
        <p:spPr>
          <a:xfrm>
            <a:off x="0" y="9806609"/>
            <a:ext cx="7772400" cy="251791"/>
          </a:xfrm>
          <a:prstGeom prst="rect">
            <a:avLst/>
          </a:prstGeom>
          <a:solidFill>
            <a:srgbClr val="272C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F32AD-F120-4E95-B42D-8B97D112332C}"/>
              </a:ext>
            </a:extLst>
          </p:cNvPr>
          <p:cNvSpPr txBox="1"/>
          <p:nvPr/>
        </p:nvSpPr>
        <p:spPr>
          <a:xfrm>
            <a:off x="929310" y="185929"/>
            <a:ext cx="5913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7A7A7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SOLVING RECORDER REQUIREMENTS IN MEXICO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98E9D4-9380-48F8-9D7C-EBB85FC74D84}"/>
              </a:ext>
            </a:extLst>
          </p:cNvPr>
          <p:cNvSpPr txBox="1"/>
          <p:nvPr/>
        </p:nvSpPr>
        <p:spPr>
          <a:xfrm>
            <a:off x="367748" y="4828077"/>
            <a:ext cx="70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dirty="0">
                <a:solidFill>
                  <a:srgbClr val="7A7A7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Peregrine Avionics has obtained an Approved Model List Supplemental Type Certificate (AML STC) for the installation of the</a:t>
            </a:r>
            <a:endParaRPr lang="en-US" sz="1200" b="1" dirty="0">
              <a:solidFill>
                <a:srgbClr val="7A7A7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100D723-B5EE-40B2-AB7E-C023687F0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436" y="9034324"/>
            <a:ext cx="1067010" cy="35567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669E608-70F7-4410-B7F1-7B8F36613A64}"/>
              </a:ext>
            </a:extLst>
          </p:cNvPr>
          <p:cNvCxnSpPr>
            <a:cxnSpLocks/>
          </p:cNvCxnSpPr>
          <p:nvPr/>
        </p:nvCxnSpPr>
        <p:spPr>
          <a:xfrm flipH="1">
            <a:off x="1003853" y="4748960"/>
            <a:ext cx="5764695" cy="0"/>
          </a:xfrm>
          <a:prstGeom prst="line">
            <a:avLst/>
          </a:prstGeom>
          <a:ln w="38100">
            <a:solidFill>
              <a:srgbClr val="F9C3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12F25795-97B7-4EC9-B863-8128F192B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210" y="8634154"/>
            <a:ext cx="1160895" cy="2829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D30B180-46A4-40CE-B4DB-66360F15487C}"/>
              </a:ext>
            </a:extLst>
          </p:cNvPr>
          <p:cNvSpPr/>
          <p:nvPr/>
        </p:nvSpPr>
        <p:spPr>
          <a:xfrm>
            <a:off x="0" y="9451150"/>
            <a:ext cx="7772399" cy="461478"/>
          </a:xfrm>
          <a:prstGeom prst="rect">
            <a:avLst/>
          </a:prstGeom>
          <a:solidFill>
            <a:srgbClr val="272C4C"/>
          </a:solidFill>
          <a:ln>
            <a:solidFill>
              <a:srgbClr val="272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875" algn="ctr" defTabSz="400050">
              <a:tabLst>
                <a:tab pos="3657600" algn="ctr"/>
                <a:tab pos="7142163" algn="r"/>
              </a:tabLst>
            </a:pPr>
            <a:r>
              <a:rPr lang="en-US" sz="1600" dirty="0">
                <a:solidFill>
                  <a:srgbClr val="F9C30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peregrine.aero</a:t>
            </a:r>
            <a:r>
              <a:rPr lang="en-US" sz="1200" dirty="0">
                <a:solidFill>
                  <a:srgbClr val="F9C30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	+1 (303) 325-3873	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461C8D-3945-4EA1-96E3-A3742EAC8556}"/>
              </a:ext>
            </a:extLst>
          </p:cNvPr>
          <p:cNvCxnSpPr>
            <a:cxnSpLocks/>
          </p:cNvCxnSpPr>
          <p:nvPr/>
        </p:nvCxnSpPr>
        <p:spPr>
          <a:xfrm flipH="1">
            <a:off x="1003853" y="584093"/>
            <a:ext cx="5764695" cy="0"/>
          </a:xfrm>
          <a:prstGeom prst="line">
            <a:avLst/>
          </a:prstGeom>
          <a:ln w="38100">
            <a:solidFill>
              <a:srgbClr val="F9C3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F735D43-2B34-4007-846F-1FA505F9B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1845" y="7175398"/>
            <a:ext cx="2189697" cy="11273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79FB1A-8249-42AA-880B-0EEB9ED588C1}"/>
              </a:ext>
            </a:extLst>
          </p:cNvPr>
          <p:cNvSpPr txBox="1"/>
          <p:nvPr/>
        </p:nvSpPr>
        <p:spPr>
          <a:xfrm>
            <a:off x="5789219" y="9479213"/>
            <a:ext cx="17824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rgbClr val="F9C301"/>
                </a:solidFill>
                <a:effectLst/>
                <a:latin typeface="Lato"/>
              </a:rPr>
              <a:t>Aircraft Systems Engineering &amp; Certification</a:t>
            </a:r>
            <a:endParaRPr lang="en-US" sz="1000" dirty="0">
              <a:solidFill>
                <a:srgbClr val="F9C30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4D58C6-4C38-4D13-A152-135DD8C626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036" y="7393709"/>
            <a:ext cx="1627773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4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10</cp:revision>
  <cp:lastPrinted>2021-08-26T18:08:33Z</cp:lastPrinted>
  <dcterms:created xsi:type="dcterms:W3CDTF">2021-08-26T15:47:11Z</dcterms:created>
  <dcterms:modified xsi:type="dcterms:W3CDTF">2021-09-02T15:26:54Z</dcterms:modified>
</cp:coreProperties>
</file>