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4" d="100"/>
          <a:sy n="74" d="100"/>
        </p:scale>
        <p:origin x="84" y="7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7A955-1E9B-4C7D-B5F8-DAC3DDA920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3A0DB7-5011-42CD-B996-224CDDD155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E0D44BB-1ADD-407A-ADDE-6F20AB18DCB5}"/>
              </a:ext>
            </a:extLst>
          </p:cNvPr>
          <p:cNvSpPr>
            <a:spLocks noGrp="1"/>
          </p:cNvSpPr>
          <p:nvPr>
            <p:ph type="dt" sz="half" idx="10"/>
          </p:nvPr>
        </p:nvSpPr>
        <p:spPr/>
        <p:txBody>
          <a:bodyPr/>
          <a:lstStyle/>
          <a:p>
            <a:fld id="{3BCD07BB-EFA1-4144-B732-0CB63B8DED55}" type="datetimeFigureOut">
              <a:rPr lang="en-US" smtClean="0"/>
              <a:t>8/31/2021</a:t>
            </a:fld>
            <a:endParaRPr lang="en-US"/>
          </a:p>
        </p:txBody>
      </p:sp>
      <p:sp>
        <p:nvSpPr>
          <p:cNvPr id="5" name="Footer Placeholder 4">
            <a:extLst>
              <a:ext uri="{FF2B5EF4-FFF2-40B4-BE49-F238E27FC236}">
                <a16:creationId xmlns:a16="http://schemas.microsoft.com/office/drawing/2014/main" id="{20B2292F-1974-46FA-97A7-FF269659D3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7B23AE-6900-4F4C-B3FC-87F1ACA29C0F}"/>
              </a:ext>
            </a:extLst>
          </p:cNvPr>
          <p:cNvSpPr>
            <a:spLocks noGrp="1"/>
          </p:cNvSpPr>
          <p:nvPr>
            <p:ph type="sldNum" sz="quarter" idx="12"/>
          </p:nvPr>
        </p:nvSpPr>
        <p:spPr/>
        <p:txBody>
          <a:bodyPr/>
          <a:lstStyle/>
          <a:p>
            <a:fld id="{01DFDCDE-F349-4F0B-8754-D659C761A87F}" type="slidenum">
              <a:rPr lang="en-US" smtClean="0"/>
              <a:t>‹#›</a:t>
            </a:fld>
            <a:endParaRPr lang="en-US"/>
          </a:p>
        </p:txBody>
      </p:sp>
    </p:spTree>
    <p:extLst>
      <p:ext uri="{BB962C8B-B14F-4D97-AF65-F5344CB8AC3E}">
        <p14:creationId xmlns:p14="http://schemas.microsoft.com/office/powerpoint/2010/main" val="3581409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17643-8446-4720-9D4A-2576F7C4F6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D9C1D6F-D328-435F-84E8-CA7D212B36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66CE62-B1C9-42E5-BD47-CBFC0D20BA5D}"/>
              </a:ext>
            </a:extLst>
          </p:cNvPr>
          <p:cNvSpPr>
            <a:spLocks noGrp="1"/>
          </p:cNvSpPr>
          <p:nvPr>
            <p:ph type="dt" sz="half" idx="10"/>
          </p:nvPr>
        </p:nvSpPr>
        <p:spPr/>
        <p:txBody>
          <a:bodyPr/>
          <a:lstStyle/>
          <a:p>
            <a:fld id="{3BCD07BB-EFA1-4144-B732-0CB63B8DED55}" type="datetimeFigureOut">
              <a:rPr lang="en-US" smtClean="0"/>
              <a:t>8/31/2021</a:t>
            </a:fld>
            <a:endParaRPr lang="en-US"/>
          </a:p>
        </p:txBody>
      </p:sp>
      <p:sp>
        <p:nvSpPr>
          <p:cNvPr id="5" name="Footer Placeholder 4">
            <a:extLst>
              <a:ext uri="{FF2B5EF4-FFF2-40B4-BE49-F238E27FC236}">
                <a16:creationId xmlns:a16="http://schemas.microsoft.com/office/drawing/2014/main" id="{ECA8C21B-1E0C-4056-B251-E61BAD2862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6EB6DC-0823-4422-9142-07AA18787FA2}"/>
              </a:ext>
            </a:extLst>
          </p:cNvPr>
          <p:cNvSpPr>
            <a:spLocks noGrp="1"/>
          </p:cNvSpPr>
          <p:nvPr>
            <p:ph type="sldNum" sz="quarter" idx="12"/>
          </p:nvPr>
        </p:nvSpPr>
        <p:spPr/>
        <p:txBody>
          <a:bodyPr/>
          <a:lstStyle/>
          <a:p>
            <a:fld id="{01DFDCDE-F349-4F0B-8754-D659C761A87F}" type="slidenum">
              <a:rPr lang="en-US" smtClean="0"/>
              <a:t>‹#›</a:t>
            </a:fld>
            <a:endParaRPr lang="en-US"/>
          </a:p>
        </p:txBody>
      </p:sp>
    </p:spTree>
    <p:extLst>
      <p:ext uri="{BB962C8B-B14F-4D97-AF65-F5344CB8AC3E}">
        <p14:creationId xmlns:p14="http://schemas.microsoft.com/office/powerpoint/2010/main" val="3529520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3FD05D-F931-408A-B5CC-B0CCFC4206E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0FC5AF-D23E-4CB8-B507-23684F3D20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0E9101-A076-4315-80F5-04B4EA88142E}"/>
              </a:ext>
            </a:extLst>
          </p:cNvPr>
          <p:cNvSpPr>
            <a:spLocks noGrp="1"/>
          </p:cNvSpPr>
          <p:nvPr>
            <p:ph type="dt" sz="half" idx="10"/>
          </p:nvPr>
        </p:nvSpPr>
        <p:spPr/>
        <p:txBody>
          <a:bodyPr/>
          <a:lstStyle/>
          <a:p>
            <a:fld id="{3BCD07BB-EFA1-4144-B732-0CB63B8DED55}" type="datetimeFigureOut">
              <a:rPr lang="en-US" smtClean="0"/>
              <a:t>8/31/2021</a:t>
            </a:fld>
            <a:endParaRPr lang="en-US"/>
          </a:p>
        </p:txBody>
      </p:sp>
      <p:sp>
        <p:nvSpPr>
          <p:cNvPr id="5" name="Footer Placeholder 4">
            <a:extLst>
              <a:ext uri="{FF2B5EF4-FFF2-40B4-BE49-F238E27FC236}">
                <a16:creationId xmlns:a16="http://schemas.microsoft.com/office/drawing/2014/main" id="{EB2356D0-67FC-4A4B-8D1B-89B38EBE10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22BC2D-3FAD-4B14-A665-A4AC9FAD245F}"/>
              </a:ext>
            </a:extLst>
          </p:cNvPr>
          <p:cNvSpPr>
            <a:spLocks noGrp="1"/>
          </p:cNvSpPr>
          <p:nvPr>
            <p:ph type="sldNum" sz="quarter" idx="12"/>
          </p:nvPr>
        </p:nvSpPr>
        <p:spPr/>
        <p:txBody>
          <a:bodyPr/>
          <a:lstStyle/>
          <a:p>
            <a:fld id="{01DFDCDE-F349-4F0B-8754-D659C761A87F}" type="slidenum">
              <a:rPr lang="en-US" smtClean="0"/>
              <a:t>‹#›</a:t>
            </a:fld>
            <a:endParaRPr lang="en-US"/>
          </a:p>
        </p:txBody>
      </p:sp>
    </p:spTree>
    <p:extLst>
      <p:ext uri="{BB962C8B-B14F-4D97-AF65-F5344CB8AC3E}">
        <p14:creationId xmlns:p14="http://schemas.microsoft.com/office/powerpoint/2010/main" val="3038231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CCBAF-C8C7-4888-9EE9-C2A5794E45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4FF106-FF40-41E7-B44C-FA8D41E055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A22F03-2638-4900-9E7A-3B0FB2FF331E}"/>
              </a:ext>
            </a:extLst>
          </p:cNvPr>
          <p:cNvSpPr>
            <a:spLocks noGrp="1"/>
          </p:cNvSpPr>
          <p:nvPr>
            <p:ph type="dt" sz="half" idx="10"/>
          </p:nvPr>
        </p:nvSpPr>
        <p:spPr/>
        <p:txBody>
          <a:bodyPr/>
          <a:lstStyle/>
          <a:p>
            <a:fld id="{3BCD07BB-EFA1-4144-B732-0CB63B8DED55}" type="datetimeFigureOut">
              <a:rPr lang="en-US" smtClean="0"/>
              <a:t>8/31/2021</a:t>
            </a:fld>
            <a:endParaRPr lang="en-US"/>
          </a:p>
        </p:txBody>
      </p:sp>
      <p:sp>
        <p:nvSpPr>
          <p:cNvPr id="5" name="Footer Placeholder 4">
            <a:extLst>
              <a:ext uri="{FF2B5EF4-FFF2-40B4-BE49-F238E27FC236}">
                <a16:creationId xmlns:a16="http://schemas.microsoft.com/office/drawing/2014/main" id="{2BBBEBAA-72FF-4189-93EE-D9D5200E02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B5E0D1-F289-4699-8DF0-E43A51DB0D8E}"/>
              </a:ext>
            </a:extLst>
          </p:cNvPr>
          <p:cNvSpPr>
            <a:spLocks noGrp="1"/>
          </p:cNvSpPr>
          <p:nvPr>
            <p:ph type="sldNum" sz="quarter" idx="12"/>
          </p:nvPr>
        </p:nvSpPr>
        <p:spPr/>
        <p:txBody>
          <a:bodyPr/>
          <a:lstStyle/>
          <a:p>
            <a:fld id="{01DFDCDE-F349-4F0B-8754-D659C761A87F}" type="slidenum">
              <a:rPr lang="en-US" smtClean="0"/>
              <a:t>‹#›</a:t>
            </a:fld>
            <a:endParaRPr lang="en-US"/>
          </a:p>
        </p:txBody>
      </p:sp>
    </p:spTree>
    <p:extLst>
      <p:ext uri="{BB962C8B-B14F-4D97-AF65-F5344CB8AC3E}">
        <p14:creationId xmlns:p14="http://schemas.microsoft.com/office/powerpoint/2010/main" val="482355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9F3B5-72FA-40B2-8A45-BC6440252B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641ABEE-01CD-413B-B22D-4C9FA9D565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8ECA72-B427-4CFC-B358-568E2975D701}"/>
              </a:ext>
            </a:extLst>
          </p:cNvPr>
          <p:cNvSpPr>
            <a:spLocks noGrp="1"/>
          </p:cNvSpPr>
          <p:nvPr>
            <p:ph type="dt" sz="half" idx="10"/>
          </p:nvPr>
        </p:nvSpPr>
        <p:spPr/>
        <p:txBody>
          <a:bodyPr/>
          <a:lstStyle/>
          <a:p>
            <a:fld id="{3BCD07BB-EFA1-4144-B732-0CB63B8DED55}" type="datetimeFigureOut">
              <a:rPr lang="en-US" smtClean="0"/>
              <a:t>8/31/2021</a:t>
            </a:fld>
            <a:endParaRPr lang="en-US"/>
          </a:p>
        </p:txBody>
      </p:sp>
      <p:sp>
        <p:nvSpPr>
          <p:cNvPr id="5" name="Footer Placeholder 4">
            <a:extLst>
              <a:ext uri="{FF2B5EF4-FFF2-40B4-BE49-F238E27FC236}">
                <a16:creationId xmlns:a16="http://schemas.microsoft.com/office/drawing/2014/main" id="{C2AAA1A4-6425-49A2-BE68-B0F583281F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2578A7-49A8-4BFF-80E4-CBBB4908D6EA}"/>
              </a:ext>
            </a:extLst>
          </p:cNvPr>
          <p:cNvSpPr>
            <a:spLocks noGrp="1"/>
          </p:cNvSpPr>
          <p:nvPr>
            <p:ph type="sldNum" sz="quarter" idx="12"/>
          </p:nvPr>
        </p:nvSpPr>
        <p:spPr/>
        <p:txBody>
          <a:bodyPr/>
          <a:lstStyle/>
          <a:p>
            <a:fld id="{01DFDCDE-F349-4F0B-8754-D659C761A87F}" type="slidenum">
              <a:rPr lang="en-US" smtClean="0"/>
              <a:t>‹#›</a:t>
            </a:fld>
            <a:endParaRPr lang="en-US"/>
          </a:p>
        </p:txBody>
      </p:sp>
    </p:spTree>
    <p:extLst>
      <p:ext uri="{BB962C8B-B14F-4D97-AF65-F5344CB8AC3E}">
        <p14:creationId xmlns:p14="http://schemas.microsoft.com/office/powerpoint/2010/main" val="1701157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DF8C0-9283-4D6A-824A-B15A285DFB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320ACE-4422-4001-A74F-36982284E3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95C6D8-2519-4276-9C31-971F7DFE90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A6284A-2A94-416A-B110-44385001A11D}"/>
              </a:ext>
            </a:extLst>
          </p:cNvPr>
          <p:cNvSpPr>
            <a:spLocks noGrp="1"/>
          </p:cNvSpPr>
          <p:nvPr>
            <p:ph type="dt" sz="half" idx="10"/>
          </p:nvPr>
        </p:nvSpPr>
        <p:spPr/>
        <p:txBody>
          <a:bodyPr/>
          <a:lstStyle/>
          <a:p>
            <a:fld id="{3BCD07BB-EFA1-4144-B732-0CB63B8DED55}" type="datetimeFigureOut">
              <a:rPr lang="en-US" smtClean="0"/>
              <a:t>8/31/2021</a:t>
            </a:fld>
            <a:endParaRPr lang="en-US"/>
          </a:p>
        </p:txBody>
      </p:sp>
      <p:sp>
        <p:nvSpPr>
          <p:cNvPr id="6" name="Footer Placeholder 5">
            <a:extLst>
              <a:ext uri="{FF2B5EF4-FFF2-40B4-BE49-F238E27FC236}">
                <a16:creationId xmlns:a16="http://schemas.microsoft.com/office/drawing/2014/main" id="{2CAD31BF-D70C-4338-9879-5A1E340FAA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C71120-1F88-4647-8B0B-5417F2BD0C8C}"/>
              </a:ext>
            </a:extLst>
          </p:cNvPr>
          <p:cNvSpPr>
            <a:spLocks noGrp="1"/>
          </p:cNvSpPr>
          <p:nvPr>
            <p:ph type="sldNum" sz="quarter" idx="12"/>
          </p:nvPr>
        </p:nvSpPr>
        <p:spPr/>
        <p:txBody>
          <a:bodyPr/>
          <a:lstStyle/>
          <a:p>
            <a:fld id="{01DFDCDE-F349-4F0B-8754-D659C761A87F}" type="slidenum">
              <a:rPr lang="en-US" smtClean="0"/>
              <a:t>‹#›</a:t>
            </a:fld>
            <a:endParaRPr lang="en-US"/>
          </a:p>
        </p:txBody>
      </p:sp>
    </p:spTree>
    <p:extLst>
      <p:ext uri="{BB962C8B-B14F-4D97-AF65-F5344CB8AC3E}">
        <p14:creationId xmlns:p14="http://schemas.microsoft.com/office/powerpoint/2010/main" val="2166724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11B87-F91B-4D90-B94B-424D8838F31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A81FAA7-4AC3-4D6E-AA98-962DE335B1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4FDCAA-BDE6-497C-A352-A9BA1C2F2A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CD819E1-6295-4BA4-A5FC-F1AB014A23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A5A484-BFD2-4B34-AAF2-2750BD74342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14DE35E-F0D2-4339-9A68-F048B0098905}"/>
              </a:ext>
            </a:extLst>
          </p:cNvPr>
          <p:cNvSpPr>
            <a:spLocks noGrp="1"/>
          </p:cNvSpPr>
          <p:nvPr>
            <p:ph type="dt" sz="half" idx="10"/>
          </p:nvPr>
        </p:nvSpPr>
        <p:spPr/>
        <p:txBody>
          <a:bodyPr/>
          <a:lstStyle/>
          <a:p>
            <a:fld id="{3BCD07BB-EFA1-4144-B732-0CB63B8DED55}" type="datetimeFigureOut">
              <a:rPr lang="en-US" smtClean="0"/>
              <a:t>8/31/2021</a:t>
            </a:fld>
            <a:endParaRPr lang="en-US"/>
          </a:p>
        </p:txBody>
      </p:sp>
      <p:sp>
        <p:nvSpPr>
          <p:cNvPr id="8" name="Footer Placeholder 7">
            <a:extLst>
              <a:ext uri="{FF2B5EF4-FFF2-40B4-BE49-F238E27FC236}">
                <a16:creationId xmlns:a16="http://schemas.microsoft.com/office/drawing/2014/main" id="{E9E57316-0B64-4D4D-B6FD-75B5D63FF68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3B9045E-8339-48C7-8BDC-B2E6F9B9D278}"/>
              </a:ext>
            </a:extLst>
          </p:cNvPr>
          <p:cNvSpPr>
            <a:spLocks noGrp="1"/>
          </p:cNvSpPr>
          <p:nvPr>
            <p:ph type="sldNum" sz="quarter" idx="12"/>
          </p:nvPr>
        </p:nvSpPr>
        <p:spPr/>
        <p:txBody>
          <a:bodyPr/>
          <a:lstStyle/>
          <a:p>
            <a:fld id="{01DFDCDE-F349-4F0B-8754-D659C761A87F}" type="slidenum">
              <a:rPr lang="en-US" smtClean="0"/>
              <a:t>‹#›</a:t>
            </a:fld>
            <a:endParaRPr lang="en-US"/>
          </a:p>
        </p:txBody>
      </p:sp>
    </p:spTree>
    <p:extLst>
      <p:ext uri="{BB962C8B-B14F-4D97-AF65-F5344CB8AC3E}">
        <p14:creationId xmlns:p14="http://schemas.microsoft.com/office/powerpoint/2010/main" val="3103633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4BE74-F2D3-4554-AD4D-B422BD2E61E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3AF5BD-17D0-4FCA-9ADC-43A43FB04B08}"/>
              </a:ext>
            </a:extLst>
          </p:cNvPr>
          <p:cNvSpPr>
            <a:spLocks noGrp="1"/>
          </p:cNvSpPr>
          <p:nvPr>
            <p:ph type="dt" sz="half" idx="10"/>
          </p:nvPr>
        </p:nvSpPr>
        <p:spPr/>
        <p:txBody>
          <a:bodyPr/>
          <a:lstStyle/>
          <a:p>
            <a:fld id="{3BCD07BB-EFA1-4144-B732-0CB63B8DED55}" type="datetimeFigureOut">
              <a:rPr lang="en-US" smtClean="0"/>
              <a:t>8/31/2021</a:t>
            </a:fld>
            <a:endParaRPr lang="en-US"/>
          </a:p>
        </p:txBody>
      </p:sp>
      <p:sp>
        <p:nvSpPr>
          <p:cNvPr id="4" name="Footer Placeholder 3">
            <a:extLst>
              <a:ext uri="{FF2B5EF4-FFF2-40B4-BE49-F238E27FC236}">
                <a16:creationId xmlns:a16="http://schemas.microsoft.com/office/drawing/2014/main" id="{66E5E98C-0B1E-4563-985C-CDF12A3AE32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BD1E2D-2FCB-4122-9605-D910D08394CD}"/>
              </a:ext>
            </a:extLst>
          </p:cNvPr>
          <p:cNvSpPr>
            <a:spLocks noGrp="1"/>
          </p:cNvSpPr>
          <p:nvPr>
            <p:ph type="sldNum" sz="quarter" idx="12"/>
          </p:nvPr>
        </p:nvSpPr>
        <p:spPr/>
        <p:txBody>
          <a:bodyPr/>
          <a:lstStyle/>
          <a:p>
            <a:fld id="{01DFDCDE-F349-4F0B-8754-D659C761A87F}" type="slidenum">
              <a:rPr lang="en-US" smtClean="0"/>
              <a:t>‹#›</a:t>
            </a:fld>
            <a:endParaRPr lang="en-US"/>
          </a:p>
        </p:txBody>
      </p:sp>
    </p:spTree>
    <p:extLst>
      <p:ext uri="{BB962C8B-B14F-4D97-AF65-F5344CB8AC3E}">
        <p14:creationId xmlns:p14="http://schemas.microsoft.com/office/powerpoint/2010/main" val="374214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26A1CF-F57B-45E5-A7B0-F37376208834}"/>
              </a:ext>
            </a:extLst>
          </p:cNvPr>
          <p:cNvSpPr>
            <a:spLocks noGrp="1"/>
          </p:cNvSpPr>
          <p:nvPr>
            <p:ph type="dt" sz="half" idx="10"/>
          </p:nvPr>
        </p:nvSpPr>
        <p:spPr/>
        <p:txBody>
          <a:bodyPr/>
          <a:lstStyle/>
          <a:p>
            <a:fld id="{3BCD07BB-EFA1-4144-B732-0CB63B8DED55}" type="datetimeFigureOut">
              <a:rPr lang="en-US" smtClean="0"/>
              <a:t>8/31/2021</a:t>
            </a:fld>
            <a:endParaRPr lang="en-US"/>
          </a:p>
        </p:txBody>
      </p:sp>
      <p:sp>
        <p:nvSpPr>
          <p:cNvPr id="3" name="Footer Placeholder 2">
            <a:extLst>
              <a:ext uri="{FF2B5EF4-FFF2-40B4-BE49-F238E27FC236}">
                <a16:creationId xmlns:a16="http://schemas.microsoft.com/office/drawing/2014/main" id="{52911A33-C00E-424E-B007-7A3A46ED22C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F96F2E7-E272-4B65-B0BA-7991D84E2AE8}"/>
              </a:ext>
            </a:extLst>
          </p:cNvPr>
          <p:cNvSpPr>
            <a:spLocks noGrp="1"/>
          </p:cNvSpPr>
          <p:nvPr>
            <p:ph type="sldNum" sz="quarter" idx="12"/>
          </p:nvPr>
        </p:nvSpPr>
        <p:spPr/>
        <p:txBody>
          <a:bodyPr/>
          <a:lstStyle/>
          <a:p>
            <a:fld id="{01DFDCDE-F349-4F0B-8754-D659C761A87F}" type="slidenum">
              <a:rPr lang="en-US" smtClean="0"/>
              <a:t>‹#›</a:t>
            </a:fld>
            <a:endParaRPr lang="en-US"/>
          </a:p>
        </p:txBody>
      </p:sp>
    </p:spTree>
    <p:extLst>
      <p:ext uri="{BB962C8B-B14F-4D97-AF65-F5344CB8AC3E}">
        <p14:creationId xmlns:p14="http://schemas.microsoft.com/office/powerpoint/2010/main" val="3574093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E8CBB-A045-4A2C-B342-E84AF47D1C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A5C73D-43EA-469E-A2B7-A4C21B1E18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1E8DC56-00A3-4A35-8402-6818EF34EC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A5572D-65DA-4720-A99E-880BBEE35BD0}"/>
              </a:ext>
            </a:extLst>
          </p:cNvPr>
          <p:cNvSpPr>
            <a:spLocks noGrp="1"/>
          </p:cNvSpPr>
          <p:nvPr>
            <p:ph type="dt" sz="half" idx="10"/>
          </p:nvPr>
        </p:nvSpPr>
        <p:spPr/>
        <p:txBody>
          <a:bodyPr/>
          <a:lstStyle/>
          <a:p>
            <a:fld id="{3BCD07BB-EFA1-4144-B732-0CB63B8DED55}" type="datetimeFigureOut">
              <a:rPr lang="en-US" smtClean="0"/>
              <a:t>8/31/2021</a:t>
            </a:fld>
            <a:endParaRPr lang="en-US"/>
          </a:p>
        </p:txBody>
      </p:sp>
      <p:sp>
        <p:nvSpPr>
          <p:cNvPr id="6" name="Footer Placeholder 5">
            <a:extLst>
              <a:ext uri="{FF2B5EF4-FFF2-40B4-BE49-F238E27FC236}">
                <a16:creationId xmlns:a16="http://schemas.microsoft.com/office/drawing/2014/main" id="{B9F31244-3897-491A-8E39-591460F93C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E01225-3D7B-4708-9369-B50A372D51FF}"/>
              </a:ext>
            </a:extLst>
          </p:cNvPr>
          <p:cNvSpPr>
            <a:spLocks noGrp="1"/>
          </p:cNvSpPr>
          <p:nvPr>
            <p:ph type="sldNum" sz="quarter" idx="12"/>
          </p:nvPr>
        </p:nvSpPr>
        <p:spPr/>
        <p:txBody>
          <a:bodyPr/>
          <a:lstStyle/>
          <a:p>
            <a:fld id="{01DFDCDE-F349-4F0B-8754-D659C761A87F}" type="slidenum">
              <a:rPr lang="en-US" smtClean="0"/>
              <a:t>‹#›</a:t>
            </a:fld>
            <a:endParaRPr lang="en-US"/>
          </a:p>
        </p:txBody>
      </p:sp>
    </p:spTree>
    <p:extLst>
      <p:ext uri="{BB962C8B-B14F-4D97-AF65-F5344CB8AC3E}">
        <p14:creationId xmlns:p14="http://schemas.microsoft.com/office/powerpoint/2010/main" val="2591206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62E2D-A654-41C5-A363-5868C7FC84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48C0E1-303B-41F6-9DC5-AB0D952F29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A01A21-B911-43B7-8FF7-A4B4D7821C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DD6239-439E-4288-970C-AB67FB465C47}"/>
              </a:ext>
            </a:extLst>
          </p:cNvPr>
          <p:cNvSpPr>
            <a:spLocks noGrp="1"/>
          </p:cNvSpPr>
          <p:nvPr>
            <p:ph type="dt" sz="half" idx="10"/>
          </p:nvPr>
        </p:nvSpPr>
        <p:spPr/>
        <p:txBody>
          <a:bodyPr/>
          <a:lstStyle/>
          <a:p>
            <a:fld id="{3BCD07BB-EFA1-4144-B732-0CB63B8DED55}" type="datetimeFigureOut">
              <a:rPr lang="en-US" smtClean="0"/>
              <a:t>8/31/2021</a:t>
            </a:fld>
            <a:endParaRPr lang="en-US"/>
          </a:p>
        </p:txBody>
      </p:sp>
      <p:sp>
        <p:nvSpPr>
          <p:cNvPr id="6" name="Footer Placeholder 5">
            <a:extLst>
              <a:ext uri="{FF2B5EF4-FFF2-40B4-BE49-F238E27FC236}">
                <a16:creationId xmlns:a16="http://schemas.microsoft.com/office/drawing/2014/main" id="{97696DC9-F2A3-48FB-B99A-F68BB40E45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AEB042-77AA-40F1-8E03-A0CDC0956FD4}"/>
              </a:ext>
            </a:extLst>
          </p:cNvPr>
          <p:cNvSpPr>
            <a:spLocks noGrp="1"/>
          </p:cNvSpPr>
          <p:nvPr>
            <p:ph type="sldNum" sz="quarter" idx="12"/>
          </p:nvPr>
        </p:nvSpPr>
        <p:spPr/>
        <p:txBody>
          <a:bodyPr/>
          <a:lstStyle/>
          <a:p>
            <a:fld id="{01DFDCDE-F349-4F0B-8754-D659C761A87F}" type="slidenum">
              <a:rPr lang="en-US" smtClean="0"/>
              <a:t>‹#›</a:t>
            </a:fld>
            <a:endParaRPr lang="en-US"/>
          </a:p>
        </p:txBody>
      </p:sp>
    </p:spTree>
    <p:extLst>
      <p:ext uri="{BB962C8B-B14F-4D97-AF65-F5344CB8AC3E}">
        <p14:creationId xmlns:p14="http://schemas.microsoft.com/office/powerpoint/2010/main" val="3238845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1715C8-3760-4629-A937-1BF6778A73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A542338-EC34-4F19-8923-6378F5B263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BF6B2A-FD39-4D25-AF1D-C3190E3C29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CD07BB-EFA1-4144-B732-0CB63B8DED55}" type="datetimeFigureOut">
              <a:rPr lang="en-US" smtClean="0"/>
              <a:t>8/31/2021</a:t>
            </a:fld>
            <a:endParaRPr lang="en-US"/>
          </a:p>
        </p:txBody>
      </p:sp>
      <p:sp>
        <p:nvSpPr>
          <p:cNvPr id="5" name="Footer Placeholder 4">
            <a:extLst>
              <a:ext uri="{FF2B5EF4-FFF2-40B4-BE49-F238E27FC236}">
                <a16:creationId xmlns:a16="http://schemas.microsoft.com/office/drawing/2014/main" id="{C966574E-C131-44B2-B303-1CE07C095C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DFA9509-AA30-4812-9F74-C02EE9D7F3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DFDCDE-F349-4F0B-8754-D659C761A87F}" type="slidenum">
              <a:rPr lang="en-US" smtClean="0"/>
              <a:t>‹#›</a:t>
            </a:fld>
            <a:endParaRPr lang="en-US"/>
          </a:p>
        </p:txBody>
      </p:sp>
    </p:spTree>
    <p:extLst>
      <p:ext uri="{BB962C8B-B14F-4D97-AF65-F5344CB8AC3E}">
        <p14:creationId xmlns:p14="http://schemas.microsoft.com/office/powerpoint/2010/main" val="1788863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emf"/><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3026C5D-3BB0-434C-8854-EC0B860586E5}"/>
              </a:ext>
            </a:extLst>
          </p:cNvPr>
          <p:cNvPicPr>
            <a:picLocks noChangeAspect="1"/>
          </p:cNvPicPr>
          <p:nvPr/>
        </p:nvPicPr>
        <p:blipFill>
          <a:blip r:embed="rId2"/>
          <a:stretch>
            <a:fillRect/>
          </a:stretch>
        </p:blipFill>
        <p:spPr>
          <a:xfrm>
            <a:off x="4380080" y="2658131"/>
            <a:ext cx="1438585" cy="1326123"/>
          </a:xfrm>
          <a:prstGeom prst="rect">
            <a:avLst/>
          </a:prstGeom>
        </p:spPr>
      </p:pic>
      <p:pic>
        <p:nvPicPr>
          <p:cNvPr id="7" name="Picture 6">
            <a:extLst>
              <a:ext uri="{FF2B5EF4-FFF2-40B4-BE49-F238E27FC236}">
                <a16:creationId xmlns:a16="http://schemas.microsoft.com/office/drawing/2014/main" id="{960408D1-B5E3-4C54-9A5C-1616D3DBD592}"/>
              </a:ext>
            </a:extLst>
          </p:cNvPr>
          <p:cNvPicPr>
            <a:picLocks noChangeAspect="1"/>
          </p:cNvPicPr>
          <p:nvPr/>
        </p:nvPicPr>
        <p:blipFill>
          <a:blip r:embed="rId3"/>
          <a:stretch>
            <a:fillRect/>
          </a:stretch>
        </p:blipFill>
        <p:spPr>
          <a:xfrm>
            <a:off x="194772" y="238444"/>
            <a:ext cx="1627773" cy="487722"/>
          </a:xfrm>
          <a:prstGeom prst="rect">
            <a:avLst/>
          </a:prstGeom>
        </p:spPr>
      </p:pic>
      <p:pic>
        <p:nvPicPr>
          <p:cNvPr id="8" name="Picture 7" descr="SoCal Jets">
            <a:extLst>
              <a:ext uri="{FF2B5EF4-FFF2-40B4-BE49-F238E27FC236}">
                <a16:creationId xmlns:a16="http://schemas.microsoft.com/office/drawing/2014/main" id="{A2211AA4-897B-4982-B71B-5F67395571DC}"/>
              </a:ext>
            </a:extLst>
          </p:cNvPr>
          <p:cNvPicPr/>
          <p:nvPr/>
        </p:nvPicPr>
        <p:blipFill rotWithShape="1">
          <a:blip r:embed="rId4">
            <a:extLst>
              <a:ext uri="{28A0092B-C50C-407E-A947-70E740481C1C}">
                <a14:useLocalDpi xmlns:a14="http://schemas.microsoft.com/office/drawing/2010/main" val="0"/>
              </a:ext>
            </a:extLst>
          </a:blip>
          <a:srcRect b="11318"/>
          <a:stretch/>
        </p:blipFill>
        <p:spPr bwMode="auto">
          <a:xfrm>
            <a:off x="232370" y="805688"/>
            <a:ext cx="1552575" cy="456565"/>
          </a:xfrm>
          <a:prstGeom prst="rect">
            <a:avLst/>
          </a:prstGeom>
          <a:noFill/>
          <a:ln>
            <a:noFill/>
          </a:ln>
          <a:extLst>
            <a:ext uri="{53640926-AAD7-44D8-BBD7-CCE9431645EC}">
              <a14:shadowObscured xmlns:a14="http://schemas.microsoft.com/office/drawing/2010/main"/>
            </a:ext>
          </a:extLst>
        </p:spPr>
      </p:pic>
      <p:pic>
        <p:nvPicPr>
          <p:cNvPr id="9" name="Picture 8">
            <a:extLst>
              <a:ext uri="{FF2B5EF4-FFF2-40B4-BE49-F238E27FC236}">
                <a16:creationId xmlns:a16="http://schemas.microsoft.com/office/drawing/2014/main" id="{0A4594F6-51BC-4BAE-9B7C-D1BB7CE9217E}"/>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64449" y="1264502"/>
            <a:ext cx="1288415" cy="571500"/>
          </a:xfrm>
          <a:prstGeom prst="rect">
            <a:avLst/>
          </a:prstGeom>
          <a:noFill/>
          <a:ln>
            <a:noFill/>
          </a:ln>
        </p:spPr>
      </p:pic>
      <p:sp>
        <p:nvSpPr>
          <p:cNvPr id="11" name="TextBox 10">
            <a:extLst>
              <a:ext uri="{FF2B5EF4-FFF2-40B4-BE49-F238E27FC236}">
                <a16:creationId xmlns:a16="http://schemas.microsoft.com/office/drawing/2014/main" id="{96CBA404-6A95-4DD8-92C1-E5F957396BC3}"/>
              </a:ext>
            </a:extLst>
          </p:cNvPr>
          <p:cNvSpPr txBox="1"/>
          <p:nvPr/>
        </p:nvSpPr>
        <p:spPr>
          <a:xfrm>
            <a:off x="419491" y="4781519"/>
            <a:ext cx="6098146" cy="773673"/>
          </a:xfrm>
          <a:prstGeom prst="rect">
            <a:avLst/>
          </a:prstGeom>
          <a:noFill/>
        </p:spPr>
        <p:txBody>
          <a:bodyPr wrap="square">
            <a:spAutoFit/>
          </a:bodyPr>
          <a:lstStyle/>
          <a:p>
            <a:pPr marL="0" marR="0" algn="just">
              <a:lnSpc>
                <a:spcPct val="107000"/>
              </a:lnSpc>
              <a:spcBef>
                <a:spcPts val="0"/>
              </a:spcBef>
              <a:spcAft>
                <a:spcPts val="600"/>
              </a:spcAft>
            </a:pP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Curtiss-Wright, SoCal Jets, Inc. and Peregrine Avionics have developed a solution to meet the requirements for recorders as outlined by the Federal Civil Aviation of Mexico, AFAC, for the operation of Part 25 aircraft in Mexico Airspace.</a:t>
            </a:r>
            <a:endParaRPr lang="en-US" sz="1400" dirty="0">
              <a:effectLst/>
              <a:latin typeface="Calibri" panose="020F0502020204030204" pitchFamily="34" charset="0"/>
              <a:ea typeface="Calibri" panose="020F0502020204030204" pitchFamily="34" charset="0"/>
              <a:cs typeface="Mangal" panose="02040503050203030202" pitchFamily="18" charset="0"/>
            </a:endParaRPr>
          </a:p>
        </p:txBody>
      </p:sp>
      <p:pic>
        <p:nvPicPr>
          <p:cNvPr id="13" name="Picture 12">
            <a:extLst>
              <a:ext uri="{FF2B5EF4-FFF2-40B4-BE49-F238E27FC236}">
                <a16:creationId xmlns:a16="http://schemas.microsoft.com/office/drawing/2014/main" id="{E7E02C32-1AE5-4974-BA93-AD6D0A421949}"/>
              </a:ext>
            </a:extLst>
          </p:cNvPr>
          <p:cNvPicPr>
            <a:picLocks noChangeAspect="1"/>
          </p:cNvPicPr>
          <p:nvPr/>
        </p:nvPicPr>
        <p:blipFill>
          <a:blip r:embed="rId6"/>
          <a:stretch>
            <a:fillRect/>
          </a:stretch>
        </p:blipFill>
        <p:spPr>
          <a:xfrm>
            <a:off x="9140552" y="409709"/>
            <a:ext cx="2002437" cy="96697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5" name="Picture 14">
            <a:extLst>
              <a:ext uri="{FF2B5EF4-FFF2-40B4-BE49-F238E27FC236}">
                <a16:creationId xmlns:a16="http://schemas.microsoft.com/office/drawing/2014/main" id="{10595BA2-349B-4EC8-825F-B00CA4EE6120}"/>
              </a:ext>
            </a:extLst>
          </p:cNvPr>
          <p:cNvPicPr>
            <a:picLocks noChangeAspect="1"/>
          </p:cNvPicPr>
          <p:nvPr/>
        </p:nvPicPr>
        <p:blipFill>
          <a:blip r:embed="rId7"/>
          <a:stretch>
            <a:fillRect/>
          </a:stretch>
        </p:blipFill>
        <p:spPr>
          <a:xfrm>
            <a:off x="9281951" y="2316320"/>
            <a:ext cx="1803430" cy="2307938"/>
          </a:xfrm>
          <a:prstGeom prst="rect">
            <a:avLst/>
          </a:prstGeom>
        </p:spPr>
      </p:pic>
      <p:sp>
        <p:nvSpPr>
          <p:cNvPr id="17" name="TextBox 16">
            <a:extLst>
              <a:ext uri="{FF2B5EF4-FFF2-40B4-BE49-F238E27FC236}">
                <a16:creationId xmlns:a16="http://schemas.microsoft.com/office/drawing/2014/main" id="{1457DCAE-C2B8-4F15-A7A9-D3F7F2E268AC}"/>
              </a:ext>
            </a:extLst>
          </p:cNvPr>
          <p:cNvSpPr txBox="1"/>
          <p:nvPr/>
        </p:nvSpPr>
        <p:spPr>
          <a:xfrm>
            <a:off x="9281951" y="1510449"/>
            <a:ext cx="1719638" cy="584775"/>
          </a:xfrm>
          <a:prstGeom prst="rect">
            <a:avLst/>
          </a:prstGeom>
          <a:noFill/>
        </p:spPr>
        <p:txBody>
          <a:bodyPr wrap="none" rtlCol="0">
            <a:spAutoFit/>
          </a:bodyPr>
          <a:lstStyle/>
          <a:p>
            <a:pPr algn="ctr"/>
            <a:r>
              <a:rPr lang="en-US" i="1" dirty="0"/>
              <a:t>Regulation</a:t>
            </a:r>
          </a:p>
          <a:p>
            <a:pPr algn="ct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NOM‑022‑SCT3 2011</a:t>
            </a:r>
            <a:endParaRPr lang="en-US" sz="1400" i="1" dirty="0"/>
          </a:p>
        </p:txBody>
      </p:sp>
      <p:sp>
        <p:nvSpPr>
          <p:cNvPr id="18" name="TextBox 17">
            <a:extLst>
              <a:ext uri="{FF2B5EF4-FFF2-40B4-BE49-F238E27FC236}">
                <a16:creationId xmlns:a16="http://schemas.microsoft.com/office/drawing/2014/main" id="{992E9265-FE59-406E-960A-922B85602E19}"/>
              </a:ext>
            </a:extLst>
          </p:cNvPr>
          <p:cNvSpPr txBox="1"/>
          <p:nvPr/>
        </p:nvSpPr>
        <p:spPr>
          <a:xfrm>
            <a:off x="9710619" y="4758355"/>
            <a:ext cx="946093" cy="369332"/>
          </a:xfrm>
          <a:prstGeom prst="rect">
            <a:avLst/>
          </a:prstGeom>
          <a:noFill/>
        </p:spPr>
        <p:txBody>
          <a:bodyPr wrap="none" rtlCol="0">
            <a:spAutoFit/>
          </a:bodyPr>
          <a:lstStyle/>
          <a:p>
            <a:r>
              <a:rPr lang="en-US" i="1" dirty="0"/>
              <a:t>Solution</a:t>
            </a:r>
          </a:p>
        </p:txBody>
      </p:sp>
      <p:pic>
        <p:nvPicPr>
          <p:cNvPr id="20" name="Picture 19">
            <a:extLst>
              <a:ext uri="{FF2B5EF4-FFF2-40B4-BE49-F238E27FC236}">
                <a16:creationId xmlns:a16="http://schemas.microsoft.com/office/drawing/2014/main" id="{611EEFE2-3322-4FC9-8ABB-E868686D0946}"/>
              </a:ext>
            </a:extLst>
          </p:cNvPr>
          <p:cNvPicPr>
            <a:picLocks noChangeAspect="1"/>
          </p:cNvPicPr>
          <p:nvPr/>
        </p:nvPicPr>
        <p:blipFill>
          <a:blip r:embed="rId8"/>
          <a:stretch>
            <a:fillRect/>
          </a:stretch>
        </p:blipFill>
        <p:spPr>
          <a:xfrm>
            <a:off x="3697965" y="1203241"/>
            <a:ext cx="2651604" cy="1128826"/>
          </a:xfrm>
          <a:prstGeom prst="rect">
            <a:avLst/>
          </a:prstGeom>
        </p:spPr>
      </p:pic>
      <p:pic>
        <p:nvPicPr>
          <p:cNvPr id="22" name="Picture 21">
            <a:extLst>
              <a:ext uri="{FF2B5EF4-FFF2-40B4-BE49-F238E27FC236}">
                <a16:creationId xmlns:a16="http://schemas.microsoft.com/office/drawing/2014/main" id="{5438B269-D2A1-401E-BEF3-9FAD6D4C62D3}"/>
              </a:ext>
            </a:extLst>
          </p:cNvPr>
          <p:cNvPicPr>
            <a:picLocks noChangeAspect="1"/>
          </p:cNvPicPr>
          <p:nvPr/>
        </p:nvPicPr>
        <p:blipFill>
          <a:blip r:embed="rId9"/>
          <a:stretch>
            <a:fillRect/>
          </a:stretch>
        </p:blipFill>
        <p:spPr>
          <a:xfrm>
            <a:off x="1868455" y="2855428"/>
            <a:ext cx="2197334" cy="1128826"/>
          </a:xfrm>
          <a:prstGeom prst="rect">
            <a:avLst/>
          </a:prstGeom>
        </p:spPr>
      </p:pic>
      <p:sp>
        <p:nvSpPr>
          <p:cNvPr id="23" name="TextBox 22">
            <a:extLst>
              <a:ext uri="{FF2B5EF4-FFF2-40B4-BE49-F238E27FC236}">
                <a16:creationId xmlns:a16="http://schemas.microsoft.com/office/drawing/2014/main" id="{B02A3912-DB46-41B1-8B1A-0236B9FEA081}"/>
              </a:ext>
            </a:extLst>
          </p:cNvPr>
          <p:cNvSpPr txBox="1"/>
          <p:nvPr/>
        </p:nvSpPr>
        <p:spPr>
          <a:xfrm>
            <a:off x="2624409" y="4043029"/>
            <a:ext cx="3460050" cy="461665"/>
          </a:xfrm>
          <a:prstGeom prst="rect">
            <a:avLst/>
          </a:prstGeom>
          <a:noFill/>
        </p:spPr>
        <p:txBody>
          <a:bodyPr wrap="square" rtlCol="0">
            <a:spAutoFit/>
          </a:bodyPr>
          <a:lstStyle/>
          <a:p>
            <a:pPr algn="ctr"/>
            <a:r>
              <a:rPr lang="en-US" sz="1200" dirty="0"/>
              <a:t>Flight Data Recorder with Cockpit Voice and Cabin Airborne Image Recording functions</a:t>
            </a:r>
          </a:p>
        </p:txBody>
      </p:sp>
      <p:sp>
        <p:nvSpPr>
          <p:cNvPr id="24" name="Arrow: Curved Right 23">
            <a:extLst>
              <a:ext uri="{FF2B5EF4-FFF2-40B4-BE49-F238E27FC236}">
                <a16:creationId xmlns:a16="http://schemas.microsoft.com/office/drawing/2014/main" id="{A152CCAB-75D4-4FBD-AF7D-A9F87D6DE4EB}"/>
              </a:ext>
            </a:extLst>
          </p:cNvPr>
          <p:cNvSpPr/>
          <p:nvPr/>
        </p:nvSpPr>
        <p:spPr>
          <a:xfrm>
            <a:off x="8351064" y="915823"/>
            <a:ext cx="632171" cy="269563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TextBox 24">
            <a:extLst>
              <a:ext uri="{FF2B5EF4-FFF2-40B4-BE49-F238E27FC236}">
                <a16:creationId xmlns:a16="http://schemas.microsoft.com/office/drawing/2014/main" id="{7ABADFF7-33F3-4309-B655-211DC302F9C4}"/>
              </a:ext>
            </a:extLst>
          </p:cNvPr>
          <p:cNvSpPr txBox="1"/>
          <p:nvPr/>
        </p:nvSpPr>
        <p:spPr>
          <a:xfrm>
            <a:off x="2484456" y="2371654"/>
            <a:ext cx="3460050" cy="276999"/>
          </a:xfrm>
          <a:prstGeom prst="rect">
            <a:avLst/>
          </a:prstGeom>
          <a:noFill/>
        </p:spPr>
        <p:txBody>
          <a:bodyPr wrap="square" rtlCol="0">
            <a:spAutoFit/>
          </a:bodyPr>
          <a:lstStyle/>
          <a:p>
            <a:pPr algn="ctr"/>
            <a:r>
              <a:rPr lang="en-US" sz="1200" dirty="0"/>
              <a:t>Cockpit Image Recorder Camera</a:t>
            </a:r>
          </a:p>
        </p:txBody>
      </p:sp>
      <p:sp>
        <p:nvSpPr>
          <p:cNvPr id="27" name="TextBox 26">
            <a:extLst>
              <a:ext uri="{FF2B5EF4-FFF2-40B4-BE49-F238E27FC236}">
                <a16:creationId xmlns:a16="http://schemas.microsoft.com/office/drawing/2014/main" id="{5904C952-FEC3-41D7-996C-CA00FE2BF688}"/>
              </a:ext>
            </a:extLst>
          </p:cNvPr>
          <p:cNvSpPr txBox="1"/>
          <p:nvPr/>
        </p:nvSpPr>
        <p:spPr>
          <a:xfrm>
            <a:off x="419491" y="5683817"/>
            <a:ext cx="6098146" cy="954107"/>
          </a:xfrm>
          <a:prstGeom prst="rect">
            <a:avLst/>
          </a:prstGeom>
          <a:noFill/>
        </p:spPr>
        <p:txBody>
          <a:bodyPr wrap="square">
            <a:spAutoFit/>
          </a:bodyPr>
          <a:lstStyle/>
          <a:p>
            <a:r>
              <a:rPr lang="en-US" sz="1400" dirty="0">
                <a:effectLst/>
                <a:latin typeface="Calibri" panose="020F0502020204030204" pitchFamily="34" charset="0"/>
                <a:ea typeface="Calibri" panose="020F0502020204030204" pitchFamily="34" charset="0"/>
                <a:cs typeface="Mangal" panose="02040503050203030202" pitchFamily="18" charset="0"/>
              </a:rPr>
              <a:t>Under certain regulatory bodies, Class C recorders are allowed as a means for recording flight data where it is not practical or prohibitively expensive to record on an FDR, or where an FDR is not required. This AML STC offers an economical means of complying with the new AFAC and ICAO requirements.</a:t>
            </a:r>
            <a:endParaRPr lang="en-US" sz="1400" dirty="0"/>
          </a:p>
        </p:txBody>
      </p:sp>
      <p:sp>
        <p:nvSpPr>
          <p:cNvPr id="29" name="TextBox 28">
            <a:extLst>
              <a:ext uri="{FF2B5EF4-FFF2-40B4-BE49-F238E27FC236}">
                <a16:creationId xmlns:a16="http://schemas.microsoft.com/office/drawing/2014/main" id="{557ECB18-664B-48BB-960B-6914F8A3E75B}"/>
              </a:ext>
            </a:extLst>
          </p:cNvPr>
          <p:cNvSpPr txBox="1"/>
          <p:nvPr/>
        </p:nvSpPr>
        <p:spPr>
          <a:xfrm>
            <a:off x="1974694" y="154534"/>
            <a:ext cx="6098146" cy="738664"/>
          </a:xfrm>
          <a:prstGeom prst="rect">
            <a:avLst/>
          </a:prstGeom>
          <a:noFill/>
        </p:spPr>
        <p:txBody>
          <a:bodyPr wrap="square">
            <a:spAutoFit/>
          </a:bodyPr>
          <a:lstStyle/>
          <a:p>
            <a:pPr algn="ctr"/>
            <a:r>
              <a:rPr lang="en-US" sz="1400" b="1" i="1" u="none" strike="noStrike" baseline="0" dirty="0">
                <a:latin typeface="Arial" panose="020B0604020202020204" pitchFamily="34" charset="0"/>
              </a:rPr>
              <a:t>Installation of the Curtiss-Wright Fortress Flight Data Recorder (with Cockpit Voice Recorder), Class C Cockpit Image Recorder, and </a:t>
            </a:r>
            <a:r>
              <a:rPr lang="en-US" sz="1400" b="1" i="1" u="none" strike="noStrike" baseline="0" dirty="0" err="1">
                <a:latin typeface="Arial" panose="020B0604020202020204" pitchFamily="34" charset="0"/>
              </a:rPr>
              <a:t>Dukane</a:t>
            </a:r>
            <a:r>
              <a:rPr lang="en-US" sz="1400" b="1" i="1" u="none" strike="noStrike" baseline="0" dirty="0">
                <a:latin typeface="Arial" panose="020B0604020202020204" pitchFamily="34" charset="0"/>
              </a:rPr>
              <a:t> Seacom Underwater Locating</a:t>
            </a:r>
            <a:endParaRPr lang="en-US" sz="1400" b="1" i="1" dirty="0"/>
          </a:p>
        </p:txBody>
      </p:sp>
      <p:sp>
        <p:nvSpPr>
          <p:cNvPr id="30" name="TextBox 29">
            <a:extLst>
              <a:ext uri="{FF2B5EF4-FFF2-40B4-BE49-F238E27FC236}">
                <a16:creationId xmlns:a16="http://schemas.microsoft.com/office/drawing/2014/main" id="{4D7285CA-CB4F-4A34-A154-570A421F1217}"/>
              </a:ext>
            </a:extLst>
          </p:cNvPr>
          <p:cNvSpPr txBox="1"/>
          <p:nvPr/>
        </p:nvSpPr>
        <p:spPr>
          <a:xfrm>
            <a:off x="7322078" y="5203513"/>
            <a:ext cx="4556504" cy="1477328"/>
          </a:xfrm>
          <a:prstGeom prst="rect">
            <a:avLst/>
          </a:prstGeom>
          <a:noFill/>
        </p:spPr>
        <p:txBody>
          <a:bodyPr wrap="none" rtlCol="0">
            <a:spAutoFit/>
          </a:bodyPr>
          <a:lstStyle/>
          <a:p>
            <a:pPr algn="ctr"/>
            <a:r>
              <a:rPr lang="en-US" b="1" i="1" dirty="0"/>
              <a:t>Approved Model List:</a:t>
            </a:r>
          </a:p>
          <a:p>
            <a:r>
              <a:rPr lang="en-US" dirty="0"/>
              <a:t>BAe.125 Series 800A, 800B, 1000A, 1000B</a:t>
            </a:r>
          </a:p>
          <a:p>
            <a:r>
              <a:rPr lang="en-US" dirty="0"/>
              <a:t>Hawker 750, 800, 800XP, 850XP, 900XP, 1000</a:t>
            </a:r>
          </a:p>
          <a:p>
            <a:r>
              <a:rPr lang="en-US" dirty="0"/>
              <a:t>Learjet </a:t>
            </a:r>
            <a:r>
              <a:rPr lang="pt-BR" dirty="0"/>
              <a:t>31, 31, 35, 35A (C-21A), 36, 36, 36A, 45</a:t>
            </a:r>
          </a:p>
          <a:p>
            <a:r>
              <a:rPr lang="pt-BR" dirty="0"/>
              <a:t>Cessna 750</a:t>
            </a:r>
          </a:p>
        </p:txBody>
      </p:sp>
      <p:pic>
        <p:nvPicPr>
          <p:cNvPr id="5" name="Picture 4">
            <a:extLst>
              <a:ext uri="{FF2B5EF4-FFF2-40B4-BE49-F238E27FC236}">
                <a16:creationId xmlns:a16="http://schemas.microsoft.com/office/drawing/2014/main" id="{78AF255E-7C84-4ECF-99ED-9394C922FA52}"/>
              </a:ext>
            </a:extLst>
          </p:cNvPr>
          <p:cNvPicPr>
            <a:picLocks noChangeAspect="1"/>
          </p:cNvPicPr>
          <p:nvPr/>
        </p:nvPicPr>
        <p:blipFill>
          <a:blip r:embed="rId10"/>
          <a:stretch>
            <a:fillRect/>
          </a:stretch>
        </p:blipFill>
        <p:spPr>
          <a:xfrm>
            <a:off x="2273452" y="1289564"/>
            <a:ext cx="1362007" cy="999537"/>
          </a:xfrm>
          <a:prstGeom prst="rect">
            <a:avLst/>
          </a:prstGeom>
        </p:spPr>
      </p:pic>
    </p:spTree>
    <p:extLst>
      <p:ext uri="{BB962C8B-B14F-4D97-AF65-F5344CB8AC3E}">
        <p14:creationId xmlns:p14="http://schemas.microsoft.com/office/powerpoint/2010/main" val="17450130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195</Words>
  <Application>Microsoft Office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Carlson</dc:creator>
  <cp:lastModifiedBy>Lee Carlson</cp:lastModifiedBy>
  <cp:revision>1</cp:revision>
  <dcterms:created xsi:type="dcterms:W3CDTF">2021-09-01T14:08:24Z</dcterms:created>
  <dcterms:modified xsi:type="dcterms:W3CDTF">2021-09-01T14:08:46Z</dcterms:modified>
</cp:coreProperties>
</file>