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-4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1D07-6E28-0DD2-E090-0C2DE7A7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03544-0C23-A722-1A96-5DCA47AC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C982-5B4F-D663-88AA-29F1B7B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B22C0-5D88-EE19-BD68-5F270551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491A-8D8F-E970-AF04-81BAB9B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D8B7-EDB6-1E4D-0729-FB39DE03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53ED8-6ACA-116E-1137-59A6B88C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EFD5B-FB68-D072-DDAE-C88CBF4A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EDD9-C073-03E0-6A8B-594BC95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8A44-9814-A082-FC67-7B0A27C1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D9A8C-3035-0EB1-A29F-0137B9C6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E98B-2811-B6AC-9C51-0D8D50ED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D72F9-FF14-BFAB-4CEC-AA0386BB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D9D3A-D9A1-80B5-7CD1-202BF34C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E80A-3E72-03FA-7D8C-B813F9E2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9764-9830-E9C9-D86C-67A4F09B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9D42-E3CB-DE19-D07A-B8F24F7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C74E-BEA8-AE48-CB75-68D256F9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AEB6-EBDB-78C9-4749-6D4064A5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50B3-2807-A0AF-176B-C5E7C77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0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D475-B971-8F06-F3DA-844CB74F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91112-CF89-780E-21B4-4A3C2F2A4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76FC-08E0-36FA-8F9E-CE5C48A7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DD28-A6D3-FF6A-B2DD-881ADBBA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365B-6589-694C-58FD-7A553330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6A9F-8830-CAC0-6DD7-A76B959F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4527-0ACD-8AE1-EFD0-58CB9410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A84DB-9DC1-98FF-AC2A-FBB23C46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1399C-0FB3-B720-4479-A649359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03DB-AC08-B337-C4E4-0C6AA22E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DA27D-B347-3608-6AA2-7A2D9AC5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8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BE86-1CD8-FF36-A6F1-FED5FD07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6ADE-1F0F-FE88-420B-B31ED252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BEF0-0083-859E-E594-436EA3FB8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B2436-3CAB-CDFA-009E-7644B14C8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24849-1BFA-863E-B29E-3934FCB86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22690-6B05-7230-F557-F46AB92D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A29F2-EB13-004E-1AF9-9B13A0B3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7F6A7-7701-E2F3-721D-28C4E334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0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7D69-2AED-4AF3-45B1-6DAABA72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0CE38-4BE6-D9AD-7873-2E82FA27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8DE7-CC08-42DA-545A-25D7B9D1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A61B8-C859-F9B9-19E5-5D9B47F7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DBE76-95CE-9B8F-CF5A-4478B6AD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B3F93-F712-965B-7A5F-6285CB8A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1669F-DF0B-1802-56C8-B3D1B7E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8C36-B730-8652-CAA2-6BAD1EA6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0910-0EFD-289E-45B5-F774CEF4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5070C-1D7B-5342-F1CD-AA7F3D55A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4DE44-21D1-8EA3-FA87-9B264111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FC8FE-514E-EB01-26F8-43E72B5B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388C2-C809-D3E9-5ACD-7E28245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E511-A7C7-4284-E891-3CA6587A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B446E-3D8F-4E52-890E-5314A8974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A9C6-9FE4-86F7-13D1-E0BC70FDF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4DA8-330F-7749-CD44-B762E30B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9A20-4667-868F-1BC1-F2B3BC75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7C55D-538B-66EC-2606-A1882EB3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A00A6-92E1-FBC6-603B-7927E3BD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72CA1-F8AB-CA24-2AE3-4743AB34D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4814-ECFD-EA94-C3B0-17C2A233C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F5E5-14D4-45FD-8722-9AF03757899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9520-AA0C-762E-1B61-3F93A721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21FA-E09F-E048-E688-80FF94BAD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30C8-B3E4-4070-83CD-8A9E4BCC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08C9C-AA65-3326-BE04-A36884C9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67" y="90152"/>
            <a:ext cx="7011241" cy="4890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674A5-C65D-0DE9-8957-3103103C3ADA}"/>
              </a:ext>
            </a:extLst>
          </p:cNvPr>
          <p:cNvSpPr txBox="1"/>
          <p:nvPr/>
        </p:nvSpPr>
        <p:spPr>
          <a:xfrm>
            <a:off x="4395989" y="2573885"/>
            <a:ext cx="227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CD2ED-C421-B56B-684F-5B6E24397775}"/>
              </a:ext>
            </a:extLst>
          </p:cNvPr>
          <p:cNvSpPr txBox="1"/>
          <p:nvPr/>
        </p:nvSpPr>
        <p:spPr>
          <a:xfrm>
            <a:off x="2493367" y="4980345"/>
            <a:ext cx="70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Peregrine’s expertise and experience can bring your certification and engineering projects to market with cost-effective speed and efficiency, allowing your company resources to focus on your core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BA956-BB28-9D48-807B-DC5B093EAB42}"/>
              </a:ext>
            </a:extLst>
          </p:cNvPr>
          <p:cNvSpPr/>
          <p:nvPr/>
        </p:nvSpPr>
        <p:spPr>
          <a:xfrm>
            <a:off x="291080" y="6001555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7B877-2CC6-C4D2-99B6-72BF571F1DE4}"/>
              </a:ext>
            </a:extLst>
          </p:cNvPr>
          <p:cNvSpPr/>
          <p:nvPr/>
        </p:nvSpPr>
        <p:spPr>
          <a:xfrm>
            <a:off x="4038832" y="6001555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1F225-7837-AA72-14CC-3B165A20B047}"/>
              </a:ext>
            </a:extLst>
          </p:cNvPr>
          <p:cNvSpPr/>
          <p:nvPr/>
        </p:nvSpPr>
        <p:spPr>
          <a:xfrm>
            <a:off x="7786584" y="6001555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the Horizon</a:t>
            </a:r>
          </a:p>
        </p:txBody>
      </p:sp>
    </p:spTree>
    <p:extLst>
      <p:ext uri="{BB962C8B-B14F-4D97-AF65-F5344CB8AC3E}">
        <p14:creationId xmlns:p14="http://schemas.microsoft.com/office/powerpoint/2010/main" val="154517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9B0AE-508B-91E5-BF70-5F0F9378FC21}"/>
              </a:ext>
            </a:extLst>
          </p:cNvPr>
          <p:cNvSpPr/>
          <p:nvPr/>
        </p:nvSpPr>
        <p:spPr>
          <a:xfrm>
            <a:off x="746975" y="3193961"/>
            <a:ext cx="2908481" cy="51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 Category STCs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1B250-D3AD-BD38-20A0-28FE50AB1732}"/>
              </a:ext>
            </a:extLst>
          </p:cNvPr>
          <p:cNvSpPr txBox="1"/>
          <p:nvPr/>
        </p:nvSpPr>
        <p:spPr>
          <a:xfrm>
            <a:off x="746975" y="790271"/>
            <a:ext cx="9684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STCS, Transport (Part 25), Rotorcraft (part 27 &amp; 29) and Normal (Part 23)</a:t>
            </a:r>
          </a:p>
          <a:p>
            <a:endParaRPr lang="en-US" dirty="0"/>
          </a:p>
          <a:p>
            <a:r>
              <a:rPr lang="en-US" dirty="0"/>
              <a:t>21 different equipment models</a:t>
            </a:r>
          </a:p>
          <a:p>
            <a:r>
              <a:rPr lang="en-US" dirty="0"/>
              <a:t>100 Makes</a:t>
            </a:r>
          </a:p>
          <a:p>
            <a:r>
              <a:rPr lang="en-US" dirty="0"/>
              <a:t>2200 Aircraft Models</a:t>
            </a:r>
          </a:p>
          <a:p>
            <a:endParaRPr lang="en-US" dirty="0"/>
          </a:p>
          <a:p>
            <a:r>
              <a:rPr lang="en-US" dirty="0"/>
              <a:t>Air agencies around the world: FAA, ANAC, AFAC, Transport Canada, Columbia, India, </a:t>
            </a:r>
            <a:r>
              <a:rPr lang="en-US"/>
              <a:t>Venezuala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FF261-DE8E-900C-093E-8381262E7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6"/>
          <a:stretch/>
        </p:blipFill>
        <p:spPr>
          <a:xfrm>
            <a:off x="746975" y="3804481"/>
            <a:ext cx="10450383" cy="3047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AF7905-88F5-A073-7161-F96A9846FDED}"/>
              </a:ext>
            </a:extLst>
          </p:cNvPr>
          <p:cNvSpPr/>
          <p:nvPr/>
        </p:nvSpPr>
        <p:spPr>
          <a:xfrm>
            <a:off x="4641759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Rotorcraft Category STCs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5392-2A97-4E16-05A2-AC95F4D1C482}"/>
              </a:ext>
            </a:extLst>
          </p:cNvPr>
          <p:cNvSpPr/>
          <p:nvPr/>
        </p:nvSpPr>
        <p:spPr>
          <a:xfrm>
            <a:off x="8288877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 Category STCs</a:t>
            </a:r>
          </a:p>
        </p:txBody>
      </p:sp>
    </p:spTree>
    <p:extLst>
      <p:ext uri="{BB962C8B-B14F-4D97-AF65-F5344CB8AC3E}">
        <p14:creationId xmlns:p14="http://schemas.microsoft.com/office/powerpoint/2010/main" val="102770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2C189-5E82-78D8-51BF-8ABADDC0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6" y="971814"/>
            <a:ext cx="7273015" cy="5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2C189-5E82-78D8-51BF-8ABADDC0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6" y="971814"/>
            <a:ext cx="7273015" cy="5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the Horizon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1408D-F257-CBA3-4957-87CDA93E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8" y="2691686"/>
            <a:ext cx="2578086" cy="2019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DA1AA-3645-6C23-9E80-87B1EAB6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935" y="2691686"/>
            <a:ext cx="2428258" cy="2019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865ED-522B-DBB6-AFC7-F0040757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05" y="2691686"/>
            <a:ext cx="3394119" cy="2019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C147E-A362-D3F8-93A9-EF289344B601}"/>
              </a:ext>
            </a:extLst>
          </p:cNvPr>
          <p:cNvSpPr txBox="1"/>
          <p:nvPr/>
        </p:nvSpPr>
        <p:spPr>
          <a:xfrm>
            <a:off x="727069" y="1109660"/>
            <a:ext cx="1092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 is currently engaged with a number of customers to certify and create STCs for a variety of projects;</a:t>
            </a:r>
          </a:p>
          <a:p>
            <a:r>
              <a:rPr lang="en-US" dirty="0"/>
              <a:t>… we just can’t talk about them</a:t>
            </a:r>
          </a:p>
          <a:p>
            <a:endParaRPr lang="en-US" dirty="0"/>
          </a:p>
          <a:p>
            <a:r>
              <a:rPr lang="en-US" dirty="0"/>
              <a:t>We would like to talk to you about how you can take advantage of Peregrine expertise to give your products a market 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6B6F5-1699-0739-86D0-505D2AA9C7FF}"/>
              </a:ext>
            </a:extLst>
          </p:cNvPr>
          <p:cNvSpPr txBox="1"/>
          <p:nvPr/>
        </p:nvSpPr>
        <p:spPr>
          <a:xfrm>
            <a:off x="613996" y="4805386"/>
            <a:ext cx="2862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23 and Part 25 Avionics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 and nav AML STC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Flight control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46AB0-BF8D-FEE7-D0CB-167F1B634A23}"/>
              </a:ext>
            </a:extLst>
          </p:cNvPr>
          <p:cNvSpPr txBox="1"/>
          <p:nvPr/>
        </p:nvSpPr>
        <p:spPr>
          <a:xfrm>
            <a:off x="4439655" y="4805386"/>
            <a:ext cx="286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25 and Part 23 Advanced Technology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power supplies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1CC6B-E6EF-CD82-6BBA-3B220278101D}"/>
              </a:ext>
            </a:extLst>
          </p:cNvPr>
          <p:cNvSpPr txBox="1"/>
          <p:nvPr/>
        </p:nvSpPr>
        <p:spPr>
          <a:xfrm>
            <a:off x="8265314" y="4805386"/>
            <a:ext cx="2862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25 and Part 23 Displays and Part 25 Recorder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 displays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Modernized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CVR and FDR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196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86E3C-F262-0560-1E1E-8CD94891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80" y="184086"/>
            <a:ext cx="5983006" cy="1694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3A69F-122E-7673-5592-7897461EA9B0}"/>
              </a:ext>
            </a:extLst>
          </p:cNvPr>
          <p:cNvSpPr txBox="1"/>
          <p:nvPr/>
        </p:nvSpPr>
        <p:spPr>
          <a:xfrm>
            <a:off x="9949218" y="2920621"/>
            <a:ext cx="156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BUY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3147C-5CA9-181A-1222-C80C0CC85E22}"/>
              </a:ext>
            </a:extLst>
          </p:cNvPr>
          <p:cNvSpPr txBox="1"/>
          <p:nvPr/>
        </p:nvSpPr>
        <p:spPr>
          <a:xfrm>
            <a:off x="1343024" y="2212956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BUY NOW: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ADC31-0407-DAA6-FF00-750A8BC8A576}"/>
              </a:ext>
            </a:extLst>
          </p:cNvPr>
          <p:cNvSpPr txBox="1"/>
          <p:nvPr/>
        </p:nvSpPr>
        <p:spPr>
          <a:xfrm>
            <a:off x="1343024" y="2917067"/>
            <a:ext cx="91344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>
              <a:spcAft>
                <a:spcPts val="600"/>
              </a:spcAft>
            </a:pPr>
            <a:r>
              <a:rPr lang="en-US" sz="1600" dirty="0"/>
              <a:t>ST00790DE	Installation of </a:t>
            </a:r>
            <a:r>
              <a:rPr lang="en-US" sz="1600" dirty="0" err="1"/>
              <a:t>BendixKing</a:t>
            </a:r>
            <a:r>
              <a:rPr lang="en-US" sz="1600" dirty="0"/>
              <a:t> CAS 67B Traffic Alert and Collision Avoidance System (TCAS) II Version 7.1</a:t>
            </a:r>
          </a:p>
          <a:p>
            <a:pPr marL="1828800" indent="-1828800">
              <a:spcAft>
                <a:spcPts val="600"/>
              </a:spcAft>
            </a:pPr>
            <a:r>
              <a:rPr lang="en-US" sz="1600" dirty="0"/>
              <a:t>ST01035DE	Installation of replacement aft bay Heat Exchanger Blower Fans</a:t>
            </a:r>
          </a:p>
          <a:p>
            <a:pPr marL="1828800" indent="-1828800">
              <a:spcAft>
                <a:spcPts val="600"/>
              </a:spcAft>
            </a:pPr>
            <a:r>
              <a:rPr lang="en-US" sz="1600" dirty="0"/>
              <a:t>ST01066DE	Installation of the Aviation Clean Air (ACA) Airborne Air &amp; Surface Purification System on aircraft listed in the </a:t>
            </a:r>
            <a:r>
              <a:rPr lang="en-US" sz="1600" dirty="0" err="1"/>
              <a:t>Approvel</a:t>
            </a:r>
            <a:r>
              <a:rPr lang="en-US" sz="1600" dirty="0"/>
              <a:t> Model List.</a:t>
            </a:r>
          </a:p>
          <a:p>
            <a:pPr marL="1828800" indent="-1828800">
              <a:spcAft>
                <a:spcPts val="600"/>
              </a:spcAft>
            </a:pPr>
            <a:r>
              <a:rPr lang="en-US" sz="1600" dirty="0"/>
              <a:t>ST01075DE	Installation of Supplemental Flap/Slat Actuator Heater System</a:t>
            </a:r>
          </a:p>
          <a:p>
            <a:pPr marL="1828800" indent="-1828800">
              <a:spcAft>
                <a:spcPts val="600"/>
              </a:spcAft>
            </a:pPr>
            <a:r>
              <a:rPr lang="en-US" sz="1600" dirty="0"/>
              <a:t>SR00828DE	Installation of Automatic Dependent Surveillance – Broadcast (ADS-B) Out functionality using the Garmin G330ES or G33H ES Transponder and qualified position sensor</a:t>
            </a:r>
          </a:p>
          <a:p>
            <a:pPr marL="1828800" indent="-1828800">
              <a:spcAft>
                <a:spcPts val="600"/>
              </a:spcAft>
            </a:pPr>
            <a:r>
              <a:rPr lang="en-US" sz="1600" dirty="0"/>
              <a:t>SR00851DE	Installation of Automatic Dependent Surveillance – Broadcast (ADS-B) Out functionality using the Garmin GTX 330ES transponder and a qualified position sensor</a:t>
            </a:r>
          </a:p>
          <a:p>
            <a:pPr marL="1828800" indent="-182880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EF360-3291-890F-D77D-760F82F2101F}"/>
              </a:ext>
            </a:extLst>
          </p:cNvPr>
          <p:cNvSpPr txBox="1"/>
          <p:nvPr/>
        </p:nvSpPr>
        <p:spPr>
          <a:xfrm>
            <a:off x="6212959" y="1333998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BUY NOW:</a:t>
            </a:r>
          </a:p>
        </p:txBody>
      </p:sp>
    </p:spTree>
    <p:extLst>
      <p:ext uri="{BB962C8B-B14F-4D97-AF65-F5344CB8AC3E}">
        <p14:creationId xmlns:p14="http://schemas.microsoft.com/office/powerpoint/2010/main" val="420857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10175</TotalTime>
  <Words>336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3</cp:revision>
  <dcterms:created xsi:type="dcterms:W3CDTF">2022-05-24T02:39:24Z</dcterms:created>
  <dcterms:modified xsi:type="dcterms:W3CDTF">2022-06-09T15:05:52Z</dcterms:modified>
</cp:coreProperties>
</file>