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02C7-22BD-45FC-9987-0377441A9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1D667E-77D3-45C2-8252-C8F6AC241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BEA88-ED2D-4E9A-B5C0-C760B4C34A96}"/>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3979A9C7-AD5D-4D27-BD26-9D9116E5F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82AC3-81DC-4190-92CD-4B76EA7C8658}"/>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99265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4D8F-C2E6-4A1C-82BC-564A04B8B8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C4058-F915-406C-BCFD-3CDB42332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C6CC9-AFFA-4FBA-9AC6-10A8043D8769}"/>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CD574471-8960-468A-945C-2C99A69AB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7BF93-0F2E-4F47-8CB6-15E72B447FEA}"/>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26860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8EACF-B5C7-47EB-928E-F8D3AF88E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FEC8D-8068-4E60-BFED-123C3C1C5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CA9D1-84AF-47ED-90AD-ED847C424BE7}"/>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52D47DCD-BD7A-4D78-8992-4597565B8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0CD1-9EAD-4929-A678-82CADF948387}"/>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85138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6E3F-1928-40D4-819E-3DD47AB4E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DDD4C-B6A4-486A-A32A-22EAD1420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88F8-8973-419D-AEDF-49F555088973}"/>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96255880-BC15-400E-B0E1-8494CEB74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98DA-037B-44A2-99CE-17F65487B08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51458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77B1-166B-4393-8B0A-77B8C7D44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0FAA93-4573-492D-8A55-C8469F384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6AB21-B164-4936-9F7C-7A7CF73734CD}"/>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5E39114B-FD18-490D-A6CD-E4275E59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C6598-6E85-4B7B-9798-1B5CBD2C1ACD}"/>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70125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36EE-740F-4008-BB34-8E7BC8019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E5E14-9930-4A08-9F6F-47A2A5507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C1698-9AC4-452A-825B-99E9D47C6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16C86-B1A6-426B-A390-5330A79E8A51}"/>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6" name="Footer Placeholder 5">
            <a:extLst>
              <a:ext uri="{FF2B5EF4-FFF2-40B4-BE49-F238E27FC236}">
                <a16:creationId xmlns:a16="http://schemas.microsoft.com/office/drawing/2014/main" id="{A3A5E031-9D92-48E1-9A64-8C60F649B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816D3-F3E3-49CE-A981-9D181F48B9A0}"/>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18204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907-3A02-439D-B9BA-8F4221343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84977-FA11-4344-BF91-ECF3A06B9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B25D0-387E-4318-820C-D606DE7679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E0B4F-5E6E-445E-956B-22CA6A2EE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92F36-9FDF-4838-9ED5-0FC2DF93F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ECB01-D007-453B-BF81-8D8AA3E913F5}"/>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8" name="Footer Placeholder 7">
            <a:extLst>
              <a:ext uri="{FF2B5EF4-FFF2-40B4-BE49-F238E27FC236}">
                <a16:creationId xmlns:a16="http://schemas.microsoft.com/office/drawing/2014/main" id="{0C5858B0-E50F-4595-B850-CF8B334999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21CE4D-C78C-4BEE-87F1-B27DD48BDAE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43482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46D2-63D0-461C-85DC-F813F0290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3AA350-E95C-4B19-BD4E-238A819BF781}"/>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4" name="Footer Placeholder 3">
            <a:extLst>
              <a:ext uri="{FF2B5EF4-FFF2-40B4-BE49-F238E27FC236}">
                <a16:creationId xmlns:a16="http://schemas.microsoft.com/office/drawing/2014/main" id="{4BE0F491-6A2C-4791-AC85-A72729694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667FA-753E-45AD-B899-4A3F930AB29B}"/>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7824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B455A-41CE-43B1-AE65-D8527B4EBC90}"/>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3" name="Footer Placeholder 2">
            <a:extLst>
              <a:ext uri="{FF2B5EF4-FFF2-40B4-BE49-F238E27FC236}">
                <a16:creationId xmlns:a16="http://schemas.microsoft.com/office/drawing/2014/main" id="{5CB3CA1C-F70E-4794-BE93-6FE40AE65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71849-8FA0-4C95-9E52-224FE69D75BE}"/>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32933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DDF2-12F4-48D7-8F0B-3EE505872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66F6-894B-404F-ACB4-F0ED408D0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56C99-C741-4511-B245-830D0BA3B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1E4BE-099D-4087-BFF0-BC1FA80DC722}"/>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6" name="Footer Placeholder 5">
            <a:extLst>
              <a:ext uri="{FF2B5EF4-FFF2-40B4-BE49-F238E27FC236}">
                <a16:creationId xmlns:a16="http://schemas.microsoft.com/office/drawing/2014/main" id="{E9E95FCA-53BD-4BBB-AE17-D232252AA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66ACC-8945-4F34-8268-2C870C5A618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40595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F1D4-B1BC-4EE7-9C4A-ECB886840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96F73F-0ADE-497B-90AE-C232224DF7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99A06-5A8E-416E-ACEB-22A596026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D3705-BF49-44E6-A729-89628B98AE89}"/>
              </a:ext>
            </a:extLst>
          </p:cNvPr>
          <p:cNvSpPr>
            <a:spLocks noGrp="1"/>
          </p:cNvSpPr>
          <p:nvPr>
            <p:ph type="dt" sz="half" idx="10"/>
          </p:nvPr>
        </p:nvSpPr>
        <p:spPr/>
        <p:txBody>
          <a:bodyPr/>
          <a:lstStyle/>
          <a:p>
            <a:fld id="{FD36FB2C-6559-42E3-A66D-FC26ADD18FBF}" type="datetimeFigureOut">
              <a:rPr lang="en-US" smtClean="0"/>
              <a:t>11/18/2020</a:t>
            </a:fld>
            <a:endParaRPr lang="en-US"/>
          </a:p>
        </p:txBody>
      </p:sp>
      <p:sp>
        <p:nvSpPr>
          <p:cNvPr id="6" name="Footer Placeholder 5">
            <a:extLst>
              <a:ext uri="{FF2B5EF4-FFF2-40B4-BE49-F238E27FC236}">
                <a16:creationId xmlns:a16="http://schemas.microsoft.com/office/drawing/2014/main" id="{A02058BD-FD39-4B45-8A6C-D6EC6458E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C7531-EE2D-4AB7-8326-F8A36A4A6F79}"/>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5747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6163B-4F38-4375-B2A4-C25ED1E0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F0794-413F-4D31-BB9D-E14928237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10F07-A938-41E2-A19B-16AB6C7B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6FB2C-6559-42E3-A66D-FC26ADD18FBF}" type="datetimeFigureOut">
              <a:rPr lang="en-US" smtClean="0"/>
              <a:t>11/18/2020</a:t>
            </a:fld>
            <a:endParaRPr lang="en-US"/>
          </a:p>
        </p:txBody>
      </p:sp>
      <p:sp>
        <p:nvSpPr>
          <p:cNvPr id="5" name="Footer Placeholder 4">
            <a:extLst>
              <a:ext uri="{FF2B5EF4-FFF2-40B4-BE49-F238E27FC236}">
                <a16:creationId xmlns:a16="http://schemas.microsoft.com/office/drawing/2014/main" id="{91DCA659-C118-45E4-AB00-88DE91481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4E645-8EE4-438E-8B7B-8A2E2CB77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C880-08CF-40B5-BC9D-1D1E61A965E0}" type="slidenum">
              <a:rPr lang="en-US" smtClean="0"/>
              <a:t>‹#›</a:t>
            </a:fld>
            <a:endParaRPr lang="en-US"/>
          </a:p>
        </p:txBody>
      </p:sp>
    </p:spTree>
    <p:extLst>
      <p:ext uri="{BB962C8B-B14F-4D97-AF65-F5344CB8AC3E}">
        <p14:creationId xmlns:p14="http://schemas.microsoft.com/office/powerpoint/2010/main" val="351673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951EB-D39E-4878-8E6D-C4CE5019E382}"/>
              </a:ext>
            </a:extLst>
          </p:cNvPr>
          <p:cNvPicPr>
            <a:picLocks noChangeAspect="1"/>
          </p:cNvPicPr>
          <p:nvPr/>
        </p:nvPicPr>
        <p:blipFill>
          <a:blip r:embed="rId2"/>
          <a:stretch>
            <a:fillRect/>
          </a:stretch>
        </p:blipFill>
        <p:spPr>
          <a:xfrm>
            <a:off x="193517" y="2235262"/>
            <a:ext cx="6067425" cy="4295775"/>
          </a:xfrm>
          <a:prstGeom prst="rect">
            <a:avLst/>
          </a:prstGeom>
        </p:spPr>
      </p:pic>
      <p:pic>
        <p:nvPicPr>
          <p:cNvPr id="3" name="Picture 2">
            <a:extLst>
              <a:ext uri="{FF2B5EF4-FFF2-40B4-BE49-F238E27FC236}">
                <a16:creationId xmlns:a16="http://schemas.microsoft.com/office/drawing/2014/main" id="{FFE6D0B7-9097-4750-8C0E-942933D2FD69}"/>
              </a:ext>
            </a:extLst>
          </p:cNvPr>
          <p:cNvPicPr>
            <a:picLocks noChangeAspect="1"/>
          </p:cNvPicPr>
          <p:nvPr/>
        </p:nvPicPr>
        <p:blipFill>
          <a:blip r:embed="rId3"/>
          <a:stretch>
            <a:fillRect/>
          </a:stretch>
        </p:blipFill>
        <p:spPr>
          <a:xfrm>
            <a:off x="5963253" y="185295"/>
            <a:ext cx="5563339" cy="1951592"/>
          </a:xfrm>
          <a:prstGeom prst="rect">
            <a:avLst/>
          </a:prstGeom>
        </p:spPr>
      </p:pic>
      <p:pic>
        <p:nvPicPr>
          <p:cNvPr id="5" name="Picture 4">
            <a:extLst>
              <a:ext uri="{FF2B5EF4-FFF2-40B4-BE49-F238E27FC236}">
                <a16:creationId xmlns:a16="http://schemas.microsoft.com/office/drawing/2014/main" id="{5420CE34-1750-4259-BF9D-C429EBC43D28}"/>
              </a:ext>
            </a:extLst>
          </p:cNvPr>
          <p:cNvPicPr>
            <a:picLocks noChangeAspect="1"/>
          </p:cNvPicPr>
          <p:nvPr/>
        </p:nvPicPr>
        <p:blipFill>
          <a:blip r:embed="rId4"/>
          <a:stretch>
            <a:fillRect/>
          </a:stretch>
        </p:blipFill>
        <p:spPr>
          <a:xfrm>
            <a:off x="8216589" y="3420354"/>
            <a:ext cx="3048264" cy="2286198"/>
          </a:xfrm>
          <a:prstGeom prst="rect">
            <a:avLst/>
          </a:prstGeom>
        </p:spPr>
      </p:pic>
      <p:cxnSp>
        <p:nvCxnSpPr>
          <p:cNvPr id="7" name="Straight Arrow Connector 6">
            <a:extLst>
              <a:ext uri="{FF2B5EF4-FFF2-40B4-BE49-F238E27FC236}">
                <a16:creationId xmlns:a16="http://schemas.microsoft.com/office/drawing/2014/main" id="{9865F638-160F-42DA-AFD6-1B0FCFBA7480}"/>
              </a:ext>
            </a:extLst>
          </p:cNvPr>
          <p:cNvCxnSpPr>
            <a:cxnSpLocks/>
          </p:cNvCxnSpPr>
          <p:nvPr/>
        </p:nvCxnSpPr>
        <p:spPr>
          <a:xfrm flipH="1">
            <a:off x="4853058" y="4563453"/>
            <a:ext cx="3208985"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53E081-766F-499F-8E14-88133BE0FB9F}"/>
              </a:ext>
            </a:extLst>
          </p:cNvPr>
          <p:cNvSpPr txBox="1"/>
          <p:nvPr/>
        </p:nvSpPr>
        <p:spPr>
          <a:xfrm>
            <a:off x="8886423" y="2768958"/>
            <a:ext cx="1291892" cy="369332"/>
          </a:xfrm>
          <a:prstGeom prst="rect">
            <a:avLst/>
          </a:prstGeom>
          <a:noFill/>
        </p:spPr>
        <p:txBody>
          <a:bodyPr wrap="none" rtlCol="0">
            <a:spAutoFit/>
          </a:bodyPr>
          <a:lstStyle/>
          <a:p>
            <a:r>
              <a:rPr lang="en-US" dirty="0"/>
              <a:t>ACA System</a:t>
            </a:r>
          </a:p>
        </p:txBody>
      </p:sp>
      <p:sp>
        <p:nvSpPr>
          <p:cNvPr id="10" name="Oval 9">
            <a:extLst>
              <a:ext uri="{FF2B5EF4-FFF2-40B4-BE49-F238E27FC236}">
                <a16:creationId xmlns:a16="http://schemas.microsoft.com/office/drawing/2014/main" id="{FD5E111D-8E9D-437D-9D6C-EA1D4C963AA2}"/>
              </a:ext>
            </a:extLst>
          </p:cNvPr>
          <p:cNvSpPr/>
          <p:nvPr/>
        </p:nvSpPr>
        <p:spPr>
          <a:xfrm>
            <a:off x="8757634" y="3906630"/>
            <a:ext cx="1304771" cy="131364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2" name="Straight Arrow Connector 11">
            <a:extLst>
              <a:ext uri="{FF2B5EF4-FFF2-40B4-BE49-F238E27FC236}">
                <a16:creationId xmlns:a16="http://schemas.microsoft.com/office/drawing/2014/main" id="{428BD9C3-BC91-4C55-9A4D-B85ACA2F251D}"/>
              </a:ext>
            </a:extLst>
          </p:cNvPr>
          <p:cNvCxnSpPr>
            <a:stCxn id="9" idx="2"/>
            <a:endCxn id="10" idx="0"/>
          </p:cNvCxnSpPr>
          <p:nvPr/>
        </p:nvCxnSpPr>
        <p:spPr>
          <a:xfrm flipH="1">
            <a:off x="9410020" y="3138290"/>
            <a:ext cx="122349" cy="7683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0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04C297C5-AEC1-4377-80F6-B2A7D85E0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2781" y="2619479"/>
            <a:ext cx="4367846" cy="327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3C0F48-13BF-4216-A1A9-2D2E0584E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25779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7D63A-FBD9-404B-AA23-D05000600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4155345"/>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CB65F2-7BD9-47AA-928C-82FB8701C5DB}"/>
              </a:ext>
            </a:extLst>
          </p:cNvPr>
          <p:cNvSpPr txBox="1"/>
          <p:nvPr/>
        </p:nvSpPr>
        <p:spPr>
          <a:xfrm>
            <a:off x="725615" y="1408570"/>
            <a:ext cx="3742178" cy="369332"/>
          </a:xfrm>
          <a:prstGeom prst="rect">
            <a:avLst/>
          </a:prstGeom>
          <a:noFill/>
        </p:spPr>
        <p:txBody>
          <a:bodyPr wrap="none" rtlCol="0">
            <a:spAutoFit/>
          </a:bodyPr>
          <a:lstStyle/>
          <a:p>
            <a:pPr algn="ctr"/>
            <a:r>
              <a:rPr lang="en-US" dirty="0"/>
              <a:t>Power switch, status light and breaker</a:t>
            </a:r>
          </a:p>
        </p:txBody>
      </p:sp>
      <p:sp>
        <p:nvSpPr>
          <p:cNvPr id="3" name="TextBox 2">
            <a:extLst>
              <a:ext uri="{FF2B5EF4-FFF2-40B4-BE49-F238E27FC236}">
                <a16:creationId xmlns:a16="http://schemas.microsoft.com/office/drawing/2014/main" id="{8ACD508D-62F3-4504-AD8B-5D558A4CF7BB}"/>
              </a:ext>
            </a:extLst>
          </p:cNvPr>
          <p:cNvSpPr txBox="1"/>
          <p:nvPr/>
        </p:nvSpPr>
        <p:spPr>
          <a:xfrm>
            <a:off x="2826323" y="191292"/>
            <a:ext cx="6539354" cy="400110"/>
          </a:xfrm>
          <a:prstGeom prst="rect">
            <a:avLst/>
          </a:prstGeom>
          <a:noFill/>
        </p:spPr>
        <p:txBody>
          <a:bodyPr wrap="none" rtlCol="0">
            <a:spAutoFit/>
          </a:bodyPr>
          <a:lstStyle/>
          <a:p>
            <a:pPr algn="ctr"/>
            <a:r>
              <a:rPr lang="en-US" sz="2000" b="1" dirty="0"/>
              <a:t>Example installation in Cessna 650XL baggage compartment</a:t>
            </a:r>
          </a:p>
        </p:txBody>
      </p:sp>
      <p:sp>
        <p:nvSpPr>
          <p:cNvPr id="4" name="TextBox 3">
            <a:extLst>
              <a:ext uri="{FF2B5EF4-FFF2-40B4-BE49-F238E27FC236}">
                <a16:creationId xmlns:a16="http://schemas.microsoft.com/office/drawing/2014/main" id="{F058159E-C897-469F-9754-F08C686DBFCF}"/>
              </a:ext>
            </a:extLst>
          </p:cNvPr>
          <p:cNvSpPr txBox="1"/>
          <p:nvPr/>
        </p:nvSpPr>
        <p:spPr>
          <a:xfrm>
            <a:off x="9592779" y="1408570"/>
            <a:ext cx="2358851" cy="369332"/>
          </a:xfrm>
          <a:prstGeom prst="rect">
            <a:avLst/>
          </a:prstGeom>
          <a:noFill/>
        </p:spPr>
        <p:txBody>
          <a:bodyPr wrap="none" rtlCol="0">
            <a:spAutoFit/>
          </a:bodyPr>
          <a:lstStyle/>
          <a:p>
            <a:r>
              <a:rPr lang="en-US" dirty="0"/>
              <a:t>Underfloor installation </a:t>
            </a:r>
          </a:p>
        </p:txBody>
      </p:sp>
      <p:sp>
        <p:nvSpPr>
          <p:cNvPr id="5" name="Oval 4">
            <a:extLst>
              <a:ext uri="{FF2B5EF4-FFF2-40B4-BE49-F238E27FC236}">
                <a16:creationId xmlns:a16="http://schemas.microsoft.com/office/drawing/2014/main" id="{22A0915F-0FC8-4A0F-B074-B393ABAD7185}"/>
              </a:ext>
            </a:extLst>
          </p:cNvPr>
          <p:cNvSpPr/>
          <p:nvPr/>
        </p:nvSpPr>
        <p:spPr>
          <a:xfrm>
            <a:off x="6988935" y="2335745"/>
            <a:ext cx="631064" cy="7416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24A495-87D6-4657-A699-3E15E5A490D2}"/>
              </a:ext>
            </a:extLst>
          </p:cNvPr>
          <p:cNvSpPr/>
          <p:nvPr/>
        </p:nvSpPr>
        <p:spPr>
          <a:xfrm>
            <a:off x="6673402" y="4927520"/>
            <a:ext cx="1285741" cy="7416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1306695-765E-47AF-8BFF-9C0FEE69D512}"/>
              </a:ext>
            </a:extLst>
          </p:cNvPr>
          <p:cNvCxnSpPr>
            <a:cxnSpLocks/>
            <a:stCxn id="4" idx="2"/>
          </p:cNvCxnSpPr>
          <p:nvPr/>
        </p:nvCxnSpPr>
        <p:spPr>
          <a:xfrm flipH="1">
            <a:off x="7620001" y="1777902"/>
            <a:ext cx="3152204" cy="9524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891558-A80C-4417-B6E2-27EEFBA08B30}"/>
              </a:ext>
            </a:extLst>
          </p:cNvPr>
          <p:cNvCxnSpPr>
            <a:cxnSpLocks/>
            <a:stCxn id="4" idx="2"/>
          </p:cNvCxnSpPr>
          <p:nvPr/>
        </p:nvCxnSpPr>
        <p:spPr>
          <a:xfrm flipH="1">
            <a:off x="8062175" y="1777902"/>
            <a:ext cx="2710030" cy="342516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20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1554B1C5-435A-4C1B-84E5-7A794FCF8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39" y="730875"/>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6E55D-D8E1-482F-B27C-2D8E048BE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510" y="362692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C060E11E-6F69-41E8-ACE1-C74A2A54C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92439" y="362692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E68E520E-665B-42AB-A2CC-A2785BA90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510" y="1027089"/>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308FB8-0F7D-496B-8482-0356755D2546}"/>
              </a:ext>
            </a:extLst>
          </p:cNvPr>
          <p:cNvSpPr txBox="1"/>
          <p:nvPr/>
        </p:nvSpPr>
        <p:spPr>
          <a:xfrm>
            <a:off x="7689581" y="1027089"/>
            <a:ext cx="3515932" cy="1600438"/>
          </a:xfrm>
          <a:prstGeom prst="rect">
            <a:avLst/>
          </a:prstGeom>
          <a:noFill/>
        </p:spPr>
        <p:txBody>
          <a:bodyPr wrap="square" rtlCol="0">
            <a:spAutoFit/>
          </a:bodyPr>
          <a:lstStyle/>
          <a:p>
            <a:r>
              <a:rPr lang="en-US" sz="1400" dirty="0"/>
              <a:t>ACA needle point bipolar ionization system (NPBI™ ) system installed in fresh air duct feeding the cockpit and cabin of the aircraft</a:t>
            </a:r>
          </a:p>
          <a:p>
            <a:endParaRPr lang="en-US" sz="1400" dirty="0"/>
          </a:p>
          <a:p>
            <a:r>
              <a:rPr lang="en-US" sz="1400" dirty="0"/>
              <a:t>In other aircraft, one unit would be installed per ECS pack or source of fresh air feeding the cabin and cockpit.</a:t>
            </a:r>
          </a:p>
        </p:txBody>
      </p:sp>
      <p:sp>
        <p:nvSpPr>
          <p:cNvPr id="11" name="TextBox 10">
            <a:extLst>
              <a:ext uri="{FF2B5EF4-FFF2-40B4-BE49-F238E27FC236}">
                <a16:creationId xmlns:a16="http://schemas.microsoft.com/office/drawing/2014/main" id="{C7385F0E-9D6C-41C8-B0D5-1C5A4C3FFFAD}"/>
              </a:ext>
            </a:extLst>
          </p:cNvPr>
          <p:cNvSpPr txBox="1"/>
          <p:nvPr/>
        </p:nvSpPr>
        <p:spPr>
          <a:xfrm>
            <a:off x="7710509" y="2929950"/>
            <a:ext cx="3802487" cy="3108543"/>
          </a:xfrm>
          <a:prstGeom prst="rect">
            <a:avLst/>
          </a:prstGeom>
          <a:noFill/>
        </p:spPr>
        <p:txBody>
          <a:bodyPr wrap="square">
            <a:spAutoFit/>
          </a:bodyPr>
          <a:lstStyle/>
          <a:p>
            <a:r>
              <a:rPr lang="en-US" sz="1400" dirty="0"/>
              <a:t>The ACA units are a proactive air and surface purification technology installed in the aircraft environmental control system ductwork giving crew and passengers immediate clean, safe and healthy interior air. In addition to removing odors and allergens, its patented ionization technology kills pathogens throughout the cockpit and cabin including, but not limited to COVID 19, Bird Flu Virus (H5N1), Swine Flu Virus (H1N1), SARS Bacteria, Staph Bacteria, Mold Spores, MRSA, E.coli, T.B., </a:t>
            </a:r>
            <a:r>
              <a:rPr lang="en-US" sz="1400" dirty="0" err="1"/>
              <a:t>C.diff</a:t>
            </a:r>
            <a:r>
              <a:rPr lang="en-US" sz="1400" dirty="0"/>
              <a:t>, Pneumonia and more. Testing for SARS-CoV-2 (COVID-19) effectiveness validation performed by an independent laboratory demonstrates over 99% effectivity.</a:t>
            </a:r>
          </a:p>
        </p:txBody>
      </p:sp>
    </p:spTree>
    <p:extLst>
      <p:ext uri="{BB962C8B-B14F-4D97-AF65-F5344CB8AC3E}">
        <p14:creationId xmlns:p14="http://schemas.microsoft.com/office/powerpoint/2010/main" val="378878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0D1B1F0-F72C-41DB-823E-E12BCBCFA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15965" y="1897487"/>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a:extLst>
              <a:ext uri="{FF2B5EF4-FFF2-40B4-BE49-F238E27FC236}">
                <a16:creationId xmlns:a16="http://schemas.microsoft.com/office/drawing/2014/main" id="{749FBD92-361A-496D-9097-4ED155ADF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420" y="1897487"/>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78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15797</TotalTime>
  <Words>183</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Carlson</dc:creator>
  <cp:lastModifiedBy>Lee Carlson</cp:lastModifiedBy>
  <cp:revision>7</cp:revision>
  <dcterms:created xsi:type="dcterms:W3CDTF">2020-11-11T16:20:01Z</dcterms:created>
  <dcterms:modified xsi:type="dcterms:W3CDTF">2020-11-24T17:11:34Z</dcterms:modified>
</cp:coreProperties>
</file>