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8001000" cy="10287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E6E6E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1683545"/>
            <a:ext cx="6800850" cy="358140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5" y="5403057"/>
            <a:ext cx="6000750" cy="2483643"/>
          </a:xfrm>
        </p:spPr>
        <p:txBody>
          <a:bodyPr/>
          <a:lstStyle>
            <a:lvl1pPr marL="0" indent="0" algn="ctr">
              <a:buNone/>
              <a:defRPr sz="2100"/>
            </a:lvl1pPr>
            <a:lvl2pPr marL="400050" indent="0" algn="ctr">
              <a:buNone/>
              <a:defRPr sz="1750"/>
            </a:lvl2pPr>
            <a:lvl3pPr marL="800100" indent="0" algn="ctr">
              <a:buNone/>
              <a:defRPr sz="1575"/>
            </a:lvl3pPr>
            <a:lvl4pPr marL="1200150" indent="0" algn="ctr">
              <a:buNone/>
              <a:defRPr sz="1400"/>
            </a:lvl4pPr>
            <a:lvl5pPr marL="1600200" indent="0" algn="ctr">
              <a:buNone/>
              <a:defRPr sz="1400"/>
            </a:lvl5pPr>
            <a:lvl6pPr marL="2000250" indent="0" algn="ctr">
              <a:buNone/>
              <a:defRPr sz="1400"/>
            </a:lvl6pPr>
            <a:lvl7pPr marL="2400300" indent="0" algn="ctr">
              <a:buNone/>
              <a:defRPr sz="1400"/>
            </a:lvl7pPr>
            <a:lvl8pPr marL="2800350" indent="0" algn="ctr">
              <a:buNone/>
              <a:defRPr sz="1400"/>
            </a:lvl8pPr>
            <a:lvl9pPr marL="32004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7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2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5716" y="547688"/>
            <a:ext cx="1725216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069" y="547688"/>
            <a:ext cx="5075634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4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02" y="2564609"/>
            <a:ext cx="6900863" cy="4279106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902" y="6884197"/>
            <a:ext cx="6900863" cy="2250281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00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00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00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00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8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069" y="2738438"/>
            <a:ext cx="340042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0506" y="2738438"/>
            <a:ext cx="340042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547690"/>
            <a:ext cx="6900863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112" y="2521745"/>
            <a:ext cx="3384798" cy="123586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112" y="3757613"/>
            <a:ext cx="3384798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50507" y="2521745"/>
            <a:ext cx="3401467" cy="123586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50507" y="3757613"/>
            <a:ext cx="3401467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6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8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8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685800"/>
            <a:ext cx="2580531" cy="24003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467" y="1481140"/>
            <a:ext cx="4050506" cy="7310438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111" y="3086100"/>
            <a:ext cx="2580531" cy="5717382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685800"/>
            <a:ext cx="2580531" cy="24003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01467" y="1481140"/>
            <a:ext cx="4050506" cy="7310438"/>
          </a:xfrm>
        </p:spPr>
        <p:txBody>
          <a:bodyPr anchor="t"/>
          <a:lstStyle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111" y="3086100"/>
            <a:ext cx="2580531" cy="5717382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5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069" y="547690"/>
            <a:ext cx="69008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069" y="2738438"/>
            <a:ext cx="690086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069" y="9534527"/>
            <a:ext cx="18002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3B63-BB26-4F38-ABD6-3891189E622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0331" y="9534527"/>
            <a:ext cx="270033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0706" y="9534527"/>
            <a:ext cx="18002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0100" rtl="0" eaLnBrk="1" latinLnBrk="0" hangingPunct="1">
        <a:lnSpc>
          <a:spcPct val="90000"/>
        </a:lnSpc>
        <a:spcBef>
          <a:spcPct val="0"/>
        </a:spcBef>
        <a:buNone/>
        <a:defRPr sz="3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800100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4001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2002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F18BAF-483A-4A11-B462-7A06083DAAC1}"/>
              </a:ext>
            </a:extLst>
          </p:cNvPr>
          <p:cNvSpPr/>
          <p:nvPr/>
        </p:nvSpPr>
        <p:spPr>
          <a:xfrm>
            <a:off x="-13648" y="-383921"/>
            <a:ext cx="8018914" cy="10549720"/>
          </a:xfrm>
          <a:prstGeom prst="rect">
            <a:avLst/>
          </a:prstGeom>
          <a:gradFill flip="none" rotWithShape="1">
            <a:gsLst>
              <a:gs pos="0">
                <a:srgbClr val="006699"/>
              </a:gs>
              <a:gs pos="67000">
                <a:schemeClr val="accent1">
                  <a:lumMod val="0"/>
                  <a:lumOff val="100000"/>
                </a:schemeClr>
              </a:gs>
              <a:gs pos="76000">
                <a:srgbClr val="006699"/>
              </a:gs>
            </a:gsLst>
            <a:path path="circle">
              <a:fillToRect l="50000" t="-80000" r="50000" b="180000"/>
            </a:path>
            <a:tileRect/>
          </a:gradFill>
          <a:ln w="31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D82D9E3-D258-4E69-B2C6-E88E8C5D8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14" y="7314586"/>
            <a:ext cx="8001000" cy="3031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21B34C-4E1F-4CAA-8655-2E4170864093}"/>
              </a:ext>
            </a:extLst>
          </p:cNvPr>
          <p:cNvSpPr txBox="1"/>
          <p:nvPr/>
        </p:nvSpPr>
        <p:spPr>
          <a:xfrm>
            <a:off x="444356" y="1292547"/>
            <a:ext cx="5378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Trusted Turnkey Aircraft Engineering Solutions for OEMs, Owner/Operators and Part 145 Repair Stations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E5E95-DB2C-40F0-9F31-8D2608F9F9E3}"/>
              </a:ext>
            </a:extLst>
          </p:cNvPr>
          <p:cNvSpPr txBox="1"/>
          <p:nvPr/>
        </p:nvSpPr>
        <p:spPr>
          <a:xfrm>
            <a:off x="118566" y="7584958"/>
            <a:ext cx="4102632" cy="2246769"/>
          </a:xfrm>
          <a:prstGeom prst="rect">
            <a:avLst/>
          </a:prstGeom>
          <a:solidFill>
            <a:srgbClr val="0099CC">
              <a:alpha val="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10 Years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Experience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FAA, EASA, AFAC, ANAC, Transport Canada and others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23, 25, </a:t>
            </a:r>
            <a:r>
              <a:rPr lang="en-US" sz="2000" b="1" dirty="0">
                <a:solidFill>
                  <a:schemeClr val="bg1"/>
                </a:solidFill>
              </a:rPr>
              <a:t>27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29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STC/TC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STC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06890-F234-4C96-8745-2DD6BCDF28F0}"/>
              </a:ext>
            </a:extLst>
          </p:cNvPr>
          <p:cNvSpPr txBox="1"/>
          <p:nvPr/>
        </p:nvSpPr>
        <p:spPr>
          <a:xfrm>
            <a:off x="3525991" y="555020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Avionics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90850-4AE3-4F10-B1D3-332C1B9E31A4}"/>
              </a:ext>
            </a:extLst>
          </p:cNvPr>
          <p:cNvSpPr txBox="1"/>
          <p:nvPr/>
        </p:nvSpPr>
        <p:spPr>
          <a:xfrm>
            <a:off x="489079" y="5268911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Aircraft Systems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99FEE-E89D-4F49-8851-F1395D1A2D3D}"/>
              </a:ext>
            </a:extLst>
          </p:cNvPr>
          <p:cNvSpPr txBox="1"/>
          <p:nvPr/>
        </p:nvSpPr>
        <p:spPr>
          <a:xfrm>
            <a:off x="5361534" y="5268911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COVID-19 Elimination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F098ED-0043-4EAD-8B65-436F15F5237E}"/>
              </a:ext>
            </a:extLst>
          </p:cNvPr>
          <p:cNvSpPr txBox="1"/>
          <p:nvPr/>
        </p:nvSpPr>
        <p:spPr>
          <a:xfrm>
            <a:off x="5312745" y="5612871"/>
            <a:ext cx="229979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ACA Ionization STCs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Bombardier CL600 Series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Citation 560XL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Gulfstream GIV/GIV-SP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Falcon 50/900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DDDF67-554A-4AE5-8A73-AE449005460A}"/>
              </a:ext>
            </a:extLst>
          </p:cNvPr>
          <p:cNvSpPr txBox="1"/>
          <p:nvPr/>
        </p:nvSpPr>
        <p:spPr>
          <a:xfrm>
            <a:off x="2819291" y="5857858"/>
            <a:ext cx="25783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Retrofit Displays</a:t>
            </a:r>
          </a:p>
          <a:p>
            <a:r>
              <a:rPr lang="en-US" sz="1400" dirty="0">
                <a:solidFill>
                  <a:schemeClr val="bg1"/>
                </a:solidFill>
              </a:rPr>
              <a:t>Complete Glass Cockpit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EMB-120</a:t>
            </a:r>
          </a:p>
          <a:p>
            <a:r>
              <a:rPr lang="en-US" sz="1400" dirty="0">
                <a:solidFill>
                  <a:schemeClr val="bg1"/>
                </a:solidFill>
              </a:rPr>
              <a:t>ADS-B Systems</a:t>
            </a:r>
          </a:p>
          <a:p>
            <a:r>
              <a:rPr lang="en-US" sz="1400" dirty="0">
                <a:solidFill>
                  <a:schemeClr val="bg1"/>
                </a:solidFill>
              </a:rPr>
              <a:t>CAS-67 TCAS II 7.1</a:t>
            </a:r>
          </a:p>
          <a:p>
            <a:r>
              <a:rPr lang="en-US" sz="1400" dirty="0">
                <a:solidFill>
                  <a:schemeClr val="bg1"/>
                </a:solidFill>
              </a:rPr>
              <a:t>Part 25 Airborne Image Recorder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931FF0-710E-4F9B-8D0D-EAE8442C603B}"/>
              </a:ext>
            </a:extLst>
          </p:cNvPr>
          <p:cNvSpPr txBox="1"/>
          <p:nvPr/>
        </p:nvSpPr>
        <p:spPr>
          <a:xfrm>
            <a:off x="485788" y="5612871"/>
            <a:ext cx="17902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Flap/Slat Drive Heater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G150</a:t>
            </a:r>
          </a:p>
          <a:p>
            <a:r>
              <a:rPr lang="en-US" sz="1400" dirty="0">
                <a:solidFill>
                  <a:schemeClr val="bg1"/>
                </a:solidFill>
              </a:rPr>
              <a:t>Hi-Rel Cooling Blower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Hawker 4000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48CA37C-A20D-4039-94C2-D5D01B0E4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6" y="338075"/>
            <a:ext cx="2109906" cy="9480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EA00195-3C99-4535-A512-64B2B9B80204}"/>
              </a:ext>
            </a:extLst>
          </p:cNvPr>
          <p:cNvSpPr txBox="1"/>
          <p:nvPr/>
        </p:nvSpPr>
        <p:spPr>
          <a:xfrm>
            <a:off x="5294728" y="9254298"/>
            <a:ext cx="2317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Peregrine Avionics LLC</a:t>
            </a:r>
          </a:p>
          <a:p>
            <a:pPr algn="r"/>
            <a:r>
              <a:rPr lang="en-US" sz="1200" b="1" dirty="0"/>
              <a:t>7385 South Peoria Street, Unit C4</a:t>
            </a:r>
          </a:p>
          <a:p>
            <a:pPr algn="r"/>
            <a:r>
              <a:rPr lang="en-US" sz="1200" b="1" dirty="0"/>
              <a:t>Englewood, CO 80112 USA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6F1B14-819C-4276-AF9D-18D0B7DAB8EC}"/>
              </a:ext>
            </a:extLst>
          </p:cNvPr>
          <p:cNvSpPr txBox="1"/>
          <p:nvPr/>
        </p:nvSpPr>
        <p:spPr>
          <a:xfrm>
            <a:off x="5700952" y="7689500"/>
            <a:ext cx="197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+1 (303) 325-3873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CCE704-06B9-41F5-8DC6-3F6A5CFE81B2}"/>
              </a:ext>
            </a:extLst>
          </p:cNvPr>
          <p:cNvSpPr txBox="1"/>
          <p:nvPr/>
        </p:nvSpPr>
        <p:spPr>
          <a:xfrm>
            <a:off x="5876784" y="7311998"/>
            <a:ext cx="1776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peregrine.aero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D36128-454D-44DB-9B0E-24544EB1F2F0}"/>
              </a:ext>
            </a:extLst>
          </p:cNvPr>
          <p:cNvSpPr txBox="1"/>
          <p:nvPr/>
        </p:nvSpPr>
        <p:spPr>
          <a:xfrm>
            <a:off x="4335458" y="443161"/>
            <a:ext cx="312335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See us at AEA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Booth 1206</a:t>
            </a:r>
            <a:endParaRPr lang="en-US" sz="800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Ask us about our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ODA Project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695EFC-6D1C-414E-8605-F7D0C07C3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3" b="100000" l="291" r="100000">
                        <a14:foregroundMark x1="59320" y1="8131" x2="59320" y2="8131"/>
                        <a14:foregroundMark x1="86990" y1="4976" x2="86990" y2="4976"/>
                        <a14:foregroundMark x1="96019" y1="17233" x2="96019" y2="17233"/>
                        <a14:foregroundMark x1="35631" y1="5461" x2="35631" y2="5461"/>
                        <a14:foregroundMark x1="50194" y1="6796" x2="50194" y2="6796"/>
                        <a14:foregroundMark x1="67670" y1="11772" x2="67670" y2="11772"/>
                        <a14:foregroundMark x1="95728" y1="10437" x2="95728" y2="10437"/>
                        <a14:foregroundMark x1="97476" y1="11286" x2="97476" y2="11286"/>
                        <a14:foregroundMark x1="97864" y1="13107" x2="97864" y2="13107"/>
                        <a14:backgroundMark x1="14175" y1="12621" x2="14175" y2="12621"/>
                        <a14:backgroundMark x1="25437" y1="88107" x2="25437" y2="88107"/>
                        <a14:backgroundMark x1="26214" y1="10437" x2="26214" y2="10437"/>
                        <a14:backgroundMark x1="85534" y1="36772" x2="85534" y2="36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78" y="2118795"/>
            <a:ext cx="3751648" cy="300131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0D5DF80-1285-4597-A7FA-231AA8F244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3"/>
          <a:stretch/>
        </p:blipFill>
        <p:spPr>
          <a:xfrm>
            <a:off x="-29393" y="2019868"/>
            <a:ext cx="4364852" cy="319200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AEA6DC2-7E38-495C-ADF0-74E61DCF5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7635" y="4160965"/>
            <a:ext cx="3383643" cy="14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5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CBF77E-A89D-42DF-9116-866FD36BE265}"/>
              </a:ext>
            </a:extLst>
          </p:cNvPr>
          <p:cNvSpPr txBox="1"/>
          <p:nvPr/>
        </p:nvSpPr>
        <p:spPr>
          <a:xfrm>
            <a:off x="1849270" y="1463288"/>
            <a:ext cx="457882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600" b="0" i="0" u="none" strike="noStrike" baseline="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n-US" sz="1600" b="0" i="0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United States of America </a:t>
            </a:r>
          </a:p>
          <a:p>
            <a:pPr algn="ctr"/>
            <a:r>
              <a:rPr lang="en-US" sz="18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Department of Transportation </a:t>
            </a:r>
          </a:p>
          <a:p>
            <a:pPr algn="ctr"/>
            <a:r>
              <a:rPr lang="en-US" sz="18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Federal Aviation Administration</a:t>
            </a:r>
          </a:p>
          <a:p>
            <a:pPr algn="ctr"/>
            <a:r>
              <a:rPr lang="en-US" sz="18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en-US" sz="32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Supplemental Type Certificate</a:t>
            </a:r>
          </a:p>
          <a:p>
            <a:pPr algn="ctr"/>
            <a:endParaRPr lang="en-US" sz="500" b="0" i="0" u="none" strike="noStrike" baseline="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This certificate issued to: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Peregrine </a:t>
            </a:r>
          </a:p>
        </p:txBody>
      </p:sp>
    </p:spTree>
    <p:extLst>
      <p:ext uri="{BB962C8B-B14F-4D97-AF65-F5344CB8AC3E}">
        <p14:creationId xmlns:p14="http://schemas.microsoft.com/office/powerpoint/2010/main" val="1028627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1176</TotalTime>
  <Words>152</Words>
  <Application>Microsoft Office PowerPoint</Application>
  <PresentationFormat>Custom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Monotype Corsiva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Carlson</dc:creator>
  <cp:lastModifiedBy>Lee Carlson</cp:lastModifiedBy>
  <cp:revision>27</cp:revision>
  <cp:lastPrinted>2021-04-29T15:05:15Z</cp:lastPrinted>
  <dcterms:created xsi:type="dcterms:W3CDTF">2021-04-21T17:24:50Z</dcterms:created>
  <dcterms:modified xsi:type="dcterms:W3CDTF">2021-04-29T15:07:01Z</dcterms:modified>
</cp:coreProperties>
</file>