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001000" cy="10287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E6E6E6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0" d="100"/>
          <a:sy n="70" d="100"/>
        </p:scale>
        <p:origin x="48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1683545"/>
            <a:ext cx="6800850" cy="3581400"/>
          </a:xfrm>
        </p:spPr>
        <p:txBody>
          <a:bodyPr anchor="b"/>
          <a:lstStyle>
            <a:lvl1pPr algn="ctr">
              <a:defRPr sz="52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0125" y="5403057"/>
            <a:ext cx="6000750" cy="2483643"/>
          </a:xfrm>
        </p:spPr>
        <p:txBody>
          <a:bodyPr/>
          <a:lstStyle>
            <a:lvl1pPr marL="0" indent="0" algn="ctr">
              <a:buNone/>
              <a:defRPr sz="2100"/>
            </a:lvl1pPr>
            <a:lvl2pPr marL="400050" indent="0" algn="ctr">
              <a:buNone/>
              <a:defRPr sz="1750"/>
            </a:lvl2pPr>
            <a:lvl3pPr marL="800100" indent="0" algn="ctr">
              <a:buNone/>
              <a:defRPr sz="1575"/>
            </a:lvl3pPr>
            <a:lvl4pPr marL="1200150" indent="0" algn="ctr">
              <a:buNone/>
              <a:defRPr sz="1400"/>
            </a:lvl4pPr>
            <a:lvl5pPr marL="1600200" indent="0" algn="ctr">
              <a:buNone/>
              <a:defRPr sz="1400"/>
            </a:lvl5pPr>
            <a:lvl6pPr marL="2000250" indent="0" algn="ctr">
              <a:buNone/>
              <a:defRPr sz="1400"/>
            </a:lvl6pPr>
            <a:lvl7pPr marL="2400300" indent="0" algn="ctr">
              <a:buNone/>
              <a:defRPr sz="1400"/>
            </a:lvl7pPr>
            <a:lvl8pPr marL="2800350" indent="0" algn="ctr">
              <a:buNone/>
              <a:defRPr sz="1400"/>
            </a:lvl8pPr>
            <a:lvl9pPr marL="32004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B63-BB26-4F38-ABD6-3891189E6228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CBFA-6FC5-49C6-8774-819DAEC6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74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B63-BB26-4F38-ABD6-3891189E6228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CBFA-6FC5-49C6-8774-819DAEC6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22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25716" y="547688"/>
            <a:ext cx="1725216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0069" y="547688"/>
            <a:ext cx="5075634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B63-BB26-4F38-ABD6-3891189E6228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CBFA-6FC5-49C6-8774-819DAEC6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44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B63-BB26-4F38-ABD6-3891189E6228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CBFA-6FC5-49C6-8774-819DAEC6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16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902" y="2564609"/>
            <a:ext cx="6900863" cy="4279106"/>
          </a:xfrm>
        </p:spPr>
        <p:txBody>
          <a:bodyPr anchor="b"/>
          <a:lstStyle>
            <a:lvl1pPr>
              <a:defRPr sz="52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5902" y="6884197"/>
            <a:ext cx="6900863" cy="2250281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400050" indent="0">
              <a:buNone/>
              <a:defRPr sz="1750">
                <a:solidFill>
                  <a:schemeClr val="tx1">
                    <a:tint val="75000"/>
                  </a:schemeClr>
                </a:solidFill>
              </a:defRPr>
            </a:lvl2pPr>
            <a:lvl3pPr marL="80010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2001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00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002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003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003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B63-BB26-4F38-ABD6-3891189E6228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CBFA-6FC5-49C6-8774-819DAEC6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83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069" y="2738438"/>
            <a:ext cx="3400425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50506" y="2738438"/>
            <a:ext cx="3400425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B63-BB26-4F38-ABD6-3891189E6228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CBFA-6FC5-49C6-8774-819DAEC6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11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111" y="547690"/>
            <a:ext cx="6900863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1112" y="2521745"/>
            <a:ext cx="3384798" cy="1235868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050" indent="0">
              <a:buNone/>
              <a:defRPr sz="1750" b="1"/>
            </a:lvl2pPr>
            <a:lvl3pPr marL="800100" indent="0">
              <a:buNone/>
              <a:defRPr sz="1575" b="1"/>
            </a:lvl3pPr>
            <a:lvl4pPr marL="1200150" indent="0">
              <a:buNone/>
              <a:defRPr sz="1400" b="1"/>
            </a:lvl4pPr>
            <a:lvl5pPr marL="1600200" indent="0">
              <a:buNone/>
              <a:defRPr sz="1400" b="1"/>
            </a:lvl5pPr>
            <a:lvl6pPr marL="2000250" indent="0">
              <a:buNone/>
              <a:defRPr sz="1400" b="1"/>
            </a:lvl6pPr>
            <a:lvl7pPr marL="2400300" indent="0">
              <a:buNone/>
              <a:defRPr sz="1400" b="1"/>
            </a:lvl7pPr>
            <a:lvl8pPr marL="2800350" indent="0">
              <a:buNone/>
              <a:defRPr sz="1400" b="1"/>
            </a:lvl8pPr>
            <a:lvl9pPr marL="320040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1112" y="3757613"/>
            <a:ext cx="3384798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50507" y="2521745"/>
            <a:ext cx="3401467" cy="1235868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050" indent="0">
              <a:buNone/>
              <a:defRPr sz="1750" b="1"/>
            </a:lvl2pPr>
            <a:lvl3pPr marL="800100" indent="0">
              <a:buNone/>
              <a:defRPr sz="1575" b="1"/>
            </a:lvl3pPr>
            <a:lvl4pPr marL="1200150" indent="0">
              <a:buNone/>
              <a:defRPr sz="1400" b="1"/>
            </a:lvl4pPr>
            <a:lvl5pPr marL="1600200" indent="0">
              <a:buNone/>
              <a:defRPr sz="1400" b="1"/>
            </a:lvl5pPr>
            <a:lvl6pPr marL="2000250" indent="0">
              <a:buNone/>
              <a:defRPr sz="1400" b="1"/>
            </a:lvl6pPr>
            <a:lvl7pPr marL="2400300" indent="0">
              <a:buNone/>
              <a:defRPr sz="1400" b="1"/>
            </a:lvl7pPr>
            <a:lvl8pPr marL="2800350" indent="0">
              <a:buNone/>
              <a:defRPr sz="1400" b="1"/>
            </a:lvl8pPr>
            <a:lvl9pPr marL="320040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50507" y="3757613"/>
            <a:ext cx="3401467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B63-BB26-4F38-ABD6-3891189E6228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CBFA-6FC5-49C6-8774-819DAEC6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63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B63-BB26-4F38-ABD6-3891189E6228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CBFA-6FC5-49C6-8774-819DAEC6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83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B63-BB26-4F38-ABD6-3891189E6228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CBFA-6FC5-49C6-8774-819DAEC6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88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111" y="685800"/>
            <a:ext cx="2580531" cy="24003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1467" y="1481140"/>
            <a:ext cx="4050506" cy="7310438"/>
          </a:xfrm>
        </p:spPr>
        <p:txBody>
          <a:bodyPr/>
          <a:lstStyle>
            <a:lvl1pPr>
              <a:defRPr sz="2800"/>
            </a:lvl1pPr>
            <a:lvl2pPr>
              <a:defRPr sz="2450"/>
            </a:lvl2pPr>
            <a:lvl3pPr>
              <a:defRPr sz="2100"/>
            </a:lvl3pPr>
            <a:lvl4pPr>
              <a:defRPr sz="1750"/>
            </a:lvl4pPr>
            <a:lvl5pPr>
              <a:defRPr sz="1750"/>
            </a:lvl5pPr>
            <a:lvl6pPr>
              <a:defRPr sz="1750"/>
            </a:lvl6pPr>
            <a:lvl7pPr>
              <a:defRPr sz="1750"/>
            </a:lvl7pPr>
            <a:lvl8pPr>
              <a:defRPr sz="1750"/>
            </a:lvl8pPr>
            <a:lvl9pPr>
              <a:defRPr sz="17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111" y="3086100"/>
            <a:ext cx="2580531" cy="5717382"/>
          </a:xfrm>
        </p:spPr>
        <p:txBody>
          <a:bodyPr/>
          <a:lstStyle>
            <a:lvl1pPr marL="0" indent="0">
              <a:buNone/>
              <a:defRPr sz="1400"/>
            </a:lvl1pPr>
            <a:lvl2pPr marL="400050" indent="0">
              <a:buNone/>
              <a:defRPr sz="1225"/>
            </a:lvl2pPr>
            <a:lvl3pPr marL="800100" indent="0">
              <a:buNone/>
              <a:defRPr sz="1050"/>
            </a:lvl3pPr>
            <a:lvl4pPr marL="1200150" indent="0">
              <a:buNone/>
              <a:defRPr sz="875"/>
            </a:lvl4pPr>
            <a:lvl5pPr marL="1600200" indent="0">
              <a:buNone/>
              <a:defRPr sz="875"/>
            </a:lvl5pPr>
            <a:lvl6pPr marL="2000250" indent="0">
              <a:buNone/>
              <a:defRPr sz="875"/>
            </a:lvl6pPr>
            <a:lvl7pPr marL="2400300" indent="0">
              <a:buNone/>
              <a:defRPr sz="875"/>
            </a:lvl7pPr>
            <a:lvl8pPr marL="2800350" indent="0">
              <a:buNone/>
              <a:defRPr sz="875"/>
            </a:lvl8pPr>
            <a:lvl9pPr marL="3200400" indent="0">
              <a:buNone/>
              <a:defRPr sz="8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B63-BB26-4F38-ABD6-3891189E6228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CBFA-6FC5-49C6-8774-819DAEC6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37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111" y="685800"/>
            <a:ext cx="2580531" cy="24003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01467" y="1481140"/>
            <a:ext cx="4050506" cy="7310438"/>
          </a:xfrm>
        </p:spPr>
        <p:txBody>
          <a:bodyPr anchor="t"/>
          <a:lstStyle>
            <a:lvl1pPr marL="0" indent="0">
              <a:buNone/>
              <a:defRPr sz="2800"/>
            </a:lvl1pPr>
            <a:lvl2pPr marL="400050" indent="0">
              <a:buNone/>
              <a:defRPr sz="2450"/>
            </a:lvl2pPr>
            <a:lvl3pPr marL="800100" indent="0">
              <a:buNone/>
              <a:defRPr sz="2100"/>
            </a:lvl3pPr>
            <a:lvl4pPr marL="1200150" indent="0">
              <a:buNone/>
              <a:defRPr sz="1750"/>
            </a:lvl4pPr>
            <a:lvl5pPr marL="1600200" indent="0">
              <a:buNone/>
              <a:defRPr sz="1750"/>
            </a:lvl5pPr>
            <a:lvl6pPr marL="2000250" indent="0">
              <a:buNone/>
              <a:defRPr sz="1750"/>
            </a:lvl6pPr>
            <a:lvl7pPr marL="2400300" indent="0">
              <a:buNone/>
              <a:defRPr sz="1750"/>
            </a:lvl7pPr>
            <a:lvl8pPr marL="2800350" indent="0">
              <a:buNone/>
              <a:defRPr sz="1750"/>
            </a:lvl8pPr>
            <a:lvl9pPr marL="3200400" indent="0">
              <a:buNone/>
              <a:defRPr sz="17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111" y="3086100"/>
            <a:ext cx="2580531" cy="5717382"/>
          </a:xfrm>
        </p:spPr>
        <p:txBody>
          <a:bodyPr/>
          <a:lstStyle>
            <a:lvl1pPr marL="0" indent="0">
              <a:buNone/>
              <a:defRPr sz="1400"/>
            </a:lvl1pPr>
            <a:lvl2pPr marL="400050" indent="0">
              <a:buNone/>
              <a:defRPr sz="1225"/>
            </a:lvl2pPr>
            <a:lvl3pPr marL="800100" indent="0">
              <a:buNone/>
              <a:defRPr sz="1050"/>
            </a:lvl3pPr>
            <a:lvl4pPr marL="1200150" indent="0">
              <a:buNone/>
              <a:defRPr sz="875"/>
            </a:lvl4pPr>
            <a:lvl5pPr marL="1600200" indent="0">
              <a:buNone/>
              <a:defRPr sz="875"/>
            </a:lvl5pPr>
            <a:lvl6pPr marL="2000250" indent="0">
              <a:buNone/>
              <a:defRPr sz="875"/>
            </a:lvl6pPr>
            <a:lvl7pPr marL="2400300" indent="0">
              <a:buNone/>
              <a:defRPr sz="875"/>
            </a:lvl7pPr>
            <a:lvl8pPr marL="2800350" indent="0">
              <a:buNone/>
              <a:defRPr sz="875"/>
            </a:lvl8pPr>
            <a:lvl9pPr marL="3200400" indent="0">
              <a:buNone/>
              <a:defRPr sz="8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B63-BB26-4F38-ABD6-3891189E6228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CBFA-6FC5-49C6-8774-819DAEC6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50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069" y="547690"/>
            <a:ext cx="6900863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069" y="2738438"/>
            <a:ext cx="6900863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0069" y="9534527"/>
            <a:ext cx="180022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13B63-BB26-4F38-ABD6-3891189E6228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0331" y="9534527"/>
            <a:ext cx="270033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50706" y="9534527"/>
            <a:ext cx="180022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7CBFA-6FC5-49C6-8774-819DAEC6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3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00100" rtl="0" eaLnBrk="1" latinLnBrk="0" hangingPunct="1">
        <a:lnSpc>
          <a:spcPct val="90000"/>
        </a:lnSpc>
        <a:spcBef>
          <a:spcPct val="0"/>
        </a:spcBef>
        <a:buNone/>
        <a:defRPr sz="3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025" indent="-200025" algn="l" defTabSz="800100" rtl="0" eaLnBrk="1" latinLnBrk="0" hangingPunct="1">
        <a:lnSpc>
          <a:spcPct val="90000"/>
        </a:lnSpc>
        <a:spcBef>
          <a:spcPts val="875"/>
        </a:spcBef>
        <a:buFont typeface="Arial" panose="020B0604020202020204" pitchFamily="34" charset="0"/>
        <a:buChar char="•"/>
        <a:defRPr sz="2450" kern="1200">
          <a:solidFill>
            <a:schemeClr val="tx1"/>
          </a:solidFill>
          <a:latin typeface="+mn-lt"/>
          <a:ea typeface="+mn-ea"/>
          <a:cs typeface="+mn-cs"/>
        </a:defRPr>
      </a:lvl1pPr>
      <a:lvl2pPr marL="60007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0012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3pPr>
      <a:lvl4pPr marL="140017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80022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220027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60032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40042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40005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200025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40030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80035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20040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F18BAF-483A-4A11-B462-7A06083DAAC1}"/>
              </a:ext>
            </a:extLst>
          </p:cNvPr>
          <p:cNvSpPr/>
          <p:nvPr/>
        </p:nvSpPr>
        <p:spPr>
          <a:xfrm>
            <a:off x="0" y="-122830"/>
            <a:ext cx="8018914" cy="10549720"/>
          </a:xfrm>
          <a:prstGeom prst="rect">
            <a:avLst/>
          </a:prstGeom>
          <a:gradFill flip="none" rotWithShape="1">
            <a:gsLst>
              <a:gs pos="0">
                <a:srgbClr val="006699"/>
              </a:gs>
              <a:gs pos="57000">
                <a:schemeClr val="accent1">
                  <a:lumMod val="0"/>
                  <a:lumOff val="100000"/>
                </a:schemeClr>
              </a:gs>
              <a:gs pos="71000">
                <a:srgbClr val="006699"/>
              </a:gs>
            </a:gsLst>
            <a:path path="circle">
              <a:fillToRect l="50000" t="-80000" r="50000" b="180000"/>
            </a:path>
            <a:tileRect/>
          </a:gradFill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6695EFC-6D1C-414E-8605-F7D0C07C3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3" b="100000" l="291" r="100000">
                        <a14:foregroundMark x1="59320" y1="8131" x2="59320" y2="8131"/>
                        <a14:foregroundMark x1="86990" y1="4976" x2="86990" y2="4976"/>
                        <a14:foregroundMark x1="96019" y1="17233" x2="96019" y2="17233"/>
                        <a14:foregroundMark x1="35631" y1="5461" x2="35631" y2="5461"/>
                        <a14:foregroundMark x1="50194" y1="6796" x2="50194" y2="6796"/>
                        <a14:foregroundMark x1="67670" y1="11772" x2="67670" y2="11772"/>
                        <a14:foregroundMark x1="95728" y1="10437" x2="95728" y2="10437"/>
                        <a14:foregroundMark x1="97476" y1="11286" x2="97476" y2="11286"/>
                        <a14:foregroundMark x1="97864" y1="13107" x2="97864" y2="13107"/>
                        <a14:backgroundMark x1="14175" y1="12621" x2="14175" y2="12621"/>
                        <a14:backgroundMark x1="25437" y1="88107" x2="25437" y2="88107"/>
                        <a14:backgroundMark x1="26214" y1="10437" x2="26214" y2="10437"/>
                        <a14:backgroundMark x1="85534" y1="36772" x2="85534" y2="36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198" y="2173387"/>
            <a:ext cx="3751648" cy="300131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D82D9E3-D258-4E69-B2C6-E88E8C5D80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4" y="7232698"/>
            <a:ext cx="8001000" cy="30316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21B34C-4E1F-4CAA-8655-2E4170864093}"/>
              </a:ext>
            </a:extLst>
          </p:cNvPr>
          <p:cNvSpPr txBox="1"/>
          <p:nvPr/>
        </p:nvSpPr>
        <p:spPr>
          <a:xfrm>
            <a:off x="840100" y="1220070"/>
            <a:ext cx="5256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Trusted turnkey aircraft engineering solutions for: OEMs, owner/operators and Part 145 repair stations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2E5E95-DB2C-40F0-9F31-8D2608F9F9E3}"/>
              </a:ext>
            </a:extLst>
          </p:cNvPr>
          <p:cNvSpPr txBox="1"/>
          <p:nvPr/>
        </p:nvSpPr>
        <p:spPr>
          <a:xfrm>
            <a:off x="118566" y="7584958"/>
            <a:ext cx="3989410" cy="2246769"/>
          </a:xfrm>
          <a:prstGeom prst="rect">
            <a:avLst/>
          </a:prstGeom>
          <a:solidFill>
            <a:srgbClr val="0099CC">
              <a:alpha val="3137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10 Years Of Experience: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FAA, AFAC, EASA, ANAC Transport Canada &amp; others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23, 25, </a:t>
            </a:r>
            <a:r>
              <a:rPr lang="en-US" sz="2000" b="1" dirty="0">
                <a:solidFill>
                  <a:schemeClr val="bg1"/>
                </a:solidFill>
              </a:rPr>
              <a:t>27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29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AML STC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PMA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STC/TC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006890-F234-4C96-8745-2DD6BCDF28F0}"/>
              </a:ext>
            </a:extLst>
          </p:cNvPr>
          <p:cNvSpPr txBox="1"/>
          <p:nvPr/>
        </p:nvSpPr>
        <p:spPr>
          <a:xfrm>
            <a:off x="3736867" y="4954336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</a:rPr>
              <a:t>Avionics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290850-4AE3-4F10-B1D3-332C1B9E31A4}"/>
              </a:ext>
            </a:extLst>
          </p:cNvPr>
          <p:cNvSpPr txBox="1"/>
          <p:nvPr/>
        </p:nvSpPr>
        <p:spPr>
          <a:xfrm>
            <a:off x="5781210" y="5322828"/>
            <a:ext cx="1737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</a:rPr>
              <a:t>Aircraft Systems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B99FEE-E89D-4F49-8851-F1395D1A2D3D}"/>
              </a:ext>
            </a:extLst>
          </p:cNvPr>
          <p:cNvSpPr txBox="1"/>
          <p:nvPr/>
        </p:nvSpPr>
        <p:spPr>
          <a:xfrm>
            <a:off x="389241" y="5322828"/>
            <a:ext cx="2242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COVID-19 Elimination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F098ED-0043-4EAD-8B65-436F15F5237E}"/>
              </a:ext>
            </a:extLst>
          </p:cNvPr>
          <p:cNvSpPr txBox="1"/>
          <p:nvPr/>
        </p:nvSpPr>
        <p:spPr>
          <a:xfrm>
            <a:off x="397406" y="5666788"/>
            <a:ext cx="22778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ACA Ionization STCs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</a:rPr>
              <a:t>Bombardier CL600 Series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</a:rPr>
              <a:t>Citation 560XL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</a:rPr>
              <a:t>Gulfstream GIV &amp; GIV-SP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DDDF67-554A-4AE5-8A73-AE449005460A}"/>
              </a:ext>
            </a:extLst>
          </p:cNvPr>
          <p:cNvSpPr txBox="1"/>
          <p:nvPr/>
        </p:nvSpPr>
        <p:spPr>
          <a:xfrm>
            <a:off x="3256025" y="5298296"/>
            <a:ext cx="257839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Retrofit Displays</a:t>
            </a:r>
          </a:p>
          <a:p>
            <a:r>
              <a:rPr lang="en-US" sz="1400" dirty="0">
                <a:solidFill>
                  <a:schemeClr val="bg1"/>
                </a:solidFill>
              </a:rPr>
              <a:t>Complete Glass Cockpit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</a:rPr>
              <a:t>EMB-120</a:t>
            </a:r>
          </a:p>
          <a:p>
            <a:r>
              <a:rPr lang="en-US" sz="1400" dirty="0">
                <a:solidFill>
                  <a:schemeClr val="bg1"/>
                </a:solidFill>
              </a:rPr>
              <a:t>ADS-B Systems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</a:rPr>
              <a:t>Part 23, 25, 27, 29</a:t>
            </a:r>
          </a:p>
          <a:p>
            <a:r>
              <a:rPr lang="en-US" sz="1400" dirty="0">
                <a:solidFill>
                  <a:schemeClr val="bg1"/>
                </a:solidFill>
              </a:rPr>
              <a:t>CAS-67 TCAS II 7.1</a:t>
            </a:r>
          </a:p>
          <a:p>
            <a:r>
              <a:rPr lang="en-US" sz="1400" dirty="0">
                <a:solidFill>
                  <a:schemeClr val="bg1"/>
                </a:solidFill>
              </a:rPr>
              <a:t>Part 25 Airborne Image Recorder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931FF0-710E-4F9B-8D0D-EAE8442C603B}"/>
              </a:ext>
            </a:extLst>
          </p:cNvPr>
          <p:cNvSpPr txBox="1"/>
          <p:nvPr/>
        </p:nvSpPr>
        <p:spPr>
          <a:xfrm>
            <a:off x="5777919" y="5666788"/>
            <a:ext cx="175657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Flap/slat drive heater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</a:rPr>
              <a:t>G150</a:t>
            </a:r>
          </a:p>
          <a:p>
            <a:r>
              <a:rPr lang="en-US" sz="1400" dirty="0">
                <a:solidFill>
                  <a:schemeClr val="bg1"/>
                </a:solidFill>
              </a:rPr>
              <a:t>Hi-Rel Cooling blower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</a:rPr>
              <a:t>Hawker 4000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AE5503F-9C67-47CB-8F10-A6B7A392B0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7226" y1="20379" x2="27226" y2="20379"/>
                        <a14:foregroundMark x1="14330" y1="7899" x2="14330" y2="7899"/>
                        <a14:foregroundMark x1="2047" y1="3949" x2="41351" y2="48657"/>
                        <a14:foregroundMark x1="15558" y1="40284" x2="14944" y2="41232"/>
                        <a14:foregroundMark x1="9417" y1="33333" x2="9417" y2="33333"/>
                        <a14:foregroundMark x1="6244" y1="29384" x2="6244" y2="29384"/>
                        <a14:foregroundMark x1="6244" y1="44234" x2="6244" y2="44234"/>
                        <a14:foregroundMark x1="61720" y1="8847" x2="61720" y2="8847"/>
                        <a14:foregroundMark x1="44319" y1="5371" x2="44319" y2="5371"/>
                        <a14:foregroundMark x1="33982" y1="3476" x2="33982" y2="3476"/>
                        <a14:foregroundMark x1="34596" y1="7899" x2="34596" y2="7899"/>
                        <a14:foregroundMark x1="38178" y1="8373" x2="38178" y2="8373"/>
                        <a14:foregroundMark x1="52098" y1="7425" x2="52098" y2="7425"/>
                        <a14:foregroundMark x1="59775" y1="5371" x2="59775" y2="5371"/>
                        <a14:foregroundMark x1="62027" y1="2844" x2="62027" y2="2844"/>
                        <a14:foregroundMark x1="10440" y1="87046" x2="10440" y2="87046"/>
                        <a14:foregroundMark x1="6244" y1="79621" x2="6244" y2="79621"/>
                        <a14:foregroundMark x1="17810" y1="69668" x2="17810" y2="69668"/>
                        <a14:foregroundMark x1="56602" y1="4897" x2="56602" y2="4897"/>
                        <a14:foregroundMark x1="56602" y1="9953" x2="56602" y2="9953"/>
                        <a14:foregroundMark x1="2047" y1="79621" x2="2047" y2="79621"/>
                        <a14:foregroundMark x1="14637" y1="32227" x2="14637" y2="32227"/>
                        <a14:foregroundMark x1="12078" y1="41232" x2="12078" y2="41232"/>
                        <a14:foregroundMark x1="7472" y1="92101" x2="7472" y2="92101"/>
                        <a14:foregroundMark x1="8495" y1="40758" x2="8495" y2="40758"/>
                        <a14:foregroundMark x1="9110" y1="43760" x2="9110" y2="43760"/>
                        <a14:foregroundMark x1="13306" y1="44234" x2="13306" y2="44234"/>
                        <a14:foregroundMark x1="16274" y1="45182" x2="16274" y2="45182"/>
                        <a14:foregroundMark x1="10133" y1="45814" x2="10133" y2="45814"/>
                        <a14:backgroundMark x1="36847" y1="49289" x2="36847" y2="49289"/>
                        <a14:backgroundMark x1="16888" y1="48183" x2="16888" y2="48183"/>
                        <a14:backgroundMark x1="3275" y1="49763" x2="3275" y2="497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" y="2037381"/>
            <a:ext cx="4229558" cy="274033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48CA37C-A20D-4039-94C2-D5D01B0E4C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1" y="265598"/>
            <a:ext cx="2109906" cy="94809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EA00195-3C99-4535-A512-64B2B9B80204}"/>
              </a:ext>
            </a:extLst>
          </p:cNvPr>
          <p:cNvSpPr txBox="1"/>
          <p:nvPr/>
        </p:nvSpPr>
        <p:spPr>
          <a:xfrm>
            <a:off x="5477608" y="9254298"/>
            <a:ext cx="2317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/>
              <a:t>Peregrine Avionics LLC</a:t>
            </a:r>
          </a:p>
          <a:p>
            <a:pPr algn="r"/>
            <a:r>
              <a:rPr lang="en-US" sz="1200" b="1" dirty="0"/>
              <a:t>7385 South Peoria Street, Unit C4</a:t>
            </a:r>
          </a:p>
          <a:p>
            <a:pPr algn="r"/>
            <a:r>
              <a:rPr lang="en-US" sz="1200" b="1" dirty="0"/>
              <a:t>Englewood, CO 80112 USA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16F1B14-819C-4276-AF9D-18D0B7DAB8EC}"/>
              </a:ext>
            </a:extLst>
          </p:cNvPr>
          <p:cNvSpPr txBox="1"/>
          <p:nvPr/>
        </p:nvSpPr>
        <p:spPr>
          <a:xfrm>
            <a:off x="5822872" y="7689500"/>
            <a:ext cx="1972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+1 (303) 325-3873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9CCE704-06B9-41F5-8DC6-3F6A5CFE81B2}"/>
              </a:ext>
            </a:extLst>
          </p:cNvPr>
          <p:cNvSpPr txBox="1"/>
          <p:nvPr/>
        </p:nvSpPr>
        <p:spPr>
          <a:xfrm>
            <a:off x="6019024" y="7311998"/>
            <a:ext cx="17763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</a:rPr>
              <a:t>peregrine.aero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7D36128-454D-44DB-9B0E-24544EB1F2F0}"/>
              </a:ext>
            </a:extLst>
          </p:cNvPr>
          <p:cNvSpPr txBox="1"/>
          <p:nvPr/>
        </p:nvSpPr>
        <p:spPr>
          <a:xfrm>
            <a:off x="4652097" y="362065"/>
            <a:ext cx="312341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See us at AEA Booth 1206</a:t>
            </a:r>
          </a:p>
          <a:p>
            <a:pPr algn="r"/>
            <a:endParaRPr lang="en-US" sz="800" i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r"/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Ask us about our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ODA Project!</a:t>
            </a:r>
          </a:p>
        </p:txBody>
      </p:sp>
    </p:spTree>
    <p:extLst>
      <p:ext uri="{BB962C8B-B14F-4D97-AF65-F5344CB8AC3E}">
        <p14:creationId xmlns:p14="http://schemas.microsoft.com/office/powerpoint/2010/main" val="936658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</TotalTime>
  <Words>138</Words>
  <Application>Microsoft Office PowerPoint</Application>
  <PresentationFormat>Custom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Calibri</vt:lpstr>
      <vt:lpstr>Calibri Light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Carlson</dc:creator>
  <cp:lastModifiedBy>Lee Carlson</cp:lastModifiedBy>
  <cp:revision>13</cp:revision>
  <cp:lastPrinted>2021-04-21T18:46:00Z</cp:lastPrinted>
  <dcterms:created xsi:type="dcterms:W3CDTF">2021-04-21T17:24:50Z</dcterms:created>
  <dcterms:modified xsi:type="dcterms:W3CDTF">2021-04-21T19:11:15Z</dcterms:modified>
</cp:coreProperties>
</file>