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</p:sldMasterIdLst>
  <p:notesMasterIdLst>
    <p:notesMasterId r:id="rId16"/>
  </p:notesMasterIdLst>
  <p:sldIdLst>
    <p:sldId id="259" r:id="rId3"/>
    <p:sldId id="260" r:id="rId4"/>
    <p:sldId id="263" r:id="rId5"/>
    <p:sldId id="270" r:id="rId6"/>
    <p:sldId id="274" r:id="rId7"/>
    <p:sldId id="271" r:id="rId8"/>
    <p:sldId id="273" r:id="rId9"/>
    <p:sldId id="268" r:id="rId10"/>
    <p:sldId id="272" r:id="rId11"/>
    <p:sldId id="264" r:id="rId12"/>
    <p:sldId id="265" r:id="rId13"/>
    <p:sldId id="267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F7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D183-578E-4588-B1EE-CCA919C5B0E4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53957-D886-438D-9D85-5C5698D2E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43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A179D-2D27-49E2-B022-8EDDA2EFE6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6ABA3-FAE4-4DA2-93E9-C09A54B2D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8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6764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6764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61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1435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1435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6764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1806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6764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1806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27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3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BEDE75-B79F-4381-A389-31F529F81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8" y="110518"/>
            <a:ext cx="1535710" cy="5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5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6ABA3-FAE4-4DA2-93E9-C09A54B2D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4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91E6A5-9727-40A3-86C9-0A8061578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BBDE29-BD93-4D80-A8B1-55513FEA32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5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638299"/>
            <a:ext cx="457200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527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6764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527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8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52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9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6764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6764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6764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6764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1435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1435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6764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1806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6764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1806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2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BEDE75-B79F-4381-A389-31F529F811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178" y="110518"/>
            <a:ext cx="1535710" cy="5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8346-E942-451C-AF8B-0774B608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2F105-7AFA-490A-9BFB-C4DA99D4F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F88A7E0-C155-45D9-B5B6-CC9B9E3A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062576A-D393-4C90-A9A0-723D7DB5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135E1BC-BE21-429E-A43D-73404AD7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54FA3ABB-534F-408E-BDBD-561EFFF1B8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9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91E6A5-9727-40A3-86C9-0A8061578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BBDE29-BD93-4D80-A8B1-55513FEA3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4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621823"/>
            <a:ext cx="457200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4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527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6764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527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51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6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17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6764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6764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10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256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Peregrine Web Analytics (Week 15) - Confidential AviaGlobal Group / Peregrine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25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12 May 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2600" y="6374999"/>
            <a:ext cx="104255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25FDA4-C9BF-446A-BE2A-459859D07D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54691" y="6151596"/>
            <a:ext cx="1535710" cy="5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8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256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Peregrine Web Analytics (Week 15) - Confidential AviaGlobal Group / Peregrine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25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12 May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2600" y="6374999"/>
            <a:ext cx="104255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25FDA4-C9BF-446A-BE2A-459859D07D1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554691" y="6151596"/>
            <a:ext cx="1535710" cy="5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744" y="1873584"/>
            <a:ext cx="5448297" cy="2560320"/>
          </a:xfrm>
        </p:spPr>
        <p:txBody>
          <a:bodyPr>
            <a:normAutofit/>
          </a:bodyPr>
          <a:lstStyle/>
          <a:p>
            <a:r>
              <a:rPr lang="en-US" dirty="0"/>
              <a:t>Peregrine Web Analytics</a:t>
            </a:r>
            <a:br>
              <a:rPr lang="en-US" dirty="0"/>
            </a:br>
            <a:br>
              <a:rPr lang="en-US" dirty="0"/>
            </a:br>
            <a:r>
              <a:rPr lang="en-US" sz="2800" i="1" dirty="0"/>
              <a:t>Summary of Google Analytics Data</a:t>
            </a:r>
            <a:br>
              <a:rPr lang="en-US" sz="2800" i="1" dirty="0"/>
            </a:br>
            <a:r>
              <a:rPr lang="en-US" sz="2800" i="1" dirty="0"/>
              <a:t>6 April – 11 May 2021</a:t>
            </a:r>
            <a:endParaRPr lang="en-US" i="1" dirty="0"/>
          </a:p>
        </p:txBody>
      </p:sp>
      <p:pic>
        <p:nvPicPr>
          <p:cNvPr id="5" name="Picture Placeholder 4" descr="City street with motion blur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12 May 2021</a:t>
            </a:r>
          </a:p>
          <a:p>
            <a:r>
              <a:rPr lang="en-US" dirty="0"/>
              <a:t>Prepared by Forrest Colliver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765F1-1CA8-4F8B-B4F0-CBE2A369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&amp; Recency (28 Days)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E0CEA-B5C6-41D5-A548-1DB583BF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F9C28-6361-4BBA-8B2E-D21E3B1A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0460D-BB25-4074-BFEC-2D1F8AAE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10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22B219-2FAB-4B98-B75A-C0E22ECB9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783"/>
            <a:ext cx="12192000" cy="359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70CC-CD8D-45FE-989A-F60570E19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Engagement (28 Days)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7D81C0-97DE-4D5F-9E69-91BEDDF7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6F50B-AA47-4088-B39F-EECB39BD8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356A9-6D27-477E-9E1C-C96F6E624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11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7967DF-795A-4CB8-B1D3-794ADE3D1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091"/>
            <a:ext cx="12192000" cy="409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5518-FA36-4A7A-B00B-318FC357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Behavior Flow (28 Days)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3DBAE-F684-4FB9-92F1-6FDE3DFA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A3D79-B900-4CA3-90D8-4A30A969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CE9F3-C8D9-443E-995F-EB3F0693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12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1B1C89-8D55-4F91-9984-D4E99295B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339" y="1539346"/>
            <a:ext cx="8955322" cy="48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EE708C-7E40-41E6-9198-555D7A414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835BA0-613B-4820-AB71-32D4DE7B0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Website SEO is clearly working – significant traffic from search engines</a:t>
            </a:r>
          </a:p>
          <a:p>
            <a:r>
              <a:rPr lang="en-US" dirty="0"/>
              <a:t>Email drives traffic to site – clear peak around recent Hawker campaign</a:t>
            </a:r>
          </a:p>
          <a:p>
            <a:r>
              <a:rPr lang="en-US" dirty="0"/>
              <a:t>Many first time visitors, although not enough return visitors – need to “liven up” the content and give people a reason to return</a:t>
            </a:r>
          </a:p>
          <a:p>
            <a:r>
              <a:rPr lang="en-US" dirty="0"/>
              <a:t>A significant number of visitors spend 2 minutes or more on the site, </a:t>
            </a:r>
            <a:r>
              <a:rPr lang="en-US"/>
              <a:t>indicating a depth of interest</a:t>
            </a:r>
            <a:endParaRPr lang="en-US" dirty="0"/>
          </a:p>
          <a:p>
            <a:r>
              <a:rPr lang="en-US" dirty="0"/>
              <a:t>STC downloads are a clear draw</a:t>
            </a:r>
          </a:p>
          <a:p>
            <a:r>
              <a:rPr lang="en-US" dirty="0"/>
              <a:t>For the moment, not much interest in the ODA topic, which is understandable since there is not much news yet…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4A002C-4720-4CDA-B02F-94F7D1F5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8425-6241-4E41-AE82-F8862E53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DB8F9-4A95-4534-B3AE-902976876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6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06E8E-5C8A-42A4-B265-5E2475B7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Overview (28 Days)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C45F0C-F184-4128-9AB1-614CFDC4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7AD86-454A-48EF-AAD1-F37A1908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16D23-7E97-4985-9569-8D80CB0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5C3DA-71D4-4C9C-9205-33A93E681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79" y="2127562"/>
            <a:ext cx="5283872" cy="4068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CBD726-6088-4A23-8A7D-C6C404E35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852" y="2127562"/>
            <a:ext cx="5312569" cy="40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8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FAC04-5AFA-4D4E-9418-0FC503C64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Overview (28 Days) 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A7988-3F53-49A0-B521-A75D814F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86655-474F-4F08-B004-2A71F4861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F8C83-83CB-4C2F-9D83-1EDC45FD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D630A6-C86D-4B23-9230-D9D083366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27" y="1548002"/>
            <a:ext cx="11955945" cy="462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7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76A48-4E04-488E-A12A-F7BDD4E03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Acquisition Overview (28 Days)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2AF75A-431B-4CD5-9A17-79E8E2D1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4EA1A-E9E6-42F8-B4E3-B1F9EB49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36779-A3C5-4358-928A-9FE149E8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D45498-F7FF-464B-9DD0-BACB82578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938" y="1564105"/>
            <a:ext cx="7684123" cy="487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946B7-65B3-462C-903F-4E53CD11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vs. Returning Visitors (28 Days)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E0DD07-7AAF-4E1B-9FC7-15025BB46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86A40-5EAC-46F6-876C-182013E73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33900-5BD0-4D47-A15F-2A072203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BE602-B126-4DFB-887A-13A7DF543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37" y="1524208"/>
            <a:ext cx="9954126" cy="466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0468-01C1-4708-B973-920BA5B7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Clicks by Search Landing Pages (28 Days)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DC5579-AFA5-43AA-B2C7-2AD95A353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7198C-B42B-4A57-ABB2-4F731C3A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7D903-A396-431B-AF84-886279D0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E054C-8B25-48E9-9A00-1733F3A71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22" y="1523681"/>
            <a:ext cx="8866581" cy="485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2D9D0-0E77-4B66-AC2C-A76878B9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Clicks by Search Sources (28 Days)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14089-178E-4CB4-BB15-960D1E8FA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94BCC-C706-4618-862B-150B4ADD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1A8C6-D0AC-45F4-83B4-039069A6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6B553E-01ED-41B7-8A96-D078A9A03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95" y="1529940"/>
            <a:ext cx="9119937" cy="47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2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ABA7-1ABD-49F2-A073-7115D9D1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Content Behavior (28 Days)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A088F9-29B7-48A4-9FAB-CD727B34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94B40-065C-4900-9C36-5D2A5C1E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A06E0-81C2-4FEB-9EE7-102EBE598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CA660F-4091-4C3D-B251-3FEDA1815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940" y="1519707"/>
            <a:ext cx="9134119" cy="49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0F8E-1A81-47AD-BA48-A2705EE5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Downloads (Last 7 Days)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E41B1-68D9-4331-BA50-A25A1E89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15) - Confidential AviaGlobal Group / Peregrine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16ABE-E36C-41C7-9B7A-A79644225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D6FCA-CDC4-455C-8201-38909060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2FDD2B-3C1D-49BA-B4D2-815846B7A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6159"/>
            <a:ext cx="6773784" cy="4848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00492-0847-4BFF-987F-AB9248581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312" y="1516016"/>
            <a:ext cx="6928555" cy="48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6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GG Template 2020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G Template 2020" id="{8C9DA917-35E3-4405-8052-C36AE5A79BFE}" vid="{31104342-F068-49D1-A1E9-669ACFFBE63D}"/>
    </a:ext>
  </a:extLst>
</a:theme>
</file>

<file path=ppt/theme/theme2.xml><?xml version="1.0" encoding="utf-8"?>
<a:theme xmlns:a="http://schemas.openxmlformats.org/drawingml/2006/main" name="Sales Direction 16X9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G Title with Picture Layout.potx" id="{B0C4C8D3-A84E-4797-8970-093E477E5A88}" vid="{BC0C2EF7-1206-4AE7-8B65-E2C104267D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AGG Template 2020</Template>
  <TotalTime>698</TotalTime>
  <Words>406</Words>
  <Application>Microsoft Office PowerPoint</Application>
  <PresentationFormat>Widescreen</PresentationFormat>
  <Paragraphs>58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Book Antiqua</vt:lpstr>
      <vt:lpstr>Calibri</vt:lpstr>
      <vt:lpstr>AGG Template 2020</vt:lpstr>
      <vt:lpstr>Sales Direction 16X9</vt:lpstr>
      <vt:lpstr>Peregrine Web Analytics  Summary of Google Analytics Data 6 April – 11 May 2021</vt:lpstr>
      <vt:lpstr>Audience Overview (28 Days)</vt:lpstr>
      <vt:lpstr>User Overview (28 Days) </vt:lpstr>
      <vt:lpstr>User Acquisition Overview (28 Days)</vt:lpstr>
      <vt:lpstr>New vs. Returning Visitors (28 Days)</vt:lpstr>
      <vt:lpstr>Clicks by Search Landing Pages (28 Days)</vt:lpstr>
      <vt:lpstr>Clicks by Search Sources (28 Days)</vt:lpstr>
      <vt:lpstr>Site Content Behavior (28 Days)</vt:lpstr>
      <vt:lpstr>Downloads (Last 7 Days)</vt:lpstr>
      <vt:lpstr>Frequency &amp; Recency (28 Days)</vt:lpstr>
      <vt:lpstr>User Engagement (28 Days)</vt:lpstr>
      <vt:lpstr>User Behavior Flow (28 Days)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Peregrine Web Analytics An Overview</dc:title>
  <dc:creator>Forrest Colliver</dc:creator>
  <cp:lastModifiedBy>Forrest Colliver</cp:lastModifiedBy>
  <cp:revision>116</cp:revision>
  <dcterms:created xsi:type="dcterms:W3CDTF">2021-04-11T12:23:08Z</dcterms:created>
  <dcterms:modified xsi:type="dcterms:W3CDTF">2021-05-12T14:34:25Z</dcterms:modified>
</cp:coreProperties>
</file>