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</p:sldMasterIdLst>
  <p:notesMasterIdLst>
    <p:notesMasterId r:id="rId22"/>
  </p:notesMasterIdLst>
  <p:sldIdLst>
    <p:sldId id="259" r:id="rId2"/>
    <p:sldId id="271" r:id="rId3"/>
    <p:sldId id="280" r:id="rId4"/>
    <p:sldId id="282" r:id="rId5"/>
    <p:sldId id="284" r:id="rId6"/>
    <p:sldId id="281" r:id="rId7"/>
    <p:sldId id="283" r:id="rId8"/>
    <p:sldId id="285" r:id="rId9"/>
    <p:sldId id="286" r:id="rId10"/>
    <p:sldId id="287" r:id="rId11"/>
    <p:sldId id="261" r:id="rId12"/>
    <p:sldId id="289" r:id="rId13"/>
    <p:sldId id="278" r:id="rId14"/>
    <p:sldId id="272" r:id="rId15"/>
    <p:sldId id="269" r:id="rId16"/>
    <p:sldId id="288" r:id="rId17"/>
    <p:sldId id="274" r:id="rId18"/>
    <p:sldId id="279" r:id="rId19"/>
    <p:sldId id="273" r:id="rId20"/>
    <p:sldId id="26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56F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87" d="100"/>
          <a:sy n="87" d="100"/>
        </p:scale>
        <p:origin x="96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100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D183-578E-4588-B1EE-CCA919C5B0E4}" type="datetimeFigureOut">
              <a:rPr lang="en-GB" smtClean="0"/>
              <a:t>06/05/2022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53957-D886-438D-9D85-5C5698D2EC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436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A179D-2D27-49E2-B022-8EDDA2EFE6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2422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A6ABA3-FAE4-4DA2-93E9-C09A54B2D8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500" y="177800"/>
            <a:ext cx="2895600" cy="108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8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724400" y="1676401"/>
            <a:ext cx="617220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6764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Website Marketing Report - Confidential AviaGlobal Group / Peregrine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 May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2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1295400" y="51435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6324599" y="51435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298448" y="16764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invGray">
          <a:xfrm>
            <a:off x="1371273" y="51806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3"/>
          </p:nvPr>
        </p:nvSpPr>
        <p:spPr>
          <a:xfrm>
            <a:off x="6324600" y="16764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 bwMode="invGray">
          <a:xfrm>
            <a:off x="6412954" y="51806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Website Marketing Report - Confidential AviaGlobal Group / Peregrine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 May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82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Website Marketing Report - Confidential AviaGlobal Group / Peregrine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 May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16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Website Marketing Report - Confidential AviaGlobal Group / Peregrine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 May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BEDE75-B79F-4381-A389-31F529F811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178" y="110518"/>
            <a:ext cx="1535710" cy="57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63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78346-E942-451C-AF8B-0774B6086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2F105-7AFA-490A-9BFB-C4DA99D4F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8F88A7E0-C155-45D9-B5B6-CC9B9E3A9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 May 2022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D062576A-D393-4C90-A9A0-723D7DB50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Website Marketing Report - Confidential AviaGlobal Group / Peregrine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135E1BC-BE21-429E-A43D-73404AD78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</a:t>
            </a:r>
            <a:fld id="{54FA3ABB-534F-408E-BDBD-561EFFF1B8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197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Website Marketing Report - Confidential AviaGlobal Group / Peregrine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 May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54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91E6A5-9727-40A3-86C9-0A8061578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500" y="177800"/>
            <a:ext cx="2895600" cy="108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5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BBDE29-BD93-4D80-A8B1-55513FEA32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500" y="177800"/>
            <a:ext cx="2895600" cy="108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5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638299"/>
            <a:ext cx="4572000" cy="43434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Website Marketing Report - Confidential AviaGlobal Group / Peregrine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 May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1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4572000" cy="850392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552700"/>
            <a:ext cx="4572000" cy="3467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6764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52700"/>
            <a:ext cx="4572000" cy="3467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Website Marketing Report - Confidential AviaGlobal Group / Peregrine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 May 2022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8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Website Marketing Report - Confidential AviaGlobal Group / Peregrine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 May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9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Website Marketing Report - Confidential AviaGlobal Group / Peregrine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 May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1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209" y="1676400"/>
            <a:ext cx="612648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6764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Website Marketing Report - Confidential AviaGlobal Group / Peregrine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 May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8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6256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Peregrine Website Marketing Report - Confidential AviaGlobal Group / Peregrine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25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06 May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72600" y="6374999"/>
            <a:ext cx="104255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25FDA4-C9BF-446A-BE2A-459859D07D17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554691" y="6151596"/>
            <a:ext cx="1535710" cy="57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5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7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276" y="1873584"/>
            <a:ext cx="6617588" cy="2560320"/>
          </a:xfrm>
        </p:spPr>
        <p:txBody>
          <a:bodyPr>
            <a:normAutofit/>
          </a:bodyPr>
          <a:lstStyle/>
          <a:p>
            <a:r>
              <a:rPr lang="en-US" sz="3600" dirty="0"/>
              <a:t>Peregrine Avionics</a:t>
            </a:r>
            <a:br>
              <a:rPr lang="en-US" sz="3600" dirty="0"/>
            </a:br>
            <a:br>
              <a:rPr lang="en-US" sz="3600" dirty="0"/>
            </a:br>
            <a:r>
              <a:rPr lang="en-US" sz="3200" dirty="0"/>
              <a:t>Web Marketing Report</a:t>
            </a:r>
            <a:endParaRPr lang="en-US" i="1" dirty="0"/>
          </a:p>
        </p:txBody>
      </p:sp>
      <p:pic>
        <p:nvPicPr>
          <p:cNvPr id="5" name="Picture Placeholder 4" descr="City street with motion blur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>
            <a:fillRect/>
          </a:stretch>
        </p:blipFill>
        <p:spPr/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06 May 2022</a:t>
            </a:r>
          </a:p>
        </p:txBody>
      </p:sp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CF12AA-0E23-488A-9669-CD37D5F5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Website Marketing Report - Confidential AviaGlobal Group / Peregrine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5B63DD-ECF3-4946-9AE2-14C289D3D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 May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21ECD4-C326-491C-83B3-93A1F6DFA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7DBF83-F0FF-46DB-8054-A78777758579}"/>
              </a:ext>
            </a:extLst>
          </p:cNvPr>
          <p:cNvSpPr txBox="1"/>
          <p:nvPr/>
        </p:nvSpPr>
        <p:spPr>
          <a:xfrm>
            <a:off x="9729536" y="2540830"/>
            <a:ext cx="2188895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G150 Page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Scroll Down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C32D03-781D-0BDC-E852-4EBC0BF09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69" y="523849"/>
            <a:ext cx="9249802" cy="5810301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3989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F902867-D57F-417B-A82D-EF2E8184B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Analytics Overview</a:t>
            </a:r>
            <a:br>
              <a:rPr lang="en-US" dirty="0"/>
            </a:br>
            <a:r>
              <a:rPr lang="en-US" sz="2800" i="1" dirty="0"/>
              <a:t>6 April – 5 May 2022</a:t>
            </a:r>
            <a:endParaRPr lang="en-GB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5E2ED8-2B7C-4455-8AD5-2D7BE1018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Website Marketing Report - Confidential AviaGlobal Group / Peregrine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0A063D-8A05-4203-A40B-DFE70F145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 May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184CE-DA2D-4A6B-8AAB-3B64C9AB8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11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666E48-1F3F-80A4-A3A9-9993EC1A9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580" y="1531194"/>
            <a:ext cx="8729573" cy="488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25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9DF477CA-64FE-97BC-C162-39F5DCE70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en-US" dirty="0"/>
              <a:t>Google Analytics Behavior Flow</a:t>
            </a:r>
            <a:br>
              <a:rPr lang="en-US" dirty="0"/>
            </a:br>
            <a:r>
              <a:rPr lang="en-US" sz="2800" i="1" dirty="0"/>
              <a:t>6 April – 5 May 2022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CC2028-F343-6EE7-C4AA-4F0B24C1A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898" y="1542362"/>
            <a:ext cx="8368203" cy="4832637"/>
          </a:xfrm>
          <a:prstGeom prst="rect">
            <a:avLst/>
          </a:prstGeo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CD9BD8-B3F1-84C3-022C-B6939311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5399" y="6374999"/>
            <a:ext cx="6243203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Peregrine Website Marketing Report - Confidential AviaGlobal Group / Peregrine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3E726A-E97C-4A37-F142-E393DB13DD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02549" y="6374999"/>
            <a:ext cx="1480705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06 May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7E944-B856-E507-96EB-5A9BB5F76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2600" y="6374999"/>
            <a:ext cx="1042554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7F8E3F6-DE14-48B2-B2BC-6FABA9630FB8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5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4F781-2789-4142-BC40-C56C1D820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Search Console</a:t>
            </a:r>
            <a:br>
              <a:rPr lang="en-US" dirty="0"/>
            </a:br>
            <a:r>
              <a:rPr lang="en-US" sz="2800" i="1" dirty="0"/>
              <a:t>6 April – 5 May 2022</a:t>
            </a:r>
            <a:endParaRPr lang="fr-FR" i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91C7CA-9B7F-4DE3-B6EF-9930006E7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Website Marketing Report - Confidential AviaGlobal Group / Peregrine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2169C-3C51-47E9-ADCD-7BD401C69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 May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EE4E6-6425-40C4-9C63-4C10F8785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13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379729-6D53-3E7D-664C-01BF28AE5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49" y="1558135"/>
            <a:ext cx="11038901" cy="457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4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0D3E1-357B-4C5E-89BB-CD8A0268B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>
            <a:normAutofit/>
          </a:bodyPr>
          <a:lstStyle/>
          <a:p>
            <a:r>
              <a:rPr lang="en-US" dirty="0"/>
              <a:t>Top Download Events</a:t>
            </a:r>
            <a:br>
              <a:rPr lang="en-US" dirty="0"/>
            </a:br>
            <a:r>
              <a:rPr lang="en-US" i="1" dirty="0"/>
              <a:t>6 April – 5 May 2022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3122BA-450B-445E-AB6D-6178DE5F0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5399" y="6374999"/>
            <a:ext cx="6243203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Peregrine Website Marketing Report - Confidential AviaGlobal Group / Peregrine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41684-0A01-4A4A-9940-0849B6B048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02549" y="6374999"/>
            <a:ext cx="1480705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06 May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CBECB4-95D1-45E0-8282-71A8AF9B0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2600" y="6374999"/>
            <a:ext cx="1042554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7F8E3F6-DE14-48B2-B2BC-6FABA9630FB8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294D82-2F74-D646-3FD9-901185DC4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636" y="1377108"/>
            <a:ext cx="7552231" cy="499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4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0FB8F-4799-4EC1-AB48-6682890B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  <a:endParaRPr lang="en-GB" i="1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3DFEC4A-403A-409C-9E2E-C7D20F347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095" y="1625599"/>
            <a:ext cx="11027885" cy="483028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Status end May 2022</a:t>
            </a:r>
          </a:p>
          <a:p>
            <a:pPr lvl="1"/>
            <a:r>
              <a:rPr lang="en-US" dirty="0"/>
              <a:t>Branding update generally complete (a few color details remain to be implemented)</a:t>
            </a:r>
          </a:p>
          <a:p>
            <a:pPr lvl="1"/>
            <a:r>
              <a:rPr lang="en-US" dirty="0"/>
              <a:t>Web support and dedicated page for G150 campaign implemented</a:t>
            </a:r>
          </a:p>
          <a:p>
            <a:pPr lvl="1"/>
            <a:r>
              <a:rPr lang="en-US" dirty="0"/>
              <a:t>Traffic has improved over two months ago, likely in response to SEO actions on site</a:t>
            </a:r>
          </a:p>
          <a:p>
            <a:pPr lvl="1"/>
            <a:r>
              <a:rPr lang="en-US" dirty="0"/>
              <a:t>Regular press releases and blog postings have kept the search position high</a:t>
            </a:r>
          </a:p>
          <a:p>
            <a:r>
              <a:rPr lang="en-US" dirty="0"/>
              <a:t>Observation</a:t>
            </a:r>
          </a:p>
          <a:p>
            <a:pPr lvl="1"/>
            <a:r>
              <a:rPr lang="en-US" dirty="0"/>
              <a:t>Based on agreed direction from 2020/2021, current site message is STC (product) focused while Peregrine business is on the other hand project focused</a:t>
            </a:r>
          </a:p>
          <a:p>
            <a:r>
              <a:rPr lang="en-US" dirty="0" err="1"/>
              <a:t>AviaGlobal</a:t>
            </a:r>
            <a:r>
              <a:rPr lang="en-US" dirty="0"/>
              <a:t> recommends a restructuring of the website to merge STC/Product and Project pages, with new material developed around projects in progress, to reinforce the core business message</a:t>
            </a:r>
          </a:p>
          <a:p>
            <a:pPr lvl="1"/>
            <a:r>
              <a:rPr lang="en-US" dirty="0"/>
              <a:t>Focus should be on enhancing content related to </a:t>
            </a:r>
            <a:r>
              <a:rPr lang="en-US" b="1" u="sng" dirty="0"/>
              <a:t>project achievements and blog entries</a:t>
            </a:r>
          </a:p>
          <a:p>
            <a:pPr lvl="1"/>
            <a:r>
              <a:rPr lang="en-US" dirty="0"/>
              <a:t>Enhance depth of new Peregrine scope content including current in-progress project presentations; </a:t>
            </a:r>
            <a:r>
              <a:rPr lang="en-US" b="1" u="sng" dirty="0"/>
              <a:t>focus website on attracting new project clients</a:t>
            </a:r>
          </a:p>
          <a:p>
            <a:pPr lvl="1"/>
            <a:r>
              <a:rPr lang="en-US" dirty="0"/>
              <a:t>Website could be personalized with </a:t>
            </a:r>
            <a:r>
              <a:rPr lang="en-US" b="1" u="sng" dirty="0"/>
              <a:t>addition of a Peregrine Management blog,</a:t>
            </a:r>
            <a:r>
              <a:rPr lang="en-US" dirty="0"/>
              <a:t> in addition to the current news feed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B6A4FB-6DF3-4AF8-891E-C6BA6B02D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Website Marketing Report - Confidential AviaGlobal Group / Peregrine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ECD1EA-2FA4-4FE7-8229-DC6C7ADD8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 May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9F6D1-B15B-46AB-9ED0-B252A0384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15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32384-9572-2EC7-0B39-3BE8394FA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Peregrine Website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Supplemental Google Analytics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3F5C9-1A55-D179-2F78-12F16DD0D2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April – 5 May 2022</a:t>
            </a:r>
          </a:p>
        </p:txBody>
      </p:sp>
    </p:spTree>
    <p:extLst>
      <p:ext uri="{BB962C8B-B14F-4D97-AF65-F5344CB8AC3E}">
        <p14:creationId xmlns:p14="http://schemas.microsoft.com/office/powerpoint/2010/main" val="76636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17AAF-F3D2-4128-9FFA-8FECAFCD6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Landing Pages</a:t>
            </a:r>
            <a:br>
              <a:rPr lang="en-US" dirty="0"/>
            </a:br>
            <a:r>
              <a:rPr lang="en-US" dirty="0"/>
              <a:t> </a:t>
            </a:r>
            <a:r>
              <a:rPr lang="en-US" sz="3200" i="1" dirty="0"/>
              <a:t>6 April – 5 May 2022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13D07F-388A-4E16-BFA0-57AFBA895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Website Marketing Report - Confidential AviaGlobal Group / Peregrine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86BEB-C97B-464A-B79E-7ABB3E65A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 May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DFE8E4-4586-4A40-A3AA-6D2AE36AA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17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7C5FBA-22D7-A80F-BAE5-9C10B52B9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09" y="1558134"/>
            <a:ext cx="11014264" cy="458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63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17AAF-F3D2-4128-9FFA-8FECAFCD6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Exit Pages</a:t>
            </a:r>
            <a:br>
              <a:rPr lang="en-US" dirty="0"/>
            </a:br>
            <a:r>
              <a:rPr lang="en-US" dirty="0"/>
              <a:t> </a:t>
            </a:r>
            <a:r>
              <a:rPr lang="en-US" sz="3200" i="1" dirty="0"/>
              <a:t>6 April – 5 May 2022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13D07F-388A-4E16-BFA0-57AFBA895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Website Marketing Report - Confidential AviaGlobal Group / Peregrine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86BEB-C97B-464A-B79E-7ABB3E65A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 May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DFE8E4-4586-4A40-A3AA-6D2AE36AA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18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E0607F-CB47-4FC1-391A-46BC47281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42" y="1522347"/>
            <a:ext cx="11248222" cy="464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93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24911-6071-4B7D-93E3-94FDA1C18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Outbound Links</a:t>
            </a:r>
            <a:br>
              <a:rPr lang="en-US" dirty="0"/>
            </a:br>
            <a:r>
              <a:rPr lang="en-US" dirty="0"/>
              <a:t> </a:t>
            </a:r>
            <a:r>
              <a:rPr lang="en-US" sz="3200" i="1" dirty="0"/>
              <a:t>6 April – 5 May 2022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2DCF34-D06A-4AC2-BE07-3AC6CFCBC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Website Marketing Report - Confidential AviaGlobal Group / Peregrine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13ED3-867D-4615-AE30-2D3685D4C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 May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CA1A49-6781-4ADC-8E9E-C687D0630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19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67F14B-1545-3131-11D3-4AFCC6BAF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711" y="1540074"/>
            <a:ext cx="5450578" cy="483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34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05391A9-F236-433C-BDA0-391C397A8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Tasks &amp; Actions: Website Enhancement</a:t>
            </a:r>
            <a:br>
              <a:rPr lang="en-US" dirty="0"/>
            </a:br>
            <a:r>
              <a:rPr lang="en-US" sz="2800" i="1" dirty="0"/>
              <a:t>April 2022</a:t>
            </a:r>
            <a:endParaRPr lang="en-GB" i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6A1D22-3523-4F19-89B3-11F72F760D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984" y="1625599"/>
            <a:ext cx="6461760" cy="455523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Content</a:t>
            </a:r>
          </a:p>
          <a:p>
            <a:pPr lvl="1"/>
            <a:r>
              <a:rPr lang="en-US" dirty="0"/>
              <a:t>Updated monthly message, stressing project capabilities of Peregrine and linking these capabilities to custom STC creation</a:t>
            </a:r>
          </a:p>
          <a:p>
            <a:pPr lvl="1"/>
            <a:r>
              <a:rPr lang="en-US" dirty="0"/>
              <a:t>Modified menu item: “Products” </a:t>
            </a:r>
            <a:r>
              <a:rPr lang="en-US" dirty="0">
                <a:sym typeface="Wingdings" panose="05000000000000000000" pitchFamily="2" charset="2"/>
              </a:rPr>
              <a:t> “STC Availability”</a:t>
            </a:r>
            <a:endParaRPr lang="en-US" dirty="0"/>
          </a:p>
          <a:p>
            <a:pPr lvl="1"/>
            <a:r>
              <a:rPr lang="en-US" dirty="0"/>
              <a:t>Added G150 Campaign page, along with links and references throughout site, along with G150 Blog entries</a:t>
            </a:r>
          </a:p>
          <a:p>
            <a:pPr lvl="1"/>
            <a:r>
              <a:rPr lang="en-US" dirty="0"/>
              <a:t>Added keywords and tags throughout site</a:t>
            </a:r>
          </a:p>
          <a:p>
            <a:r>
              <a:rPr lang="en-US" dirty="0"/>
              <a:t>Form</a:t>
            </a:r>
          </a:p>
          <a:p>
            <a:pPr lvl="1"/>
            <a:r>
              <a:rPr lang="en-US" dirty="0"/>
              <a:t>Completed initial “look &amp; feel” update conforming to Peregrine branding guide</a:t>
            </a:r>
          </a:p>
          <a:p>
            <a:pPr lvl="1"/>
            <a:r>
              <a:rPr lang="en-US" dirty="0"/>
              <a:t>Added second scrolling main image</a:t>
            </a:r>
          </a:p>
          <a:p>
            <a:pPr lvl="1"/>
            <a:r>
              <a:rPr lang="en-US" dirty="0"/>
              <a:t>Incorporated majority of suggestions from the Peregrine branding audit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A5165AE-D9C7-4527-9C0D-AA74850A86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37120" y="1638299"/>
            <a:ext cx="4120896" cy="455523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Maintenance</a:t>
            </a:r>
          </a:p>
          <a:p>
            <a:pPr lvl="1"/>
            <a:r>
              <a:rPr lang="en-US" dirty="0"/>
              <a:t>Performed weekly security scans</a:t>
            </a:r>
          </a:p>
          <a:p>
            <a:pPr lvl="1"/>
            <a:r>
              <a:rPr lang="en-US" dirty="0"/>
              <a:t>Updated Plug Ins as needed during month</a:t>
            </a:r>
          </a:p>
          <a:p>
            <a:pPr lvl="1"/>
            <a:r>
              <a:rPr lang="en-US" dirty="0"/>
              <a:t>Continued monitoring email deliverability via AGG dmarcian.com account</a:t>
            </a:r>
          </a:p>
          <a:p>
            <a:pPr lvl="1"/>
            <a:r>
              <a:rPr lang="en-US" sz="2000" dirty="0"/>
              <a:t>Performed monthly privacy conformance form updates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3286F98-48E8-4589-843F-F796675A2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 May 2022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CFF1B8D-4F6F-48FA-A475-5E502C5D3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Website Marketing Report - Confidential AviaGlobal Group / Peregrine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24BCBF2-B223-4B2C-8FBB-83FCF4CBE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86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871CB-0B82-40EC-BB88-2A55A48FB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Engagement</a:t>
            </a:r>
            <a:br>
              <a:rPr lang="en-US" dirty="0"/>
            </a:br>
            <a:r>
              <a:rPr lang="en-US" dirty="0"/>
              <a:t> </a:t>
            </a:r>
            <a:r>
              <a:rPr lang="en-US" sz="3200" i="1" dirty="0"/>
              <a:t>6 April – 5 May 2022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81CF82-9E90-4BB6-8568-B8D082DE4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Website Marketing Report - Confidential AviaGlobal Group / Peregrine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D2E005-67F5-4181-B1D0-80D47BC4E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 May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7647AE-D75A-4020-B4EC-F50E52C98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20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CC6D5D-9442-4763-3A18-C2452D3D0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016" y="1558135"/>
            <a:ext cx="7933943" cy="482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4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CFB604-63E5-4A12-AF53-F188B03B0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Website Marketing Report - Confidential AviaGlobal Group / Peregrine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E7C154-879C-4EF9-B84F-6FBB3B333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 May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931FD-5750-4F79-A940-6AC210F46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D17F8E-6147-4DCE-A64D-750641288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327547"/>
            <a:ext cx="9144000" cy="60474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B93924-3E05-4B94-8B29-D9DC6A350B26}"/>
              </a:ext>
            </a:extLst>
          </p:cNvPr>
          <p:cNvSpPr txBox="1"/>
          <p:nvPr/>
        </p:nvSpPr>
        <p:spPr>
          <a:xfrm>
            <a:off x="9729536" y="2540830"/>
            <a:ext cx="2188895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OLD HOME PAGE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Landing View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64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CFB604-63E5-4A12-AF53-F188B03B0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Website Marketing Report - Confidential AviaGlobal Group / Peregrine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E7C154-879C-4EF9-B84F-6FBB3B333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 May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931FD-5750-4F79-A940-6AC210F46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B93924-3E05-4B94-8B29-D9DC6A350B26}"/>
              </a:ext>
            </a:extLst>
          </p:cNvPr>
          <p:cNvSpPr txBox="1"/>
          <p:nvPr/>
        </p:nvSpPr>
        <p:spPr>
          <a:xfrm>
            <a:off x="9729536" y="2540830"/>
            <a:ext cx="2188895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NEW HOME PAGE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Landing View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Image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658712-665C-044F-F7C8-8C65AA93C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530" y="574946"/>
            <a:ext cx="9100321" cy="570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7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CFB604-63E5-4A12-AF53-F188B03B0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Website Marketing Report - Confidential AviaGlobal Group / Peregrine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E7C154-879C-4EF9-B84F-6FBB3B333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 May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931FD-5750-4F79-A940-6AC210F46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B93924-3E05-4B94-8B29-D9DC6A350B26}"/>
              </a:ext>
            </a:extLst>
          </p:cNvPr>
          <p:cNvSpPr txBox="1"/>
          <p:nvPr/>
        </p:nvSpPr>
        <p:spPr>
          <a:xfrm>
            <a:off x="9729536" y="2540830"/>
            <a:ext cx="2188895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NEW HOME PAGE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Landing View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Image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80F108-C450-5472-3160-436C97835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222" y="623726"/>
            <a:ext cx="8941254" cy="561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14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CF12AA-0E23-488A-9669-CD37D5F5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Website Marketing Report - Confidential AviaGlobal Group / Peregrine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5B63DD-ECF3-4946-9AE2-14C289D3D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 May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21ECD4-C326-491C-83B3-93A1F6DFA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AD041F-8C5C-4B8B-B5BE-803394763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759" y="303931"/>
            <a:ext cx="9150131" cy="59713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7DBF83-F0FF-46DB-8054-A78777758579}"/>
              </a:ext>
            </a:extLst>
          </p:cNvPr>
          <p:cNvSpPr txBox="1"/>
          <p:nvPr/>
        </p:nvSpPr>
        <p:spPr>
          <a:xfrm>
            <a:off x="9729536" y="2540830"/>
            <a:ext cx="2188895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OLD HOME PAGE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Scroll Down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34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CF12AA-0E23-488A-9669-CD37D5F5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Website Marketing Report - Confidential AviaGlobal Group / Peregrine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5B63DD-ECF3-4946-9AE2-14C289D3D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 May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21ECD4-C326-491C-83B3-93A1F6DFA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7DBF83-F0FF-46DB-8054-A78777758579}"/>
              </a:ext>
            </a:extLst>
          </p:cNvPr>
          <p:cNvSpPr txBox="1"/>
          <p:nvPr/>
        </p:nvSpPr>
        <p:spPr>
          <a:xfrm>
            <a:off x="9729536" y="2540830"/>
            <a:ext cx="2188895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NEW HOME PAGE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Scroll Down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D9D99B-8A88-64E5-1E9C-3252A2222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691367"/>
            <a:ext cx="8715375" cy="547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5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CF12AA-0E23-488A-9669-CD37D5F5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Website Marketing Report - Confidential AviaGlobal Group / Peregrine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5B63DD-ECF3-4946-9AE2-14C289D3D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 May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21ECD4-C326-491C-83B3-93A1F6DFA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7DBF83-F0FF-46DB-8054-A78777758579}"/>
              </a:ext>
            </a:extLst>
          </p:cNvPr>
          <p:cNvSpPr txBox="1"/>
          <p:nvPr/>
        </p:nvSpPr>
        <p:spPr>
          <a:xfrm>
            <a:off x="9729536" y="2540830"/>
            <a:ext cx="2188895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G150 Page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Landing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0E2219-AFE5-8EB4-1C3F-B3A33E478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4" y="601720"/>
            <a:ext cx="8958011" cy="565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4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CF12AA-0E23-488A-9669-CD37D5F5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Website Marketing Report - Confidential AviaGlobal Group / Peregrine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5B63DD-ECF3-4946-9AE2-14C289D3D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 May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21ECD4-C326-491C-83B3-93A1F6DFA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7DBF83-F0FF-46DB-8054-A78777758579}"/>
              </a:ext>
            </a:extLst>
          </p:cNvPr>
          <p:cNvSpPr txBox="1"/>
          <p:nvPr/>
        </p:nvSpPr>
        <p:spPr>
          <a:xfrm>
            <a:off x="9729536" y="2540830"/>
            <a:ext cx="2188895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G150 Page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Scroll Down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CA0DEB-548B-F64D-792F-72A9F71CF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93" y="613575"/>
            <a:ext cx="9292139" cy="563085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53490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ales Direction 16X9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GG Title with Picture Layout.potx" id="{B0C4C8D3-A84E-4797-8970-093E477E5A88}" vid="{BC0C2EF7-1206-4AE7-8B65-E2C104267D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AGG Template 2020</Template>
  <TotalTime>0</TotalTime>
  <Words>689</Words>
  <Application>Microsoft Office PowerPoint</Application>
  <PresentationFormat>Widescreen</PresentationFormat>
  <Paragraphs>113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Book Antiqua</vt:lpstr>
      <vt:lpstr>Calibri</vt:lpstr>
      <vt:lpstr>Sales Direction 16X9</vt:lpstr>
      <vt:lpstr>Peregrine Avionics  Web Marketing Report</vt:lpstr>
      <vt:lpstr>Tasks &amp; Actions: Website Enhancement April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Google Analytics Overview 6 April – 5 May 2022</vt:lpstr>
      <vt:lpstr>Google Analytics Behavior Flow 6 April – 5 May 2022</vt:lpstr>
      <vt:lpstr>Google Search Console 6 April – 5 May 2022</vt:lpstr>
      <vt:lpstr>Top Download Events 6 April – 5 May 2022</vt:lpstr>
      <vt:lpstr>Key Takeaways</vt:lpstr>
      <vt:lpstr>Peregrine Website  Supplemental Google Analytics Results</vt:lpstr>
      <vt:lpstr>Top Landing Pages  6 April – 5 May 2022</vt:lpstr>
      <vt:lpstr>Top Exit Pages  6 April – 5 May 2022</vt:lpstr>
      <vt:lpstr>Top Outbound Links  6 April – 5 May 2022</vt:lpstr>
      <vt:lpstr>User Engagement  6 April – 5 May 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Peregrine Web Analytics An Overview</dc:title>
  <dc:creator>Forrest Colliver</dc:creator>
  <cp:lastModifiedBy>Forrest Colliver</cp:lastModifiedBy>
  <cp:revision>325</cp:revision>
  <dcterms:created xsi:type="dcterms:W3CDTF">2021-04-11T12:23:08Z</dcterms:created>
  <dcterms:modified xsi:type="dcterms:W3CDTF">2022-05-06T13:20:36Z</dcterms:modified>
</cp:coreProperties>
</file>