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theme/theme4.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5.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6.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7.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4" r:id="rId5"/>
    <p:sldMasterId id="2147483687" r:id="rId6"/>
    <p:sldMasterId id="2147483694" r:id="rId7"/>
    <p:sldMasterId id="2147483697" r:id="rId8"/>
    <p:sldMasterId id="2147483711" r:id="rId9"/>
    <p:sldMasterId id="2147483718" r:id="rId10"/>
    <p:sldMasterId id="2147483743" r:id="rId11"/>
  </p:sldMasterIdLst>
  <p:notesMasterIdLst>
    <p:notesMasterId r:id="rId72"/>
  </p:notesMasterIdLst>
  <p:sldIdLst>
    <p:sldId id="256" r:id="rId12"/>
    <p:sldId id="1233" r:id="rId13"/>
    <p:sldId id="1224" r:id="rId14"/>
    <p:sldId id="1234" r:id="rId15"/>
    <p:sldId id="258" r:id="rId16"/>
    <p:sldId id="269" r:id="rId17"/>
    <p:sldId id="341" r:id="rId18"/>
    <p:sldId id="312" r:id="rId19"/>
    <p:sldId id="265" r:id="rId20"/>
    <p:sldId id="313" r:id="rId21"/>
    <p:sldId id="343" r:id="rId22"/>
    <p:sldId id="1231" r:id="rId23"/>
    <p:sldId id="344" r:id="rId24"/>
    <p:sldId id="1864" r:id="rId25"/>
    <p:sldId id="345" r:id="rId26"/>
    <p:sldId id="1209" r:id="rId27"/>
    <p:sldId id="1206" r:id="rId28"/>
    <p:sldId id="261" r:id="rId29"/>
    <p:sldId id="1175" r:id="rId30"/>
    <p:sldId id="314" r:id="rId31"/>
    <p:sldId id="1171" r:id="rId32"/>
    <p:sldId id="1219" r:id="rId33"/>
    <p:sldId id="1174" r:id="rId34"/>
    <p:sldId id="1205" r:id="rId35"/>
    <p:sldId id="327" r:id="rId36"/>
    <p:sldId id="1195" r:id="rId37"/>
    <p:sldId id="328" r:id="rId38"/>
    <p:sldId id="330" r:id="rId39"/>
    <p:sldId id="1220" r:id="rId40"/>
    <p:sldId id="402" r:id="rId41"/>
    <p:sldId id="326" r:id="rId42"/>
    <p:sldId id="1093" r:id="rId43"/>
    <p:sldId id="1097" r:id="rId44"/>
    <p:sldId id="1098" r:id="rId45"/>
    <p:sldId id="996" r:id="rId46"/>
    <p:sldId id="1221" r:id="rId47"/>
    <p:sldId id="1103" r:id="rId48"/>
    <p:sldId id="350" r:id="rId49"/>
    <p:sldId id="272" r:id="rId50"/>
    <p:sldId id="916" r:id="rId51"/>
    <p:sldId id="346" r:id="rId52"/>
    <p:sldId id="316" r:id="rId53"/>
    <p:sldId id="1223" r:id="rId54"/>
    <p:sldId id="317" r:id="rId55"/>
    <p:sldId id="318" r:id="rId56"/>
    <p:sldId id="319" r:id="rId57"/>
    <p:sldId id="320" r:id="rId58"/>
    <p:sldId id="321" r:id="rId59"/>
    <p:sldId id="322" r:id="rId60"/>
    <p:sldId id="1222" r:id="rId61"/>
    <p:sldId id="1225" r:id="rId62"/>
    <p:sldId id="1227" r:id="rId63"/>
    <p:sldId id="1865" r:id="rId64"/>
    <p:sldId id="403" r:id="rId65"/>
    <p:sldId id="1866" r:id="rId66"/>
    <p:sldId id="1196" r:id="rId67"/>
    <p:sldId id="1867" r:id="rId68"/>
    <p:sldId id="1197" r:id="rId69"/>
    <p:sldId id="1228" r:id="rId70"/>
    <p:sldId id="285" r:id="rId71"/>
  </p:sldIdLst>
  <p:sldSz cx="12192000" cy="6858000"/>
  <p:notesSz cx="6950075"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ittlere Formatvorlag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2025" autoAdjust="0"/>
  </p:normalViewPr>
  <p:slideViewPr>
    <p:cSldViewPr snapToGrid="0">
      <p:cViewPr varScale="1">
        <p:scale>
          <a:sx n="112" d="100"/>
          <a:sy n="112" d="100"/>
        </p:scale>
        <p:origin x="432" y="102"/>
      </p:cViewPr>
      <p:guideLst/>
    </p:cSldViewPr>
  </p:slideViewPr>
  <p:notesTextViewPr>
    <p:cViewPr>
      <p:scale>
        <a:sx n="3" d="2"/>
        <a:sy n="3" d="2"/>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slide" Target="slides/slide36.xml"/><Relationship Id="rId50" Type="http://schemas.openxmlformats.org/officeDocument/2006/relationships/slide" Target="slides/slide39.xml"/><Relationship Id="rId55" Type="http://schemas.openxmlformats.org/officeDocument/2006/relationships/slide" Target="slides/slide44.xml"/><Relationship Id="rId63" Type="http://schemas.openxmlformats.org/officeDocument/2006/relationships/slide" Target="slides/slide52.xml"/><Relationship Id="rId68" Type="http://schemas.openxmlformats.org/officeDocument/2006/relationships/slide" Target="slides/slide57.xml"/><Relationship Id="rId76" Type="http://schemas.openxmlformats.org/officeDocument/2006/relationships/tableStyles" Target="tableStyles.xml"/><Relationship Id="rId7" Type="http://schemas.openxmlformats.org/officeDocument/2006/relationships/slideMaster" Target="slideMasters/slideMaster4.xml"/><Relationship Id="rId71" Type="http://schemas.openxmlformats.org/officeDocument/2006/relationships/slide" Target="slides/slide60.xml"/><Relationship Id="rId2" Type="http://schemas.openxmlformats.org/officeDocument/2006/relationships/customXml" Target="../customXml/item2.xml"/><Relationship Id="rId16" Type="http://schemas.openxmlformats.org/officeDocument/2006/relationships/slide" Target="slides/slide5.xml"/><Relationship Id="rId29" Type="http://schemas.openxmlformats.org/officeDocument/2006/relationships/slide" Target="slides/slide18.xml"/><Relationship Id="rId11" Type="http://schemas.openxmlformats.org/officeDocument/2006/relationships/slideMaster" Target="slideMasters/slideMaster8.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slide" Target="slides/slide42.xml"/><Relationship Id="rId58" Type="http://schemas.openxmlformats.org/officeDocument/2006/relationships/slide" Target="slides/slide47.xml"/><Relationship Id="rId66" Type="http://schemas.openxmlformats.org/officeDocument/2006/relationships/slide" Target="slides/slide55.xml"/><Relationship Id="rId74"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 Id="rId61" Type="http://schemas.openxmlformats.org/officeDocument/2006/relationships/slide" Target="slides/slide50.xml"/><Relationship Id="rId10" Type="http://schemas.openxmlformats.org/officeDocument/2006/relationships/slideMaster" Target="slideMasters/slideMaster7.xml"/><Relationship Id="rId19" Type="http://schemas.openxmlformats.org/officeDocument/2006/relationships/slide" Target="slides/slide8.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slide" Target="slides/slide49.xml"/><Relationship Id="rId65" Type="http://schemas.openxmlformats.org/officeDocument/2006/relationships/slide" Target="slides/slide54.xml"/><Relationship Id="rId7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slide" Target="slides/slide45.xml"/><Relationship Id="rId64" Type="http://schemas.openxmlformats.org/officeDocument/2006/relationships/slide" Target="slides/slide53.xml"/><Relationship Id="rId69" Type="http://schemas.openxmlformats.org/officeDocument/2006/relationships/slide" Target="slides/slide58.xml"/><Relationship Id="rId8" Type="http://schemas.openxmlformats.org/officeDocument/2006/relationships/slideMaster" Target="slideMasters/slideMaster5.xml"/><Relationship Id="rId51" Type="http://schemas.openxmlformats.org/officeDocument/2006/relationships/slide" Target="slides/slide40.xml"/><Relationship Id="rId72"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slide" Target="slides/slide48.xml"/><Relationship Id="rId67" Type="http://schemas.openxmlformats.org/officeDocument/2006/relationships/slide" Target="slides/slide56.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slide" Target="slides/slide43.xml"/><Relationship Id="rId62" Type="http://schemas.openxmlformats.org/officeDocument/2006/relationships/slide" Target="slides/slide51.xml"/><Relationship Id="rId70" Type="http://schemas.openxmlformats.org/officeDocument/2006/relationships/slide" Target="slides/slide59.xml"/><Relationship Id="rId75"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712BF7F-5344-4CFA-80E4-0D50B02C3F77}"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173B1B9E-B5AF-4034-B197-CFE7AD028E74}">
      <dgm:prSet phldrT="[Text]">
        <dgm:style>
          <a:lnRef idx="0">
            <a:schemeClr val="dk1"/>
          </a:lnRef>
          <a:fillRef idx="3">
            <a:schemeClr val="dk1"/>
          </a:fillRef>
          <a:effectRef idx="3">
            <a:schemeClr val="dk1"/>
          </a:effectRef>
          <a:fontRef idx="minor">
            <a:schemeClr val="lt1"/>
          </a:fontRef>
        </dgm:style>
      </dgm:prSet>
      <dgm:spPr/>
      <dgm:t>
        <a:bodyPr/>
        <a:lstStyle/>
        <a:p>
          <a:r>
            <a:rPr lang="en-US"/>
            <a:t>Operational Services and Environmental Definition</a:t>
          </a:r>
        </a:p>
      </dgm:t>
    </dgm:pt>
    <dgm:pt modelId="{7CDFE01C-1D4F-409F-A0E4-842F683FE9CA}" type="parTrans" cxnId="{B8E42776-9232-417F-BD0D-7CA2780B7525}">
      <dgm:prSet/>
      <dgm:spPr/>
      <dgm:t>
        <a:bodyPr/>
        <a:lstStyle/>
        <a:p>
          <a:endParaRPr lang="en-US"/>
        </a:p>
      </dgm:t>
    </dgm:pt>
    <dgm:pt modelId="{EF549948-B36C-43FA-9DFF-AAC4E7B76287}" type="sibTrans" cxnId="{B8E42776-9232-417F-BD0D-7CA2780B7525}">
      <dgm:prSet/>
      <dgm:spPr/>
      <dgm:t>
        <a:bodyPr/>
        <a:lstStyle/>
        <a:p>
          <a:endParaRPr lang="en-US"/>
        </a:p>
      </dgm:t>
    </dgm:pt>
    <dgm:pt modelId="{D488E16A-D059-4B1E-A924-0A579E6859EF}">
      <dgm:prSet phldrT="[Text]">
        <dgm:style>
          <a:lnRef idx="0">
            <a:schemeClr val="dk1"/>
          </a:lnRef>
          <a:fillRef idx="3">
            <a:schemeClr val="dk1"/>
          </a:fillRef>
          <a:effectRef idx="3">
            <a:schemeClr val="dk1"/>
          </a:effectRef>
          <a:fontRef idx="minor">
            <a:schemeClr val="lt1"/>
          </a:fontRef>
        </dgm:style>
      </dgm:prSet>
      <dgm:spPr/>
      <dgm:t>
        <a:bodyPr/>
        <a:lstStyle/>
        <a:p>
          <a:r>
            <a:rPr lang="en-US"/>
            <a:t>Operational, Safety &amp; Performance Requirements</a:t>
          </a:r>
        </a:p>
      </dgm:t>
    </dgm:pt>
    <dgm:pt modelId="{074C3A60-B81D-4C02-A6B7-42DB3C631CFD}" type="parTrans" cxnId="{8AB505E0-2C89-4C82-807C-43D57FC7A530}">
      <dgm:prSet/>
      <dgm:spPr/>
      <dgm:t>
        <a:bodyPr/>
        <a:lstStyle/>
        <a:p>
          <a:endParaRPr lang="en-US"/>
        </a:p>
      </dgm:t>
    </dgm:pt>
    <dgm:pt modelId="{572EC0D6-BB32-4FCA-B0F7-5E8D654340BD}" type="sibTrans" cxnId="{8AB505E0-2C89-4C82-807C-43D57FC7A530}">
      <dgm:prSet/>
      <dgm:spPr/>
      <dgm:t>
        <a:bodyPr/>
        <a:lstStyle/>
        <a:p>
          <a:endParaRPr lang="en-US"/>
        </a:p>
      </dgm:t>
    </dgm:pt>
    <dgm:pt modelId="{EEE6539E-1BB3-46CC-AC32-FE3CFDDBDDE4}">
      <dgm:prSet phldrT="[Text]">
        <dgm:style>
          <a:lnRef idx="0">
            <a:schemeClr val="dk1"/>
          </a:lnRef>
          <a:fillRef idx="3">
            <a:schemeClr val="dk1"/>
          </a:fillRef>
          <a:effectRef idx="3">
            <a:schemeClr val="dk1"/>
          </a:effectRef>
          <a:fontRef idx="minor">
            <a:schemeClr val="lt1"/>
          </a:fontRef>
        </dgm:style>
      </dgm:prSet>
      <dgm:spPr/>
      <dgm:t>
        <a:bodyPr/>
        <a:lstStyle/>
        <a:p>
          <a:r>
            <a:rPr lang="en-US"/>
            <a:t>Interoperability Requirements</a:t>
          </a:r>
        </a:p>
      </dgm:t>
    </dgm:pt>
    <dgm:pt modelId="{3B9E9F9B-4FDB-4D8B-830D-E6922924D0BE}" type="parTrans" cxnId="{7D378A87-85E2-4E69-9B22-DB32A42F60E6}">
      <dgm:prSet/>
      <dgm:spPr/>
      <dgm:t>
        <a:bodyPr/>
        <a:lstStyle/>
        <a:p>
          <a:endParaRPr lang="en-US"/>
        </a:p>
      </dgm:t>
    </dgm:pt>
    <dgm:pt modelId="{A6744808-76B0-4F06-9143-52569D4D5CB6}" type="sibTrans" cxnId="{7D378A87-85E2-4E69-9B22-DB32A42F60E6}">
      <dgm:prSet/>
      <dgm:spPr/>
      <dgm:t>
        <a:bodyPr/>
        <a:lstStyle/>
        <a:p>
          <a:endParaRPr lang="en-US"/>
        </a:p>
      </dgm:t>
    </dgm:pt>
    <dgm:pt modelId="{37CB5C36-EBD4-4311-B6F4-048EF3026A23}">
      <dgm:prSet phldrT="[Text]"/>
      <dgm:spPr/>
      <dgm:t>
        <a:bodyPr/>
        <a:lstStyle/>
        <a:p>
          <a:r>
            <a:rPr lang="en-US"/>
            <a:t>Understand environment in which equipment will operate</a:t>
          </a:r>
        </a:p>
      </dgm:t>
    </dgm:pt>
    <dgm:pt modelId="{EADF0705-5C5E-45AC-939C-550111B56A32}" type="parTrans" cxnId="{56CC94B4-A780-4676-8E68-15867E0AE92D}">
      <dgm:prSet/>
      <dgm:spPr/>
      <dgm:t>
        <a:bodyPr/>
        <a:lstStyle/>
        <a:p>
          <a:endParaRPr lang="en-US"/>
        </a:p>
      </dgm:t>
    </dgm:pt>
    <dgm:pt modelId="{B008B84A-13EB-4695-A1BB-4FABF8E08ADD}" type="sibTrans" cxnId="{56CC94B4-A780-4676-8E68-15867E0AE92D}">
      <dgm:prSet/>
      <dgm:spPr/>
      <dgm:t>
        <a:bodyPr/>
        <a:lstStyle/>
        <a:p>
          <a:endParaRPr lang="en-US"/>
        </a:p>
      </dgm:t>
    </dgm:pt>
    <dgm:pt modelId="{C27126B4-4003-4977-9118-438BAE876882}">
      <dgm:prSet phldrT="[Text]"/>
      <dgm:spPr/>
      <dgm:t>
        <a:bodyPr/>
        <a:lstStyle/>
        <a:p>
          <a:r>
            <a:rPr lang="en-US"/>
            <a:t>Safety Assessment, Ops Performance Assessment (Comm, Nav, Surv)</a:t>
          </a:r>
        </a:p>
      </dgm:t>
    </dgm:pt>
    <dgm:pt modelId="{91BC1EF6-748D-45D6-A637-9028EC5593E5}" type="parTrans" cxnId="{5245D24F-9589-477B-B879-9984ABF78A9D}">
      <dgm:prSet/>
      <dgm:spPr/>
      <dgm:t>
        <a:bodyPr/>
        <a:lstStyle/>
        <a:p>
          <a:endParaRPr lang="en-US"/>
        </a:p>
      </dgm:t>
    </dgm:pt>
    <dgm:pt modelId="{16BD1298-A8C2-4506-8CCC-D37B165B5147}" type="sibTrans" cxnId="{5245D24F-9589-477B-B879-9984ABF78A9D}">
      <dgm:prSet/>
      <dgm:spPr/>
      <dgm:t>
        <a:bodyPr/>
        <a:lstStyle/>
        <a:p>
          <a:endParaRPr lang="en-US"/>
        </a:p>
      </dgm:t>
    </dgm:pt>
    <dgm:pt modelId="{0B95626C-E890-426C-85C8-4CC22A7AA382}">
      <dgm:prSet phldrT="[Text]"/>
      <dgm:spPr/>
      <dgm:t>
        <a:bodyPr/>
        <a:lstStyle/>
        <a:p>
          <a:r>
            <a:rPr lang="en-US"/>
            <a:t>Ensure capability among system elements</a:t>
          </a:r>
        </a:p>
      </dgm:t>
    </dgm:pt>
    <dgm:pt modelId="{70865937-9F72-4B6F-9D71-97258EB24ABE}" type="parTrans" cxnId="{66AEF2A1-83D4-4856-B71D-094550B2CA3D}">
      <dgm:prSet/>
      <dgm:spPr/>
      <dgm:t>
        <a:bodyPr/>
        <a:lstStyle/>
        <a:p>
          <a:endParaRPr lang="en-US"/>
        </a:p>
      </dgm:t>
    </dgm:pt>
    <dgm:pt modelId="{45DCC2FC-ABB7-4514-9AF2-CAB039D92479}" type="sibTrans" cxnId="{66AEF2A1-83D4-4856-B71D-094550B2CA3D}">
      <dgm:prSet/>
      <dgm:spPr/>
      <dgm:t>
        <a:bodyPr/>
        <a:lstStyle/>
        <a:p>
          <a:endParaRPr lang="en-US"/>
        </a:p>
      </dgm:t>
    </dgm:pt>
    <dgm:pt modelId="{E3F42CEB-D7F7-40A2-BACF-51D5948E2088}">
      <dgm:prSet phldrT="[Text]">
        <dgm:style>
          <a:lnRef idx="0">
            <a:schemeClr val="dk1"/>
          </a:lnRef>
          <a:fillRef idx="3">
            <a:schemeClr val="dk1"/>
          </a:fillRef>
          <a:effectRef idx="3">
            <a:schemeClr val="dk1"/>
          </a:effectRef>
          <a:fontRef idx="minor">
            <a:schemeClr val="lt1"/>
          </a:fontRef>
        </dgm:style>
      </dgm:prSet>
      <dgm:spPr/>
      <dgm:t>
        <a:bodyPr/>
        <a:lstStyle/>
        <a:p>
          <a:r>
            <a:rPr lang="en-US"/>
            <a:t>Minimum Aviation System Performance Standards</a:t>
          </a:r>
        </a:p>
      </dgm:t>
    </dgm:pt>
    <dgm:pt modelId="{A2AE757D-3887-468A-A935-687002CF459D}" type="parTrans" cxnId="{499AD99F-8F63-4CC3-B3C3-9DB57DB8C341}">
      <dgm:prSet/>
      <dgm:spPr/>
      <dgm:t>
        <a:bodyPr/>
        <a:lstStyle/>
        <a:p>
          <a:endParaRPr lang="en-US"/>
        </a:p>
      </dgm:t>
    </dgm:pt>
    <dgm:pt modelId="{C43931E8-7474-4927-8EF8-6DA645013C7D}" type="sibTrans" cxnId="{499AD99F-8F63-4CC3-B3C3-9DB57DB8C341}">
      <dgm:prSet/>
      <dgm:spPr/>
      <dgm:t>
        <a:bodyPr/>
        <a:lstStyle/>
        <a:p>
          <a:endParaRPr lang="en-US"/>
        </a:p>
      </dgm:t>
    </dgm:pt>
    <dgm:pt modelId="{E0F47074-C1BD-4CF9-8527-15369C2934F3}">
      <dgm:prSet phldrT="[Text]"/>
      <dgm:spPr/>
      <dgm:t>
        <a:bodyPr/>
        <a:lstStyle/>
        <a:p>
          <a:r>
            <a:rPr lang="en-US"/>
            <a:t>Assuring system will perform its intended functions</a:t>
          </a:r>
        </a:p>
      </dgm:t>
    </dgm:pt>
    <dgm:pt modelId="{3B978224-C5CD-4A6B-9923-A0F78DB18824}" type="parTrans" cxnId="{515A1661-EB7D-4AD4-A2D3-AD115E7E03A5}">
      <dgm:prSet/>
      <dgm:spPr/>
      <dgm:t>
        <a:bodyPr/>
        <a:lstStyle/>
        <a:p>
          <a:endParaRPr lang="en-US"/>
        </a:p>
      </dgm:t>
    </dgm:pt>
    <dgm:pt modelId="{2E206514-69AD-4DCF-BC38-39D82B4ED7CF}" type="sibTrans" cxnId="{515A1661-EB7D-4AD4-A2D3-AD115E7E03A5}">
      <dgm:prSet/>
      <dgm:spPr/>
      <dgm:t>
        <a:bodyPr/>
        <a:lstStyle/>
        <a:p>
          <a:endParaRPr lang="en-US"/>
        </a:p>
      </dgm:t>
    </dgm:pt>
    <dgm:pt modelId="{9B57C3DB-BD07-47C0-BA6E-8A4EA724FDD5}">
      <dgm:prSet phldrT="[Text]">
        <dgm:style>
          <a:lnRef idx="0">
            <a:schemeClr val="dk1"/>
          </a:lnRef>
          <a:fillRef idx="3">
            <a:schemeClr val="dk1"/>
          </a:fillRef>
          <a:effectRef idx="3">
            <a:schemeClr val="dk1"/>
          </a:effectRef>
          <a:fontRef idx="minor">
            <a:schemeClr val="lt1"/>
          </a:fontRef>
        </dgm:style>
      </dgm:prSet>
      <dgm:spPr/>
      <dgm:t>
        <a:bodyPr/>
        <a:lstStyle/>
        <a:p>
          <a:r>
            <a:rPr lang="en-US"/>
            <a:t>Minimum Operational Performance Standards</a:t>
          </a:r>
        </a:p>
      </dgm:t>
    </dgm:pt>
    <dgm:pt modelId="{CD3AF2AB-B40F-4EEB-A5B1-9C7BC81173A9}" type="parTrans" cxnId="{2839402D-FF00-40B6-B8C9-4748A6EFED66}">
      <dgm:prSet/>
      <dgm:spPr/>
      <dgm:t>
        <a:bodyPr/>
        <a:lstStyle/>
        <a:p>
          <a:endParaRPr lang="en-US"/>
        </a:p>
      </dgm:t>
    </dgm:pt>
    <dgm:pt modelId="{7B163CBD-2482-4DC3-A620-4C7FCDED48CA}" type="sibTrans" cxnId="{2839402D-FF00-40B6-B8C9-4748A6EFED66}">
      <dgm:prSet/>
      <dgm:spPr/>
      <dgm:t>
        <a:bodyPr/>
        <a:lstStyle/>
        <a:p>
          <a:endParaRPr lang="en-US"/>
        </a:p>
      </dgm:t>
    </dgm:pt>
    <dgm:pt modelId="{C18EB8B5-CE72-41DB-BDC5-EFD10E8CBE5C}">
      <dgm:prSet phldrT="[Text]"/>
      <dgm:spPr/>
      <dgm:t>
        <a:bodyPr/>
        <a:lstStyle/>
        <a:p>
          <a:r>
            <a:rPr lang="en-US"/>
            <a:t>Assuring equipment will perform its intended functions</a:t>
          </a:r>
        </a:p>
      </dgm:t>
    </dgm:pt>
    <dgm:pt modelId="{B7DD688F-63AD-4694-B441-A63E9C384A88}" type="parTrans" cxnId="{5B224D7D-FE46-4523-882F-C0C57B8D4308}">
      <dgm:prSet/>
      <dgm:spPr/>
      <dgm:t>
        <a:bodyPr/>
        <a:lstStyle/>
        <a:p>
          <a:endParaRPr lang="en-US"/>
        </a:p>
      </dgm:t>
    </dgm:pt>
    <dgm:pt modelId="{87FF5C51-A453-4C66-B3F3-9B467B5F4C1B}" type="sibTrans" cxnId="{5B224D7D-FE46-4523-882F-C0C57B8D4308}">
      <dgm:prSet/>
      <dgm:spPr/>
      <dgm:t>
        <a:bodyPr/>
        <a:lstStyle/>
        <a:p>
          <a:endParaRPr lang="en-US"/>
        </a:p>
      </dgm:t>
    </dgm:pt>
    <dgm:pt modelId="{28C4C208-F092-4439-9D4C-C71DFEF0A3D5}" type="pres">
      <dgm:prSet presAssocID="{F712BF7F-5344-4CFA-80E4-0D50B02C3F77}" presName="linear" presStyleCnt="0">
        <dgm:presLayoutVars>
          <dgm:dir/>
          <dgm:animLvl val="lvl"/>
          <dgm:resizeHandles val="exact"/>
        </dgm:presLayoutVars>
      </dgm:prSet>
      <dgm:spPr/>
    </dgm:pt>
    <dgm:pt modelId="{AE558C37-19FE-48EB-AEA2-45755CB0C31A}" type="pres">
      <dgm:prSet presAssocID="{173B1B9E-B5AF-4034-B197-CFE7AD028E74}" presName="parentLin" presStyleCnt="0"/>
      <dgm:spPr/>
    </dgm:pt>
    <dgm:pt modelId="{DDEC2017-97D0-43B7-9FE4-C36FE6263E03}" type="pres">
      <dgm:prSet presAssocID="{173B1B9E-B5AF-4034-B197-CFE7AD028E74}" presName="parentLeftMargin" presStyleLbl="node1" presStyleIdx="0" presStyleCnt="5"/>
      <dgm:spPr/>
    </dgm:pt>
    <dgm:pt modelId="{49D97891-699E-44A2-BE7E-73EA567A2C91}" type="pres">
      <dgm:prSet presAssocID="{173B1B9E-B5AF-4034-B197-CFE7AD028E74}" presName="parentText" presStyleLbl="node1" presStyleIdx="0" presStyleCnt="5">
        <dgm:presLayoutVars>
          <dgm:chMax val="0"/>
          <dgm:bulletEnabled val="1"/>
        </dgm:presLayoutVars>
      </dgm:prSet>
      <dgm:spPr/>
    </dgm:pt>
    <dgm:pt modelId="{38EB3842-3905-4EAC-9EF9-5A1E68E8414F}" type="pres">
      <dgm:prSet presAssocID="{173B1B9E-B5AF-4034-B197-CFE7AD028E74}" presName="negativeSpace" presStyleCnt="0"/>
      <dgm:spPr/>
    </dgm:pt>
    <dgm:pt modelId="{9F3AB877-8D06-4523-BF6D-7AC8FB5C29E0}" type="pres">
      <dgm:prSet presAssocID="{173B1B9E-B5AF-4034-B197-CFE7AD028E74}" presName="childText" presStyleLbl="conFgAcc1" presStyleIdx="0" presStyleCnt="5">
        <dgm:presLayoutVars>
          <dgm:bulletEnabled val="1"/>
        </dgm:presLayoutVars>
      </dgm:prSet>
      <dgm:spPr/>
    </dgm:pt>
    <dgm:pt modelId="{A2F3D225-2ABD-46BD-AE0A-BF5BF48B457B}" type="pres">
      <dgm:prSet presAssocID="{EF549948-B36C-43FA-9DFF-AAC4E7B76287}" presName="spaceBetweenRectangles" presStyleCnt="0"/>
      <dgm:spPr/>
    </dgm:pt>
    <dgm:pt modelId="{8AC10485-05B3-4E13-BBB4-930944EF28B4}" type="pres">
      <dgm:prSet presAssocID="{D488E16A-D059-4B1E-A924-0A579E6859EF}" presName="parentLin" presStyleCnt="0"/>
      <dgm:spPr/>
    </dgm:pt>
    <dgm:pt modelId="{09482232-FF5B-4934-87F8-8740FBD32C21}" type="pres">
      <dgm:prSet presAssocID="{D488E16A-D059-4B1E-A924-0A579E6859EF}" presName="parentLeftMargin" presStyleLbl="node1" presStyleIdx="0" presStyleCnt="5"/>
      <dgm:spPr/>
    </dgm:pt>
    <dgm:pt modelId="{01D85E9A-A036-46BA-BA2C-10E72B9EAA92}" type="pres">
      <dgm:prSet presAssocID="{D488E16A-D059-4B1E-A924-0A579E6859EF}" presName="parentText" presStyleLbl="node1" presStyleIdx="1" presStyleCnt="5">
        <dgm:presLayoutVars>
          <dgm:chMax val="0"/>
          <dgm:bulletEnabled val="1"/>
        </dgm:presLayoutVars>
      </dgm:prSet>
      <dgm:spPr/>
    </dgm:pt>
    <dgm:pt modelId="{01AB4B66-1A35-4622-B5B9-4C7FC7752505}" type="pres">
      <dgm:prSet presAssocID="{D488E16A-D059-4B1E-A924-0A579E6859EF}" presName="negativeSpace" presStyleCnt="0"/>
      <dgm:spPr/>
    </dgm:pt>
    <dgm:pt modelId="{E10457AF-E72D-464F-B15F-698E51215C33}" type="pres">
      <dgm:prSet presAssocID="{D488E16A-D059-4B1E-A924-0A579E6859EF}" presName="childText" presStyleLbl="conFgAcc1" presStyleIdx="1" presStyleCnt="5">
        <dgm:presLayoutVars>
          <dgm:bulletEnabled val="1"/>
        </dgm:presLayoutVars>
      </dgm:prSet>
      <dgm:spPr/>
    </dgm:pt>
    <dgm:pt modelId="{8BC445B9-A4EF-4350-929E-3AF961F60099}" type="pres">
      <dgm:prSet presAssocID="{572EC0D6-BB32-4FCA-B0F7-5E8D654340BD}" presName="spaceBetweenRectangles" presStyleCnt="0"/>
      <dgm:spPr/>
    </dgm:pt>
    <dgm:pt modelId="{314B2376-1C19-408F-B70C-065D16DB8273}" type="pres">
      <dgm:prSet presAssocID="{EEE6539E-1BB3-46CC-AC32-FE3CFDDBDDE4}" presName="parentLin" presStyleCnt="0"/>
      <dgm:spPr/>
    </dgm:pt>
    <dgm:pt modelId="{2C95FD07-5D0E-4B6D-A98F-C6C4010F3EE1}" type="pres">
      <dgm:prSet presAssocID="{EEE6539E-1BB3-46CC-AC32-FE3CFDDBDDE4}" presName="parentLeftMargin" presStyleLbl="node1" presStyleIdx="1" presStyleCnt="5"/>
      <dgm:spPr/>
    </dgm:pt>
    <dgm:pt modelId="{93E92090-5F23-4D96-8243-CD675806663A}" type="pres">
      <dgm:prSet presAssocID="{EEE6539E-1BB3-46CC-AC32-FE3CFDDBDDE4}" presName="parentText" presStyleLbl="node1" presStyleIdx="2" presStyleCnt="5">
        <dgm:presLayoutVars>
          <dgm:chMax val="0"/>
          <dgm:bulletEnabled val="1"/>
        </dgm:presLayoutVars>
      </dgm:prSet>
      <dgm:spPr/>
    </dgm:pt>
    <dgm:pt modelId="{445AA816-2E62-44A0-BC40-BAAA1F115817}" type="pres">
      <dgm:prSet presAssocID="{EEE6539E-1BB3-46CC-AC32-FE3CFDDBDDE4}" presName="negativeSpace" presStyleCnt="0"/>
      <dgm:spPr/>
    </dgm:pt>
    <dgm:pt modelId="{5D7A9E34-4265-414F-B213-9A802A38D49D}" type="pres">
      <dgm:prSet presAssocID="{EEE6539E-1BB3-46CC-AC32-FE3CFDDBDDE4}" presName="childText" presStyleLbl="conFgAcc1" presStyleIdx="2" presStyleCnt="5">
        <dgm:presLayoutVars>
          <dgm:bulletEnabled val="1"/>
        </dgm:presLayoutVars>
      </dgm:prSet>
      <dgm:spPr/>
    </dgm:pt>
    <dgm:pt modelId="{713DB405-71EC-4F3C-B60F-21D79CE4E088}" type="pres">
      <dgm:prSet presAssocID="{A6744808-76B0-4F06-9143-52569D4D5CB6}" presName="spaceBetweenRectangles" presStyleCnt="0"/>
      <dgm:spPr/>
    </dgm:pt>
    <dgm:pt modelId="{BF345070-2828-44F8-831D-E05DA4C83135}" type="pres">
      <dgm:prSet presAssocID="{E3F42CEB-D7F7-40A2-BACF-51D5948E2088}" presName="parentLin" presStyleCnt="0"/>
      <dgm:spPr/>
    </dgm:pt>
    <dgm:pt modelId="{A843822A-B094-4EC5-8301-3F28FC55B0E9}" type="pres">
      <dgm:prSet presAssocID="{E3F42CEB-D7F7-40A2-BACF-51D5948E2088}" presName="parentLeftMargin" presStyleLbl="node1" presStyleIdx="2" presStyleCnt="5"/>
      <dgm:spPr/>
    </dgm:pt>
    <dgm:pt modelId="{D2AFD211-7530-4F45-A9D7-D094C605FC13}" type="pres">
      <dgm:prSet presAssocID="{E3F42CEB-D7F7-40A2-BACF-51D5948E2088}" presName="parentText" presStyleLbl="node1" presStyleIdx="3" presStyleCnt="5">
        <dgm:presLayoutVars>
          <dgm:chMax val="0"/>
          <dgm:bulletEnabled val="1"/>
        </dgm:presLayoutVars>
      </dgm:prSet>
      <dgm:spPr/>
    </dgm:pt>
    <dgm:pt modelId="{0861FAA6-2649-4143-941A-8DF0996BDBAA}" type="pres">
      <dgm:prSet presAssocID="{E3F42CEB-D7F7-40A2-BACF-51D5948E2088}" presName="negativeSpace" presStyleCnt="0"/>
      <dgm:spPr/>
    </dgm:pt>
    <dgm:pt modelId="{ACD55EF5-68E9-4AD8-83F9-88A30B26E5E4}" type="pres">
      <dgm:prSet presAssocID="{E3F42CEB-D7F7-40A2-BACF-51D5948E2088}" presName="childText" presStyleLbl="conFgAcc1" presStyleIdx="3" presStyleCnt="5">
        <dgm:presLayoutVars>
          <dgm:bulletEnabled val="1"/>
        </dgm:presLayoutVars>
      </dgm:prSet>
      <dgm:spPr/>
    </dgm:pt>
    <dgm:pt modelId="{294797E8-7AE5-4927-A3A3-39F43530052F}" type="pres">
      <dgm:prSet presAssocID="{C43931E8-7474-4927-8EF8-6DA645013C7D}" presName="spaceBetweenRectangles" presStyleCnt="0"/>
      <dgm:spPr/>
    </dgm:pt>
    <dgm:pt modelId="{ACD3AB08-BBB9-4611-B735-953CE730BD20}" type="pres">
      <dgm:prSet presAssocID="{9B57C3DB-BD07-47C0-BA6E-8A4EA724FDD5}" presName="parentLin" presStyleCnt="0"/>
      <dgm:spPr/>
    </dgm:pt>
    <dgm:pt modelId="{91CFFF71-876A-45EB-9999-99FFE4F8E383}" type="pres">
      <dgm:prSet presAssocID="{9B57C3DB-BD07-47C0-BA6E-8A4EA724FDD5}" presName="parentLeftMargin" presStyleLbl="node1" presStyleIdx="3" presStyleCnt="5"/>
      <dgm:spPr/>
    </dgm:pt>
    <dgm:pt modelId="{C3678508-DEA0-4233-BD59-B7F7E7FDB0A5}" type="pres">
      <dgm:prSet presAssocID="{9B57C3DB-BD07-47C0-BA6E-8A4EA724FDD5}" presName="parentText" presStyleLbl="node1" presStyleIdx="4" presStyleCnt="5">
        <dgm:presLayoutVars>
          <dgm:chMax val="0"/>
          <dgm:bulletEnabled val="1"/>
        </dgm:presLayoutVars>
      </dgm:prSet>
      <dgm:spPr/>
    </dgm:pt>
    <dgm:pt modelId="{FBA9AFC1-C114-43B8-9D29-B66658698215}" type="pres">
      <dgm:prSet presAssocID="{9B57C3DB-BD07-47C0-BA6E-8A4EA724FDD5}" presName="negativeSpace" presStyleCnt="0"/>
      <dgm:spPr/>
    </dgm:pt>
    <dgm:pt modelId="{DDE1119F-17D9-41BB-B890-54473574BB5F}" type="pres">
      <dgm:prSet presAssocID="{9B57C3DB-BD07-47C0-BA6E-8A4EA724FDD5}" presName="childText" presStyleLbl="conFgAcc1" presStyleIdx="4" presStyleCnt="5">
        <dgm:presLayoutVars>
          <dgm:bulletEnabled val="1"/>
        </dgm:presLayoutVars>
      </dgm:prSet>
      <dgm:spPr/>
    </dgm:pt>
  </dgm:ptLst>
  <dgm:cxnLst>
    <dgm:cxn modelId="{F8E2DF09-9A4A-4C66-A918-0D427A65504F}" type="presOf" srcId="{E0F47074-C1BD-4CF9-8527-15369C2934F3}" destId="{ACD55EF5-68E9-4AD8-83F9-88A30B26E5E4}" srcOrd="0" destOrd="0" presId="urn:microsoft.com/office/officeart/2005/8/layout/list1"/>
    <dgm:cxn modelId="{75CFCA11-C557-4182-96FB-A1E7DC686532}" type="presOf" srcId="{F712BF7F-5344-4CFA-80E4-0D50B02C3F77}" destId="{28C4C208-F092-4439-9D4C-C71DFEF0A3D5}" srcOrd="0" destOrd="0" presId="urn:microsoft.com/office/officeart/2005/8/layout/list1"/>
    <dgm:cxn modelId="{2839402D-FF00-40B6-B8C9-4748A6EFED66}" srcId="{F712BF7F-5344-4CFA-80E4-0D50B02C3F77}" destId="{9B57C3DB-BD07-47C0-BA6E-8A4EA724FDD5}" srcOrd="4" destOrd="0" parTransId="{CD3AF2AB-B40F-4EEB-A5B1-9C7BC81173A9}" sibTransId="{7B163CBD-2482-4DC3-A620-4C7FCDED48CA}"/>
    <dgm:cxn modelId="{89483132-AAC7-480D-B8B5-EA3552CDF065}" type="presOf" srcId="{C27126B4-4003-4977-9118-438BAE876882}" destId="{E10457AF-E72D-464F-B15F-698E51215C33}" srcOrd="0" destOrd="0" presId="urn:microsoft.com/office/officeart/2005/8/layout/list1"/>
    <dgm:cxn modelId="{A8DE2D34-AD4D-4060-9ADF-189064BC1CED}" type="presOf" srcId="{9B57C3DB-BD07-47C0-BA6E-8A4EA724FDD5}" destId="{C3678508-DEA0-4233-BD59-B7F7E7FDB0A5}" srcOrd="1" destOrd="0" presId="urn:microsoft.com/office/officeart/2005/8/layout/list1"/>
    <dgm:cxn modelId="{43704036-FD8F-42A3-B27C-20A107453A6C}" type="presOf" srcId="{E3F42CEB-D7F7-40A2-BACF-51D5948E2088}" destId="{D2AFD211-7530-4F45-A9D7-D094C605FC13}" srcOrd="1" destOrd="0" presId="urn:microsoft.com/office/officeart/2005/8/layout/list1"/>
    <dgm:cxn modelId="{515A1661-EB7D-4AD4-A2D3-AD115E7E03A5}" srcId="{E3F42CEB-D7F7-40A2-BACF-51D5948E2088}" destId="{E0F47074-C1BD-4CF9-8527-15369C2934F3}" srcOrd="0" destOrd="0" parTransId="{3B978224-C5CD-4A6B-9923-A0F78DB18824}" sibTransId="{2E206514-69AD-4DCF-BC38-39D82B4ED7CF}"/>
    <dgm:cxn modelId="{750AA34A-17D1-4B61-B6B2-5C01C8DB222B}" type="presOf" srcId="{EEE6539E-1BB3-46CC-AC32-FE3CFDDBDDE4}" destId="{2C95FD07-5D0E-4B6D-A98F-C6C4010F3EE1}" srcOrd="0" destOrd="0" presId="urn:microsoft.com/office/officeart/2005/8/layout/list1"/>
    <dgm:cxn modelId="{8B740D6B-4047-453E-94E3-0927893CEEF0}" type="presOf" srcId="{D488E16A-D059-4B1E-A924-0A579E6859EF}" destId="{01D85E9A-A036-46BA-BA2C-10E72B9EAA92}" srcOrd="1" destOrd="0" presId="urn:microsoft.com/office/officeart/2005/8/layout/list1"/>
    <dgm:cxn modelId="{5245D24F-9589-477B-B879-9984ABF78A9D}" srcId="{D488E16A-D059-4B1E-A924-0A579E6859EF}" destId="{C27126B4-4003-4977-9118-438BAE876882}" srcOrd="0" destOrd="0" parTransId="{91BC1EF6-748D-45D6-A637-9028EC5593E5}" sibTransId="{16BD1298-A8C2-4506-8CCC-D37B165B5147}"/>
    <dgm:cxn modelId="{84602051-A14F-439C-85DC-E4E459371414}" type="presOf" srcId="{EEE6539E-1BB3-46CC-AC32-FE3CFDDBDDE4}" destId="{93E92090-5F23-4D96-8243-CD675806663A}" srcOrd="1" destOrd="0" presId="urn:microsoft.com/office/officeart/2005/8/layout/list1"/>
    <dgm:cxn modelId="{A761AE52-A836-49D4-9973-55A89BDD4A99}" type="presOf" srcId="{173B1B9E-B5AF-4034-B197-CFE7AD028E74}" destId="{DDEC2017-97D0-43B7-9FE4-C36FE6263E03}" srcOrd="0" destOrd="0" presId="urn:microsoft.com/office/officeart/2005/8/layout/list1"/>
    <dgm:cxn modelId="{B8E42776-9232-417F-BD0D-7CA2780B7525}" srcId="{F712BF7F-5344-4CFA-80E4-0D50B02C3F77}" destId="{173B1B9E-B5AF-4034-B197-CFE7AD028E74}" srcOrd="0" destOrd="0" parTransId="{7CDFE01C-1D4F-409F-A0E4-842F683FE9CA}" sibTransId="{EF549948-B36C-43FA-9DFF-AAC4E7B76287}"/>
    <dgm:cxn modelId="{5B224D7D-FE46-4523-882F-C0C57B8D4308}" srcId="{9B57C3DB-BD07-47C0-BA6E-8A4EA724FDD5}" destId="{C18EB8B5-CE72-41DB-BDC5-EFD10E8CBE5C}" srcOrd="0" destOrd="0" parTransId="{B7DD688F-63AD-4694-B441-A63E9C384A88}" sibTransId="{87FF5C51-A453-4C66-B3F3-9B467B5F4C1B}"/>
    <dgm:cxn modelId="{7D378A87-85E2-4E69-9B22-DB32A42F60E6}" srcId="{F712BF7F-5344-4CFA-80E4-0D50B02C3F77}" destId="{EEE6539E-1BB3-46CC-AC32-FE3CFDDBDDE4}" srcOrd="2" destOrd="0" parTransId="{3B9E9F9B-4FDB-4D8B-830D-E6922924D0BE}" sibTransId="{A6744808-76B0-4F06-9143-52569D4D5CB6}"/>
    <dgm:cxn modelId="{535D3E9D-112D-44F0-AC45-03E3802A616D}" type="presOf" srcId="{37CB5C36-EBD4-4311-B6F4-048EF3026A23}" destId="{9F3AB877-8D06-4523-BF6D-7AC8FB5C29E0}" srcOrd="0" destOrd="0" presId="urn:microsoft.com/office/officeart/2005/8/layout/list1"/>
    <dgm:cxn modelId="{499AD99F-8F63-4CC3-B3C3-9DB57DB8C341}" srcId="{F712BF7F-5344-4CFA-80E4-0D50B02C3F77}" destId="{E3F42CEB-D7F7-40A2-BACF-51D5948E2088}" srcOrd="3" destOrd="0" parTransId="{A2AE757D-3887-468A-A935-687002CF459D}" sibTransId="{C43931E8-7474-4927-8EF8-6DA645013C7D}"/>
    <dgm:cxn modelId="{66AEF2A1-83D4-4856-B71D-094550B2CA3D}" srcId="{EEE6539E-1BB3-46CC-AC32-FE3CFDDBDDE4}" destId="{0B95626C-E890-426C-85C8-4CC22A7AA382}" srcOrd="0" destOrd="0" parTransId="{70865937-9F72-4B6F-9D71-97258EB24ABE}" sibTransId="{45DCC2FC-ABB7-4514-9AF2-CAB039D92479}"/>
    <dgm:cxn modelId="{7BA49BA6-FD72-47E1-917F-69156F85E83A}" type="presOf" srcId="{C18EB8B5-CE72-41DB-BDC5-EFD10E8CBE5C}" destId="{DDE1119F-17D9-41BB-B890-54473574BB5F}" srcOrd="0" destOrd="0" presId="urn:microsoft.com/office/officeart/2005/8/layout/list1"/>
    <dgm:cxn modelId="{56CC94B4-A780-4676-8E68-15867E0AE92D}" srcId="{173B1B9E-B5AF-4034-B197-CFE7AD028E74}" destId="{37CB5C36-EBD4-4311-B6F4-048EF3026A23}" srcOrd="0" destOrd="0" parTransId="{EADF0705-5C5E-45AC-939C-550111B56A32}" sibTransId="{B008B84A-13EB-4695-A1BB-4FABF8E08ADD}"/>
    <dgm:cxn modelId="{B13F05D4-00CE-4801-BC6E-49BB1215E091}" type="presOf" srcId="{0B95626C-E890-426C-85C8-4CC22A7AA382}" destId="{5D7A9E34-4265-414F-B213-9A802A38D49D}" srcOrd="0" destOrd="0" presId="urn:microsoft.com/office/officeart/2005/8/layout/list1"/>
    <dgm:cxn modelId="{0532E0D4-FC3D-4C42-AE94-7E1A4ACAAFC8}" type="presOf" srcId="{9B57C3DB-BD07-47C0-BA6E-8A4EA724FDD5}" destId="{91CFFF71-876A-45EB-9999-99FFE4F8E383}" srcOrd="0" destOrd="0" presId="urn:microsoft.com/office/officeart/2005/8/layout/list1"/>
    <dgm:cxn modelId="{8AB505E0-2C89-4C82-807C-43D57FC7A530}" srcId="{F712BF7F-5344-4CFA-80E4-0D50B02C3F77}" destId="{D488E16A-D059-4B1E-A924-0A579E6859EF}" srcOrd="1" destOrd="0" parTransId="{074C3A60-B81D-4C02-A6B7-42DB3C631CFD}" sibTransId="{572EC0D6-BB32-4FCA-B0F7-5E8D654340BD}"/>
    <dgm:cxn modelId="{2778A4E2-A2AE-40D3-8D04-A3FD98E11725}" type="presOf" srcId="{D488E16A-D059-4B1E-A924-0A579E6859EF}" destId="{09482232-FF5B-4934-87F8-8740FBD32C21}" srcOrd="0" destOrd="0" presId="urn:microsoft.com/office/officeart/2005/8/layout/list1"/>
    <dgm:cxn modelId="{A2208DEC-D638-4457-AED0-EDF79F31A118}" type="presOf" srcId="{173B1B9E-B5AF-4034-B197-CFE7AD028E74}" destId="{49D97891-699E-44A2-BE7E-73EA567A2C91}" srcOrd="1" destOrd="0" presId="urn:microsoft.com/office/officeart/2005/8/layout/list1"/>
    <dgm:cxn modelId="{81E46FFA-BF2F-420B-BD4E-C29D6D0467BB}" type="presOf" srcId="{E3F42CEB-D7F7-40A2-BACF-51D5948E2088}" destId="{A843822A-B094-4EC5-8301-3F28FC55B0E9}" srcOrd="0" destOrd="0" presId="urn:microsoft.com/office/officeart/2005/8/layout/list1"/>
    <dgm:cxn modelId="{96A24E7B-641E-44F2-AE8A-C6259800B808}" type="presParOf" srcId="{28C4C208-F092-4439-9D4C-C71DFEF0A3D5}" destId="{AE558C37-19FE-48EB-AEA2-45755CB0C31A}" srcOrd="0" destOrd="0" presId="urn:microsoft.com/office/officeart/2005/8/layout/list1"/>
    <dgm:cxn modelId="{679933CB-09F3-4694-9B3F-4DAAC09DA289}" type="presParOf" srcId="{AE558C37-19FE-48EB-AEA2-45755CB0C31A}" destId="{DDEC2017-97D0-43B7-9FE4-C36FE6263E03}" srcOrd="0" destOrd="0" presId="urn:microsoft.com/office/officeart/2005/8/layout/list1"/>
    <dgm:cxn modelId="{4FE02A59-D11D-4AC2-B3F3-11243D4A6E0B}" type="presParOf" srcId="{AE558C37-19FE-48EB-AEA2-45755CB0C31A}" destId="{49D97891-699E-44A2-BE7E-73EA567A2C91}" srcOrd="1" destOrd="0" presId="urn:microsoft.com/office/officeart/2005/8/layout/list1"/>
    <dgm:cxn modelId="{2C2A4EF4-CF58-42B8-912C-0C4C52FAB059}" type="presParOf" srcId="{28C4C208-F092-4439-9D4C-C71DFEF0A3D5}" destId="{38EB3842-3905-4EAC-9EF9-5A1E68E8414F}" srcOrd="1" destOrd="0" presId="urn:microsoft.com/office/officeart/2005/8/layout/list1"/>
    <dgm:cxn modelId="{9D7B3504-4227-4AFB-9787-B6E0A3C10898}" type="presParOf" srcId="{28C4C208-F092-4439-9D4C-C71DFEF0A3D5}" destId="{9F3AB877-8D06-4523-BF6D-7AC8FB5C29E0}" srcOrd="2" destOrd="0" presId="urn:microsoft.com/office/officeart/2005/8/layout/list1"/>
    <dgm:cxn modelId="{128DF18E-8DF2-4219-B34D-2242D322DA56}" type="presParOf" srcId="{28C4C208-F092-4439-9D4C-C71DFEF0A3D5}" destId="{A2F3D225-2ABD-46BD-AE0A-BF5BF48B457B}" srcOrd="3" destOrd="0" presId="urn:microsoft.com/office/officeart/2005/8/layout/list1"/>
    <dgm:cxn modelId="{BA6EC352-7E82-45AE-8768-E37ECF628BDC}" type="presParOf" srcId="{28C4C208-F092-4439-9D4C-C71DFEF0A3D5}" destId="{8AC10485-05B3-4E13-BBB4-930944EF28B4}" srcOrd="4" destOrd="0" presId="urn:microsoft.com/office/officeart/2005/8/layout/list1"/>
    <dgm:cxn modelId="{408A130C-D46F-41AA-AA6E-0499975FA416}" type="presParOf" srcId="{8AC10485-05B3-4E13-BBB4-930944EF28B4}" destId="{09482232-FF5B-4934-87F8-8740FBD32C21}" srcOrd="0" destOrd="0" presId="urn:microsoft.com/office/officeart/2005/8/layout/list1"/>
    <dgm:cxn modelId="{A5EE76F9-5E25-4C6D-98EB-D393BE6F828C}" type="presParOf" srcId="{8AC10485-05B3-4E13-BBB4-930944EF28B4}" destId="{01D85E9A-A036-46BA-BA2C-10E72B9EAA92}" srcOrd="1" destOrd="0" presId="urn:microsoft.com/office/officeart/2005/8/layout/list1"/>
    <dgm:cxn modelId="{4BF45B00-7E3E-4CB5-99BA-555B246C7BC2}" type="presParOf" srcId="{28C4C208-F092-4439-9D4C-C71DFEF0A3D5}" destId="{01AB4B66-1A35-4622-B5B9-4C7FC7752505}" srcOrd="5" destOrd="0" presId="urn:microsoft.com/office/officeart/2005/8/layout/list1"/>
    <dgm:cxn modelId="{5A447E9F-596F-42D6-8600-89493E37FB28}" type="presParOf" srcId="{28C4C208-F092-4439-9D4C-C71DFEF0A3D5}" destId="{E10457AF-E72D-464F-B15F-698E51215C33}" srcOrd="6" destOrd="0" presId="urn:microsoft.com/office/officeart/2005/8/layout/list1"/>
    <dgm:cxn modelId="{827820ED-9D7B-40C2-ADAD-75032B8B69CC}" type="presParOf" srcId="{28C4C208-F092-4439-9D4C-C71DFEF0A3D5}" destId="{8BC445B9-A4EF-4350-929E-3AF961F60099}" srcOrd="7" destOrd="0" presId="urn:microsoft.com/office/officeart/2005/8/layout/list1"/>
    <dgm:cxn modelId="{0D2A81E7-5BF3-41D9-BFBF-96DE9E3BE09A}" type="presParOf" srcId="{28C4C208-F092-4439-9D4C-C71DFEF0A3D5}" destId="{314B2376-1C19-408F-B70C-065D16DB8273}" srcOrd="8" destOrd="0" presId="urn:microsoft.com/office/officeart/2005/8/layout/list1"/>
    <dgm:cxn modelId="{44C332AD-CD16-4DA2-B56E-4B60BD309FA3}" type="presParOf" srcId="{314B2376-1C19-408F-B70C-065D16DB8273}" destId="{2C95FD07-5D0E-4B6D-A98F-C6C4010F3EE1}" srcOrd="0" destOrd="0" presId="urn:microsoft.com/office/officeart/2005/8/layout/list1"/>
    <dgm:cxn modelId="{93A718A9-3F6C-4407-8FE5-6D3A352C2D13}" type="presParOf" srcId="{314B2376-1C19-408F-B70C-065D16DB8273}" destId="{93E92090-5F23-4D96-8243-CD675806663A}" srcOrd="1" destOrd="0" presId="urn:microsoft.com/office/officeart/2005/8/layout/list1"/>
    <dgm:cxn modelId="{3D31EBEE-606F-4D2E-821F-FE6E9AB2D1A7}" type="presParOf" srcId="{28C4C208-F092-4439-9D4C-C71DFEF0A3D5}" destId="{445AA816-2E62-44A0-BC40-BAAA1F115817}" srcOrd="9" destOrd="0" presId="urn:microsoft.com/office/officeart/2005/8/layout/list1"/>
    <dgm:cxn modelId="{CEBE27A3-A4A2-46E8-9938-BA8C723F1ACF}" type="presParOf" srcId="{28C4C208-F092-4439-9D4C-C71DFEF0A3D5}" destId="{5D7A9E34-4265-414F-B213-9A802A38D49D}" srcOrd="10" destOrd="0" presId="urn:microsoft.com/office/officeart/2005/8/layout/list1"/>
    <dgm:cxn modelId="{F7D43540-6D6D-480C-B89A-42FEA0338663}" type="presParOf" srcId="{28C4C208-F092-4439-9D4C-C71DFEF0A3D5}" destId="{713DB405-71EC-4F3C-B60F-21D79CE4E088}" srcOrd="11" destOrd="0" presId="urn:microsoft.com/office/officeart/2005/8/layout/list1"/>
    <dgm:cxn modelId="{2E3F11D7-23EE-425E-AE61-A77D9FB4A47E}" type="presParOf" srcId="{28C4C208-F092-4439-9D4C-C71DFEF0A3D5}" destId="{BF345070-2828-44F8-831D-E05DA4C83135}" srcOrd="12" destOrd="0" presId="urn:microsoft.com/office/officeart/2005/8/layout/list1"/>
    <dgm:cxn modelId="{4950EBDE-354E-4D50-8C43-D2179CD3B19E}" type="presParOf" srcId="{BF345070-2828-44F8-831D-E05DA4C83135}" destId="{A843822A-B094-4EC5-8301-3F28FC55B0E9}" srcOrd="0" destOrd="0" presId="urn:microsoft.com/office/officeart/2005/8/layout/list1"/>
    <dgm:cxn modelId="{49C92E6D-0F43-4298-8351-A6EA63BADA9B}" type="presParOf" srcId="{BF345070-2828-44F8-831D-E05DA4C83135}" destId="{D2AFD211-7530-4F45-A9D7-D094C605FC13}" srcOrd="1" destOrd="0" presId="urn:microsoft.com/office/officeart/2005/8/layout/list1"/>
    <dgm:cxn modelId="{01DC2A04-DA20-4BE4-8697-44316DA0BDB4}" type="presParOf" srcId="{28C4C208-F092-4439-9D4C-C71DFEF0A3D5}" destId="{0861FAA6-2649-4143-941A-8DF0996BDBAA}" srcOrd="13" destOrd="0" presId="urn:microsoft.com/office/officeart/2005/8/layout/list1"/>
    <dgm:cxn modelId="{A7C15B37-2461-4778-9D8C-55A2B64E1A29}" type="presParOf" srcId="{28C4C208-F092-4439-9D4C-C71DFEF0A3D5}" destId="{ACD55EF5-68E9-4AD8-83F9-88A30B26E5E4}" srcOrd="14" destOrd="0" presId="urn:microsoft.com/office/officeart/2005/8/layout/list1"/>
    <dgm:cxn modelId="{4D989362-53CB-448B-B026-6343D1706F94}" type="presParOf" srcId="{28C4C208-F092-4439-9D4C-C71DFEF0A3D5}" destId="{294797E8-7AE5-4927-A3A3-39F43530052F}" srcOrd="15" destOrd="0" presId="urn:microsoft.com/office/officeart/2005/8/layout/list1"/>
    <dgm:cxn modelId="{4676C82A-E437-4A13-BE3F-501909E6FFDD}" type="presParOf" srcId="{28C4C208-F092-4439-9D4C-C71DFEF0A3D5}" destId="{ACD3AB08-BBB9-4611-B735-953CE730BD20}" srcOrd="16" destOrd="0" presId="urn:microsoft.com/office/officeart/2005/8/layout/list1"/>
    <dgm:cxn modelId="{C5E47D15-FF47-40AC-9B8A-392243C5A6AE}" type="presParOf" srcId="{ACD3AB08-BBB9-4611-B735-953CE730BD20}" destId="{91CFFF71-876A-45EB-9999-99FFE4F8E383}" srcOrd="0" destOrd="0" presId="urn:microsoft.com/office/officeart/2005/8/layout/list1"/>
    <dgm:cxn modelId="{0DD65B4C-4E9D-44B8-8392-49D429A8C9D0}" type="presParOf" srcId="{ACD3AB08-BBB9-4611-B735-953CE730BD20}" destId="{C3678508-DEA0-4233-BD59-B7F7E7FDB0A5}" srcOrd="1" destOrd="0" presId="urn:microsoft.com/office/officeart/2005/8/layout/list1"/>
    <dgm:cxn modelId="{0F8BA3DF-1AB9-4DAB-93FA-943BF855313F}" type="presParOf" srcId="{28C4C208-F092-4439-9D4C-C71DFEF0A3D5}" destId="{FBA9AFC1-C114-43B8-9D29-B66658698215}" srcOrd="17" destOrd="0" presId="urn:microsoft.com/office/officeart/2005/8/layout/list1"/>
    <dgm:cxn modelId="{38AF89C1-17AE-4F4C-84C2-1395B944510B}" type="presParOf" srcId="{28C4C208-F092-4439-9D4C-C71DFEF0A3D5}" destId="{DDE1119F-17D9-41BB-B890-54473574BB5F}" srcOrd="18"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8CA44E2-CC35-405D-BF07-E3D92482BF84}" type="doc">
      <dgm:prSet loTypeId="urn:microsoft.com/office/officeart/2005/8/layout/process4" loCatId="list" qsTypeId="urn:microsoft.com/office/officeart/2005/8/quickstyle/simple1" qsCatId="simple" csTypeId="urn:microsoft.com/office/officeart/2005/8/colors/accent1_1" csCatId="accent1" phldr="1"/>
      <dgm:spPr/>
      <dgm:t>
        <a:bodyPr/>
        <a:lstStyle/>
        <a:p>
          <a:endParaRPr lang="en-GB"/>
        </a:p>
      </dgm:t>
    </dgm:pt>
    <dgm:pt modelId="{BE58A2A4-69AE-4C62-935C-77112C63AA04}">
      <dgm:prSet phldrT="[Text]" custT="1"/>
      <dgm:spPr>
        <a:gradFill rotWithShape="0">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dgm:spPr>
      <dgm:t>
        <a:bodyPr/>
        <a:lstStyle/>
        <a:p>
          <a:r>
            <a:rPr lang="en-US" sz="1600" b="1">
              <a:latin typeface="Verdana" panose="020B0604030504040204" pitchFamily="34" charset="0"/>
              <a:ea typeface="Verdana" panose="020B0604030504040204" pitchFamily="34" charset="0"/>
              <a:cs typeface="Verdana" panose="020B0604030504040204" pitchFamily="34" charset="0"/>
            </a:rPr>
            <a:t>Joint document development approved</a:t>
          </a:r>
          <a:endParaRPr lang="en-GB" sz="1600" b="1">
            <a:latin typeface="Verdana" panose="020B0604030504040204" pitchFamily="34" charset="0"/>
            <a:ea typeface="Verdana" panose="020B0604030504040204" pitchFamily="34" charset="0"/>
            <a:cs typeface="Verdana" panose="020B0604030504040204" pitchFamily="34" charset="0"/>
          </a:endParaRPr>
        </a:p>
      </dgm:t>
    </dgm:pt>
    <dgm:pt modelId="{3D5463F9-9704-42DC-B1D2-281D8D449FAF}" type="parTrans" cxnId="{B3A02573-8791-4870-AB06-DA6EC252D283}">
      <dgm:prSet/>
      <dgm:spPr/>
      <dgm:t>
        <a:bodyPr/>
        <a:lstStyle/>
        <a:p>
          <a:endParaRPr lang="en-GB" b="0">
            <a:latin typeface="Verdana" panose="020B0604030504040204" pitchFamily="34" charset="0"/>
            <a:ea typeface="Verdana" panose="020B0604030504040204" pitchFamily="34" charset="0"/>
            <a:cs typeface="Verdana" panose="020B0604030504040204" pitchFamily="34" charset="0"/>
          </a:endParaRPr>
        </a:p>
      </dgm:t>
    </dgm:pt>
    <dgm:pt modelId="{C51D8D66-8314-4EE6-81BD-AFF22860B708}" type="sibTrans" cxnId="{B3A02573-8791-4870-AB06-DA6EC252D283}">
      <dgm:prSet/>
      <dgm:spPr/>
      <dgm:t>
        <a:bodyPr/>
        <a:lstStyle/>
        <a:p>
          <a:endParaRPr lang="en-GB" b="0">
            <a:latin typeface="Verdana" panose="020B0604030504040204" pitchFamily="34" charset="0"/>
            <a:ea typeface="Verdana" panose="020B0604030504040204" pitchFamily="34" charset="0"/>
            <a:cs typeface="Verdana" panose="020B0604030504040204" pitchFamily="34" charset="0"/>
          </a:endParaRPr>
        </a:p>
      </dgm:t>
    </dgm:pt>
    <dgm:pt modelId="{E601E22B-E822-4297-8E36-7A56225DF229}">
      <dgm:prSet phldrT="[Text]" custT="1"/>
      <dgm:spPr>
        <a:gradFill rotWithShape="0">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dgm:spPr>
      <dgm:t>
        <a:bodyPr/>
        <a:lstStyle/>
        <a:p>
          <a:r>
            <a:rPr lang="en-US" sz="1600" b="1">
              <a:latin typeface="Verdana" panose="020B0604030504040204" pitchFamily="34" charset="0"/>
              <a:ea typeface="Verdana" panose="020B0604030504040204" pitchFamily="34" charset="0"/>
              <a:cs typeface="Verdana" panose="020B0604030504040204" pitchFamily="34" charset="0"/>
            </a:rPr>
            <a:t>Joint drafting of document by WG &amp; SC</a:t>
          </a:r>
          <a:endParaRPr lang="en-GB" sz="1600" b="1">
            <a:latin typeface="Verdana" panose="020B0604030504040204" pitchFamily="34" charset="0"/>
            <a:ea typeface="Verdana" panose="020B0604030504040204" pitchFamily="34" charset="0"/>
            <a:cs typeface="Verdana" panose="020B0604030504040204" pitchFamily="34" charset="0"/>
          </a:endParaRPr>
        </a:p>
      </dgm:t>
    </dgm:pt>
    <dgm:pt modelId="{99CB0185-A0B8-47CE-8101-28CB0F4A47D7}" type="parTrans" cxnId="{0A3A2F75-7894-418E-AAC4-7F9EF2AF6149}">
      <dgm:prSet/>
      <dgm:spPr/>
      <dgm:t>
        <a:bodyPr/>
        <a:lstStyle/>
        <a:p>
          <a:endParaRPr lang="en-GB" b="0">
            <a:latin typeface="Verdana" panose="020B0604030504040204" pitchFamily="34" charset="0"/>
            <a:ea typeface="Verdana" panose="020B0604030504040204" pitchFamily="34" charset="0"/>
            <a:cs typeface="Verdana" panose="020B0604030504040204" pitchFamily="34" charset="0"/>
          </a:endParaRPr>
        </a:p>
      </dgm:t>
    </dgm:pt>
    <dgm:pt modelId="{574753F7-4BFD-4AF5-8F8E-847A4A2106E5}" type="sibTrans" cxnId="{0A3A2F75-7894-418E-AAC4-7F9EF2AF6149}">
      <dgm:prSet/>
      <dgm:spPr/>
      <dgm:t>
        <a:bodyPr/>
        <a:lstStyle/>
        <a:p>
          <a:endParaRPr lang="en-GB" b="0">
            <a:latin typeface="Verdana" panose="020B0604030504040204" pitchFamily="34" charset="0"/>
            <a:ea typeface="Verdana" panose="020B0604030504040204" pitchFamily="34" charset="0"/>
            <a:cs typeface="Verdana" panose="020B0604030504040204" pitchFamily="34" charset="0"/>
          </a:endParaRPr>
        </a:p>
      </dgm:t>
    </dgm:pt>
    <dgm:pt modelId="{7091FC76-ACFB-4962-8B67-32073E9F2434}">
      <dgm:prSet phldrT="[Text]" custT="1"/>
      <dgm:spPr/>
      <dgm:t>
        <a:bodyPr/>
        <a:lstStyle/>
        <a:p>
          <a:r>
            <a:rPr lang="en-US" sz="1600" b="1">
              <a:latin typeface="Verdana" panose="020B0604030504040204" pitchFamily="34" charset="0"/>
              <a:ea typeface="Verdana" panose="020B0604030504040204" pitchFamily="34" charset="0"/>
              <a:cs typeface="Verdana" panose="020B0604030504040204" pitchFamily="34" charset="0"/>
            </a:rPr>
            <a:t>Consultation</a:t>
          </a:r>
          <a:endParaRPr lang="en-GB" sz="1600" b="1">
            <a:latin typeface="Verdana" panose="020B0604030504040204" pitchFamily="34" charset="0"/>
            <a:ea typeface="Verdana" panose="020B0604030504040204" pitchFamily="34" charset="0"/>
            <a:cs typeface="Verdana" panose="020B0604030504040204" pitchFamily="34" charset="0"/>
          </a:endParaRPr>
        </a:p>
      </dgm:t>
    </dgm:pt>
    <dgm:pt modelId="{435156ED-A3ED-4CF0-9F9D-73087ACFE6F6}" type="parTrans" cxnId="{D1EC0D20-3A41-49D8-9EDA-05E88C57DFCF}">
      <dgm:prSet/>
      <dgm:spPr/>
      <dgm:t>
        <a:bodyPr/>
        <a:lstStyle/>
        <a:p>
          <a:endParaRPr lang="en-GB" b="0">
            <a:latin typeface="Verdana" panose="020B0604030504040204" pitchFamily="34" charset="0"/>
            <a:ea typeface="Verdana" panose="020B0604030504040204" pitchFamily="34" charset="0"/>
            <a:cs typeface="Verdana" panose="020B0604030504040204" pitchFamily="34" charset="0"/>
          </a:endParaRPr>
        </a:p>
      </dgm:t>
    </dgm:pt>
    <dgm:pt modelId="{16EF6C42-5CBC-40FA-901E-7FDE075CC3B3}" type="sibTrans" cxnId="{D1EC0D20-3A41-49D8-9EDA-05E88C57DFCF}">
      <dgm:prSet/>
      <dgm:spPr/>
      <dgm:t>
        <a:bodyPr/>
        <a:lstStyle/>
        <a:p>
          <a:endParaRPr lang="en-GB" b="0">
            <a:latin typeface="Verdana" panose="020B0604030504040204" pitchFamily="34" charset="0"/>
            <a:ea typeface="Verdana" panose="020B0604030504040204" pitchFamily="34" charset="0"/>
            <a:cs typeface="Verdana" panose="020B0604030504040204" pitchFamily="34" charset="0"/>
          </a:endParaRPr>
        </a:p>
      </dgm:t>
    </dgm:pt>
    <dgm:pt modelId="{18E8138E-1011-4723-AFE9-326A014869BE}">
      <dgm:prSet phldrT="[Text]" custT="1"/>
      <dgm:spPr>
        <a:gradFill rotWithShape="0">
          <a:gsLst>
            <a:gs pos="91007">
              <a:schemeClr val="accent1">
                <a:lumMod val="20000"/>
                <a:lumOff val="80000"/>
              </a:schemeClr>
            </a:gs>
            <a:gs pos="0">
              <a:schemeClr val="accent3">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dgm:spPr>
      <dgm:t>
        <a:bodyPr/>
        <a:lstStyle/>
        <a:p>
          <a:r>
            <a:rPr lang="en-US" sz="1600" b="0">
              <a:latin typeface="Verdana" panose="020B0604030504040204" pitchFamily="34" charset="0"/>
              <a:ea typeface="Verdana" panose="020B0604030504040204" pitchFamily="34" charset="0"/>
              <a:cs typeface="Verdana" panose="020B0604030504040204" pitchFamily="34" charset="0"/>
            </a:rPr>
            <a:t>EUROCAE Open Consultation	</a:t>
          </a:r>
          <a:endParaRPr lang="en-GB" sz="1600" b="0">
            <a:latin typeface="Verdana" panose="020B0604030504040204" pitchFamily="34" charset="0"/>
            <a:ea typeface="Verdana" panose="020B0604030504040204" pitchFamily="34" charset="0"/>
            <a:cs typeface="Verdana" panose="020B0604030504040204" pitchFamily="34" charset="0"/>
          </a:endParaRPr>
        </a:p>
      </dgm:t>
    </dgm:pt>
    <dgm:pt modelId="{8F445907-28D4-4F42-886A-885965A3F3AD}" type="parTrans" cxnId="{4A70D1AB-6B83-4399-891D-9D74DD6B7B1A}">
      <dgm:prSet/>
      <dgm:spPr/>
      <dgm:t>
        <a:bodyPr/>
        <a:lstStyle/>
        <a:p>
          <a:endParaRPr lang="en-GB" b="0">
            <a:latin typeface="Verdana" panose="020B0604030504040204" pitchFamily="34" charset="0"/>
            <a:ea typeface="Verdana" panose="020B0604030504040204" pitchFamily="34" charset="0"/>
            <a:cs typeface="Verdana" panose="020B0604030504040204" pitchFamily="34" charset="0"/>
          </a:endParaRPr>
        </a:p>
      </dgm:t>
    </dgm:pt>
    <dgm:pt modelId="{5F02F4CD-0C64-404E-A948-A5C6B9B8757E}" type="sibTrans" cxnId="{4A70D1AB-6B83-4399-891D-9D74DD6B7B1A}">
      <dgm:prSet/>
      <dgm:spPr/>
      <dgm:t>
        <a:bodyPr/>
        <a:lstStyle/>
        <a:p>
          <a:endParaRPr lang="en-GB" b="0">
            <a:latin typeface="Verdana" panose="020B0604030504040204" pitchFamily="34" charset="0"/>
            <a:ea typeface="Verdana" panose="020B0604030504040204" pitchFamily="34" charset="0"/>
            <a:cs typeface="Verdana" panose="020B0604030504040204" pitchFamily="34" charset="0"/>
          </a:endParaRPr>
        </a:p>
      </dgm:t>
    </dgm:pt>
    <dgm:pt modelId="{4C3B2D4C-981D-4365-A43C-300181E25379}">
      <dgm:prSet phldrT="[Text]" custT="1"/>
      <dgm:spPr>
        <a:gradFill rotWithShape="0">
          <a:gsLst>
            <a:gs pos="91007">
              <a:schemeClr val="accent4">
                <a:lumMod val="40000"/>
                <a:lumOff val="60000"/>
              </a:schemeClr>
            </a:gs>
            <a:gs pos="0">
              <a:schemeClr val="accent4">
                <a:lumMod val="40000"/>
                <a:lumOff val="6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dgm:spPr>
      <dgm:t>
        <a:bodyPr/>
        <a:lstStyle/>
        <a:p>
          <a:r>
            <a:rPr lang="en-US" sz="1600" b="0">
              <a:latin typeface="Verdana" panose="020B0604030504040204" pitchFamily="34" charset="0"/>
              <a:ea typeface="Verdana" panose="020B0604030504040204" pitchFamily="34" charset="0"/>
              <a:cs typeface="Verdana" panose="020B0604030504040204" pitchFamily="34" charset="0"/>
            </a:rPr>
            <a:t>RTCA FRAC</a:t>
          </a:r>
          <a:endParaRPr lang="en-GB" sz="1600" b="0">
            <a:latin typeface="Verdana" panose="020B0604030504040204" pitchFamily="34" charset="0"/>
            <a:ea typeface="Verdana" panose="020B0604030504040204" pitchFamily="34" charset="0"/>
            <a:cs typeface="Verdana" panose="020B0604030504040204" pitchFamily="34" charset="0"/>
          </a:endParaRPr>
        </a:p>
      </dgm:t>
    </dgm:pt>
    <dgm:pt modelId="{C5C33A4F-A354-4DED-A447-3BB6B4364B62}" type="parTrans" cxnId="{E0FEAD5E-1C1D-4E61-AD12-69D9CCDC0BAF}">
      <dgm:prSet/>
      <dgm:spPr/>
      <dgm:t>
        <a:bodyPr/>
        <a:lstStyle/>
        <a:p>
          <a:endParaRPr lang="en-GB" b="0">
            <a:latin typeface="Verdana" panose="020B0604030504040204" pitchFamily="34" charset="0"/>
            <a:ea typeface="Verdana" panose="020B0604030504040204" pitchFamily="34" charset="0"/>
            <a:cs typeface="Verdana" panose="020B0604030504040204" pitchFamily="34" charset="0"/>
          </a:endParaRPr>
        </a:p>
      </dgm:t>
    </dgm:pt>
    <dgm:pt modelId="{D6BD1EBD-31C8-47B2-BE09-072542E314F7}" type="sibTrans" cxnId="{E0FEAD5E-1C1D-4E61-AD12-69D9CCDC0BAF}">
      <dgm:prSet/>
      <dgm:spPr/>
      <dgm:t>
        <a:bodyPr/>
        <a:lstStyle/>
        <a:p>
          <a:endParaRPr lang="en-GB" b="0">
            <a:latin typeface="Verdana" panose="020B0604030504040204" pitchFamily="34" charset="0"/>
            <a:ea typeface="Verdana" panose="020B0604030504040204" pitchFamily="34" charset="0"/>
            <a:cs typeface="Verdana" panose="020B0604030504040204" pitchFamily="34" charset="0"/>
          </a:endParaRPr>
        </a:p>
      </dgm:t>
    </dgm:pt>
    <dgm:pt modelId="{F35F58A0-F260-4BD8-9392-D45CB6E5B8CD}">
      <dgm:prSet phldrT="[Text]" custT="1"/>
      <dgm:spPr>
        <a:gradFill rotWithShape="0">
          <a:gsLst>
            <a:gs pos="91007">
              <a:schemeClr val="accent3">
                <a:lumMod val="40000"/>
                <a:lumOff val="60000"/>
              </a:schemeClr>
            </a:gs>
            <a:gs pos="0">
              <a:schemeClr val="bg1"/>
            </a:gs>
            <a:gs pos="74000">
              <a:schemeClr val="accent3">
                <a:lumMod val="40000"/>
                <a:lumOff val="60000"/>
              </a:schemeClr>
            </a:gs>
            <a:gs pos="83000">
              <a:schemeClr val="accent3">
                <a:lumMod val="40000"/>
                <a:lumOff val="60000"/>
              </a:schemeClr>
            </a:gs>
            <a:gs pos="100000">
              <a:schemeClr val="accent3">
                <a:lumMod val="40000"/>
                <a:lumOff val="60000"/>
              </a:schemeClr>
            </a:gs>
          </a:gsLst>
          <a:lin ang="5400000" scaled="1"/>
        </a:gradFill>
      </dgm:spPr>
      <dgm:t>
        <a:bodyPr/>
        <a:lstStyle/>
        <a:p>
          <a:r>
            <a:rPr lang="en-US" sz="1600" b="0" dirty="0">
              <a:latin typeface="Verdana" panose="020B0604030504040204" pitchFamily="34" charset="0"/>
              <a:ea typeface="Verdana" panose="020B0604030504040204" pitchFamily="34" charset="0"/>
              <a:cs typeface="Verdana" panose="020B0604030504040204" pitchFamily="34" charset="0"/>
            </a:rPr>
            <a:t>EUROCAE Council</a:t>
          </a:r>
          <a:endParaRPr lang="en-GB" sz="1600" b="0" dirty="0">
            <a:latin typeface="Verdana" panose="020B0604030504040204" pitchFamily="34" charset="0"/>
            <a:ea typeface="Verdana" panose="020B0604030504040204" pitchFamily="34" charset="0"/>
            <a:cs typeface="Verdana" panose="020B0604030504040204" pitchFamily="34" charset="0"/>
          </a:endParaRPr>
        </a:p>
      </dgm:t>
    </dgm:pt>
    <dgm:pt modelId="{BD765A3E-4161-4EDF-B21C-8F76DCA7CFEA}" type="parTrans" cxnId="{A2BE0ECD-8A8C-4A8B-ACA6-E66597429EA8}">
      <dgm:prSet/>
      <dgm:spPr/>
      <dgm:t>
        <a:bodyPr/>
        <a:lstStyle/>
        <a:p>
          <a:endParaRPr lang="en-GB" b="0">
            <a:latin typeface="Verdana" panose="020B0604030504040204" pitchFamily="34" charset="0"/>
            <a:ea typeface="Verdana" panose="020B0604030504040204" pitchFamily="34" charset="0"/>
            <a:cs typeface="Verdana" panose="020B0604030504040204" pitchFamily="34" charset="0"/>
          </a:endParaRPr>
        </a:p>
      </dgm:t>
    </dgm:pt>
    <dgm:pt modelId="{ABA17F44-3586-4E76-9949-09B2DBD8C8CC}" type="sibTrans" cxnId="{A2BE0ECD-8A8C-4A8B-ACA6-E66597429EA8}">
      <dgm:prSet/>
      <dgm:spPr/>
      <dgm:t>
        <a:bodyPr/>
        <a:lstStyle/>
        <a:p>
          <a:endParaRPr lang="en-GB" b="0">
            <a:latin typeface="Verdana" panose="020B0604030504040204" pitchFamily="34" charset="0"/>
            <a:ea typeface="Verdana" panose="020B0604030504040204" pitchFamily="34" charset="0"/>
            <a:cs typeface="Verdana" panose="020B0604030504040204" pitchFamily="34" charset="0"/>
          </a:endParaRPr>
        </a:p>
      </dgm:t>
    </dgm:pt>
    <dgm:pt modelId="{DBC663EE-00F7-4635-AAF8-E3FCF8130560}">
      <dgm:prSet custT="1"/>
      <dgm:spPr>
        <a:gradFill rotWithShape="0">
          <a:gsLst>
            <a:gs pos="100000">
              <a:schemeClr val="accent1">
                <a:lumMod val="40000"/>
                <a:lumOff val="60000"/>
              </a:schemeClr>
            </a:gs>
            <a:gs pos="0">
              <a:schemeClr val="bg1"/>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dgm:spPr>
      <dgm:t>
        <a:bodyPr/>
        <a:lstStyle/>
        <a:p>
          <a:r>
            <a:rPr lang="en-US" sz="1600" b="1">
              <a:latin typeface="Verdana" panose="020B0604030504040204" pitchFamily="34" charset="0"/>
              <a:ea typeface="Verdana" panose="020B0604030504040204" pitchFamily="34" charset="0"/>
              <a:cs typeface="Verdana" panose="020B0604030504040204" pitchFamily="34" charset="0"/>
            </a:rPr>
            <a:t>Joint comment resolution &amp; Finalization of draft</a:t>
          </a:r>
          <a:endParaRPr lang="en-GB" sz="1600" b="1">
            <a:latin typeface="Verdana" panose="020B0604030504040204" pitchFamily="34" charset="0"/>
            <a:ea typeface="Verdana" panose="020B0604030504040204" pitchFamily="34" charset="0"/>
            <a:cs typeface="Verdana" panose="020B0604030504040204" pitchFamily="34" charset="0"/>
          </a:endParaRPr>
        </a:p>
      </dgm:t>
    </dgm:pt>
    <dgm:pt modelId="{F6669E73-A375-44FF-BE5F-3A77FC9604DE}" type="parTrans" cxnId="{14B4FC3A-2008-4FA8-A1D2-FB952DDA1B0E}">
      <dgm:prSet/>
      <dgm:spPr/>
      <dgm:t>
        <a:bodyPr/>
        <a:lstStyle/>
        <a:p>
          <a:endParaRPr lang="en-GB" b="0">
            <a:latin typeface="Verdana" panose="020B0604030504040204" pitchFamily="34" charset="0"/>
            <a:ea typeface="Verdana" panose="020B0604030504040204" pitchFamily="34" charset="0"/>
            <a:cs typeface="Verdana" panose="020B0604030504040204" pitchFamily="34" charset="0"/>
          </a:endParaRPr>
        </a:p>
      </dgm:t>
    </dgm:pt>
    <dgm:pt modelId="{6BC29B22-4F14-4C4B-91C8-077607FBC49B}" type="sibTrans" cxnId="{14B4FC3A-2008-4FA8-A1D2-FB952DDA1B0E}">
      <dgm:prSet/>
      <dgm:spPr/>
      <dgm:t>
        <a:bodyPr/>
        <a:lstStyle/>
        <a:p>
          <a:endParaRPr lang="en-GB" b="0">
            <a:latin typeface="Verdana" panose="020B0604030504040204" pitchFamily="34" charset="0"/>
            <a:ea typeface="Verdana" panose="020B0604030504040204" pitchFamily="34" charset="0"/>
            <a:cs typeface="Verdana" panose="020B0604030504040204" pitchFamily="34" charset="0"/>
          </a:endParaRPr>
        </a:p>
      </dgm:t>
    </dgm:pt>
    <dgm:pt modelId="{FF84B336-DD8C-4427-BC4A-9A1668A50130}">
      <dgm:prSet phldrT="[Text]" custT="1"/>
      <dgm:spPr/>
      <dgm:t>
        <a:bodyPr/>
        <a:lstStyle/>
        <a:p>
          <a:r>
            <a:rPr lang="en-US" sz="1600" b="1">
              <a:latin typeface="Verdana" panose="020B0604030504040204" pitchFamily="34" charset="0"/>
              <a:ea typeface="Verdana" panose="020B0604030504040204" pitchFamily="34" charset="0"/>
              <a:cs typeface="Verdana" panose="020B0604030504040204" pitchFamily="34" charset="0"/>
            </a:rPr>
            <a:t>Publication</a:t>
          </a:r>
          <a:endParaRPr lang="en-GB" sz="1600" b="1">
            <a:latin typeface="Verdana" panose="020B0604030504040204" pitchFamily="34" charset="0"/>
            <a:ea typeface="Verdana" panose="020B0604030504040204" pitchFamily="34" charset="0"/>
            <a:cs typeface="Verdana" panose="020B0604030504040204" pitchFamily="34" charset="0"/>
          </a:endParaRPr>
        </a:p>
      </dgm:t>
    </dgm:pt>
    <dgm:pt modelId="{33186F0F-9E4B-44DB-81AC-ECCC1FD0D91C}" type="parTrans" cxnId="{CE32B1CC-0810-4F0A-A4F9-55AE7EA0299A}">
      <dgm:prSet/>
      <dgm:spPr/>
      <dgm:t>
        <a:bodyPr/>
        <a:lstStyle/>
        <a:p>
          <a:endParaRPr lang="en-GB" b="0">
            <a:latin typeface="Verdana" panose="020B0604030504040204" pitchFamily="34" charset="0"/>
            <a:ea typeface="Verdana" panose="020B0604030504040204" pitchFamily="34" charset="0"/>
            <a:cs typeface="Verdana" panose="020B0604030504040204" pitchFamily="34" charset="0"/>
          </a:endParaRPr>
        </a:p>
      </dgm:t>
    </dgm:pt>
    <dgm:pt modelId="{7B75F57F-E7F0-4759-AF93-D8F25B016E43}" type="sibTrans" cxnId="{CE32B1CC-0810-4F0A-A4F9-55AE7EA0299A}">
      <dgm:prSet/>
      <dgm:spPr/>
      <dgm:t>
        <a:bodyPr/>
        <a:lstStyle/>
        <a:p>
          <a:endParaRPr lang="en-GB" b="0">
            <a:latin typeface="Verdana" panose="020B0604030504040204" pitchFamily="34" charset="0"/>
            <a:ea typeface="Verdana" panose="020B0604030504040204" pitchFamily="34" charset="0"/>
            <a:cs typeface="Verdana" panose="020B0604030504040204" pitchFamily="34" charset="0"/>
          </a:endParaRPr>
        </a:p>
      </dgm:t>
    </dgm:pt>
    <dgm:pt modelId="{1C65C453-5728-4362-88B1-F3E80DD4BF28}">
      <dgm:prSet custT="1"/>
      <dgm:spPr/>
      <dgm:t>
        <a:bodyPr/>
        <a:lstStyle/>
        <a:p>
          <a:r>
            <a:rPr lang="en-US" sz="1600" b="1">
              <a:latin typeface="Verdana" panose="020B0604030504040204" pitchFamily="34" charset="0"/>
              <a:ea typeface="Verdana" panose="020B0604030504040204" pitchFamily="34" charset="0"/>
              <a:cs typeface="Verdana" panose="020B0604030504040204" pitchFamily="34" charset="0"/>
            </a:rPr>
            <a:t>Approval</a:t>
          </a:r>
          <a:endParaRPr lang="en-GB" sz="1600" b="1">
            <a:latin typeface="Verdana" panose="020B0604030504040204" pitchFamily="34" charset="0"/>
            <a:ea typeface="Verdana" panose="020B0604030504040204" pitchFamily="34" charset="0"/>
            <a:cs typeface="Verdana" panose="020B0604030504040204" pitchFamily="34" charset="0"/>
          </a:endParaRPr>
        </a:p>
      </dgm:t>
    </dgm:pt>
    <dgm:pt modelId="{B4A192EC-5CBE-4EB9-9B05-56D232D6E1FE}" type="parTrans" cxnId="{B172C1D4-8901-48DF-BA7F-438ED0136465}">
      <dgm:prSet/>
      <dgm:spPr/>
      <dgm:t>
        <a:bodyPr/>
        <a:lstStyle/>
        <a:p>
          <a:endParaRPr lang="en-GB" b="0">
            <a:latin typeface="Verdana" panose="020B0604030504040204" pitchFamily="34" charset="0"/>
            <a:ea typeface="Verdana" panose="020B0604030504040204" pitchFamily="34" charset="0"/>
            <a:cs typeface="Verdana" panose="020B0604030504040204" pitchFamily="34" charset="0"/>
          </a:endParaRPr>
        </a:p>
      </dgm:t>
    </dgm:pt>
    <dgm:pt modelId="{18F5AD7C-3FDA-40FA-AC74-26F6333F7CD4}" type="sibTrans" cxnId="{B172C1D4-8901-48DF-BA7F-438ED0136465}">
      <dgm:prSet/>
      <dgm:spPr/>
      <dgm:t>
        <a:bodyPr/>
        <a:lstStyle/>
        <a:p>
          <a:endParaRPr lang="en-GB" b="0">
            <a:latin typeface="Verdana" panose="020B0604030504040204" pitchFamily="34" charset="0"/>
            <a:ea typeface="Verdana" panose="020B0604030504040204" pitchFamily="34" charset="0"/>
            <a:cs typeface="Verdana" panose="020B0604030504040204" pitchFamily="34" charset="0"/>
          </a:endParaRPr>
        </a:p>
      </dgm:t>
    </dgm:pt>
    <dgm:pt modelId="{C81F0F7D-CCBC-4D58-B23B-DE309CDFC58B}">
      <dgm:prSet phldrT="[Text]" custT="1"/>
      <dgm:spPr>
        <a:gradFill rotWithShape="0">
          <a:gsLst>
            <a:gs pos="91007">
              <a:schemeClr val="accent4">
                <a:lumMod val="40000"/>
                <a:lumOff val="60000"/>
              </a:schemeClr>
            </a:gs>
            <a:gs pos="0">
              <a:schemeClr val="bg1"/>
            </a:gs>
            <a:gs pos="74000">
              <a:schemeClr val="accent4">
                <a:lumMod val="40000"/>
                <a:lumOff val="60000"/>
              </a:schemeClr>
            </a:gs>
            <a:gs pos="83000">
              <a:schemeClr val="accent4">
                <a:lumMod val="40000"/>
                <a:lumOff val="60000"/>
              </a:schemeClr>
            </a:gs>
            <a:gs pos="100000">
              <a:schemeClr val="accent4">
                <a:lumMod val="40000"/>
                <a:lumOff val="60000"/>
              </a:schemeClr>
            </a:gs>
          </a:gsLst>
          <a:lin ang="5400000" scaled="1"/>
        </a:gradFill>
      </dgm:spPr>
      <dgm:t>
        <a:bodyPr/>
        <a:lstStyle/>
        <a:p>
          <a:r>
            <a:rPr lang="en-GB" sz="1600" b="0">
              <a:latin typeface="Verdana" panose="020B0604030504040204" pitchFamily="34" charset="0"/>
              <a:ea typeface="Verdana" panose="020B0604030504040204" pitchFamily="34" charset="0"/>
              <a:cs typeface="Verdana" panose="020B0604030504040204" pitchFamily="34" charset="0"/>
            </a:rPr>
            <a:t>RTCA PMC</a:t>
          </a:r>
        </a:p>
      </dgm:t>
    </dgm:pt>
    <dgm:pt modelId="{05316C02-7B33-4722-B83C-B5398DB11643}" type="parTrans" cxnId="{B6C112C9-D76D-40DB-BD75-3BAFAF9576F9}">
      <dgm:prSet/>
      <dgm:spPr/>
      <dgm:t>
        <a:bodyPr/>
        <a:lstStyle/>
        <a:p>
          <a:endParaRPr lang="en-GB" b="0">
            <a:latin typeface="Verdana" panose="020B0604030504040204" pitchFamily="34" charset="0"/>
            <a:ea typeface="Verdana" panose="020B0604030504040204" pitchFamily="34" charset="0"/>
            <a:cs typeface="Verdana" panose="020B0604030504040204" pitchFamily="34" charset="0"/>
          </a:endParaRPr>
        </a:p>
      </dgm:t>
    </dgm:pt>
    <dgm:pt modelId="{FE1E0B1D-3993-46FE-9794-459326B0E6B9}" type="sibTrans" cxnId="{B6C112C9-D76D-40DB-BD75-3BAFAF9576F9}">
      <dgm:prSet/>
      <dgm:spPr/>
      <dgm:t>
        <a:bodyPr/>
        <a:lstStyle/>
        <a:p>
          <a:endParaRPr lang="en-GB" b="0">
            <a:latin typeface="Verdana" panose="020B0604030504040204" pitchFamily="34" charset="0"/>
            <a:ea typeface="Verdana" panose="020B0604030504040204" pitchFamily="34" charset="0"/>
            <a:cs typeface="Verdana" panose="020B0604030504040204" pitchFamily="34" charset="0"/>
          </a:endParaRPr>
        </a:p>
      </dgm:t>
    </dgm:pt>
    <dgm:pt modelId="{A7C1F320-6F06-4206-8BC3-AEEF47333EB8}">
      <dgm:prSet phldrT="[Text]" custT="1"/>
      <dgm:spPr>
        <a:gradFill rotWithShape="0">
          <a:gsLst>
            <a:gs pos="91007">
              <a:schemeClr val="accent3">
                <a:lumMod val="40000"/>
                <a:lumOff val="60000"/>
              </a:schemeClr>
            </a:gs>
            <a:gs pos="0">
              <a:schemeClr val="bg1"/>
            </a:gs>
            <a:gs pos="74000">
              <a:schemeClr val="accent3">
                <a:lumMod val="40000"/>
                <a:lumOff val="60000"/>
              </a:schemeClr>
            </a:gs>
            <a:gs pos="83000">
              <a:schemeClr val="accent3">
                <a:lumMod val="40000"/>
                <a:lumOff val="60000"/>
              </a:schemeClr>
            </a:gs>
            <a:gs pos="100000">
              <a:schemeClr val="accent3">
                <a:lumMod val="40000"/>
                <a:lumOff val="60000"/>
              </a:schemeClr>
            </a:gs>
          </a:gsLst>
          <a:lin ang="5400000" scaled="1"/>
        </a:gradFill>
      </dgm:spPr>
      <dgm:t>
        <a:bodyPr/>
        <a:lstStyle/>
        <a:p>
          <a:r>
            <a:rPr lang="en-US" sz="1600" b="0">
              <a:latin typeface="Verdana" panose="020B0604030504040204" pitchFamily="34" charset="0"/>
              <a:ea typeface="Verdana" panose="020B0604030504040204" pitchFamily="34" charset="0"/>
              <a:cs typeface="Verdana" panose="020B0604030504040204" pitchFamily="34" charset="0"/>
            </a:rPr>
            <a:t>ED-</a:t>
          </a:r>
          <a:r>
            <a:rPr lang="en-US" sz="1600" b="0" err="1">
              <a:latin typeface="Verdana" panose="020B0604030504040204" pitchFamily="34" charset="0"/>
              <a:ea typeface="Verdana" panose="020B0604030504040204" pitchFamily="34" charset="0"/>
              <a:cs typeface="Verdana" panose="020B0604030504040204" pitchFamily="34" charset="0"/>
            </a:rPr>
            <a:t>nnn</a:t>
          </a:r>
          <a:endParaRPr lang="en-GB" sz="1600" b="0">
            <a:latin typeface="Verdana" panose="020B0604030504040204" pitchFamily="34" charset="0"/>
            <a:ea typeface="Verdana" panose="020B0604030504040204" pitchFamily="34" charset="0"/>
            <a:cs typeface="Verdana" panose="020B0604030504040204" pitchFamily="34" charset="0"/>
          </a:endParaRPr>
        </a:p>
      </dgm:t>
    </dgm:pt>
    <dgm:pt modelId="{598886B8-5D10-4A50-B6D0-CFAFFD352E7C}" type="parTrans" cxnId="{3A367150-EBE6-4DBC-AB87-59D81DA880A8}">
      <dgm:prSet/>
      <dgm:spPr/>
      <dgm:t>
        <a:bodyPr/>
        <a:lstStyle/>
        <a:p>
          <a:endParaRPr lang="en-GB" b="0">
            <a:latin typeface="Verdana" panose="020B0604030504040204" pitchFamily="34" charset="0"/>
            <a:ea typeface="Verdana" panose="020B0604030504040204" pitchFamily="34" charset="0"/>
            <a:cs typeface="Verdana" panose="020B0604030504040204" pitchFamily="34" charset="0"/>
          </a:endParaRPr>
        </a:p>
      </dgm:t>
    </dgm:pt>
    <dgm:pt modelId="{D90E5ED5-4367-4F90-AC17-6BB4200B5354}" type="sibTrans" cxnId="{3A367150-EBE6-4DBC-AB87-59D81DA880A8}">
      <dgm:prSet/>
      <dgm:spPr/>
      <dgm:t>
        <a:bodyPr/>
        <a:lstStyle/>
        <a:p>
          <a:endParaRPr lang="en-GB" b="0">
            <a:latin typeface="Verdana" panose="020B0604030504040204" pitchFamily="34" charset="0"/>
            <a:ea typeface="Verdana" panose="020B0604030504040204" pitchFamily="34" charset="0"/>
            <a:cs typeface="Verdana" panose="020B0604030504040204" pitchFamily="34" charset="0"/>
          </a:endParaRPr>
        </a:p>
      </dgm:t>
    </dgm:pt>
    <dgm:pt modelId="{0B9CFD29-546A-42CA-A125-DA84A1BE625F}">
      <dgm:prSet phldrT="[Text]" custT="1"/>
      <dgm:spPr>
        <a:gradFill rotWithShape="0">
          <a:gsLst>
            <a:gs pos="91007">
              <a:schemeClr val="accent4">
                <a:lumMod val="40000"/>
                <a:lumOff val="60000"/>
              </a:schemeClr>
            </a:gs>
            <a:gs pos="0">
              <a:schemeClr val="bg1"/>
            </a:gs>
            <a:gs pos="74000">
              <a:schemeClr val="accent4">
                <a:lumMod val="40000"/>
                <a:lumOff val="60000"/>
              </a:schemeClr>
            </a:gs>
            <a:gs pos="83000">
              <a:schemeClr val="accent4">
                <a:lumMod val="40000"/>
                <a:lumOff val="60000"/>
              </a:schemeClr>
            </a:gs>
            <a:gs pos="100000">
              <a:schemeClr val="accent4">
                <a:lumMod val="40000"/>
                <a:lumOff val="60000"/>
              </a:schemeClr>
            </a:gs>
          </a:gsLst>
          <a:lin ang="5400000" scaled="1"/>
        </a:gradFill>
      </dgm:spPr>
      <dgm:t>
        <a:bodyPr/>
        <a:lstStyle/>
        <a:p>
          <a:r>
            <a:rPr lang="en-US" sz="1600" b="0">
              <a:latin typeface="Verdana" panose="020B0604030504040204" pitchFamily="34" charset="0"/>
              <a:ea typeface="Verdana" panose="020B0604030504040204" pitchFamily="34" charset="0"/>
              <a:cs typeface="Verdana" panose="020B0604030504040204" pitchFamily="34" charset="0"/>
            </a:rPr>
            <a:t>DO-XYZ</a:t>
          </a:r>
          <a:endParaRPr lang="en-GB" sz="1600" b="0">
            <a:latin typeface="Verdana" panose="020B0604030504040204" pitchFamily="34" charset="0"/>
            <a:ea typeface="Verdana" panose="020B0604030504040204" pitchFamily="34" charset="0"/>
            <a:cs typeface="Verdana" panose="020B0604030504040204" pitchFamily="34" charset="0"/>
          </a:endParaRPr>
        </a:p>
      </dgm:t>
    </dgm:pt>
    <dgm:pt modelId="{2A67F83F-86B9-4D3D-B726-E6CD71B03904}" type="parTrans" cxnId="{8A6572C2-C118-4A3B-A50F-F4EFD0A9C242}">
      <dgm:prSet/>
      <dgm:spPr/>
      <dgm:t>
        <a:bodyPr/>
        <a:lstStyle/>
        <a:p>
          <a:endParaRPr lang="en-GB" b="0">
            <a:latin typeface="Verdana" panose="020B0604030504040204" pitchFamily="34" charset="0"/>
            <a:ea typeface="Verdana" panose="020B0604030504040204" pitchFamily="34" charset="0"/>
            <a:cs typeface="Verdana" panose="020B0604030504040204" pitchFamily="34" charset="0"/>
          </a:endParaRPr>
        </a:p>
      </dgm:t>
    </dgm:pt>
    <dgm:pt modelId="{03098AA4-728E-4FCC-A303-0984A61C18EA}" type="sibTrans" cxnId="{8A6572C2-C118-4A3B-A50F-F4EFD0A9C242}">
      <dgm:prSet/>
      <dgm:spPr/>
      <dgm:t>
        <a:bodyPr/>
        <a:lstStyle/>
        <a:p>
          <a:endParaRPr lang="en-GB" b="0">
            <a:latin typeface="Verdana" panose="020B0604030504040204" pitchFamily="34" charset="0"/>
            <a:ea typeface="Verdana" panose="020B0604030504040204" pitchFamily="34" charset="0"/>
            <a:cs typeface="Verdana" panose="020B0604030504040204" pitchFamily="34" charset="0"/>
          </a:endParaRPr>
        </a:p>
      </dgm:t>
    </dgm:pt>
    <dgm:pt modelId="{A38101A0-E377-4A91-AD2C-A4CEDEACD8FF}" type="pres">
      <dgm:prSet presAssocID="{28CA44E2-CC35-405D-BF07-E3D92482BF84}" presName="Name0" presStyleCnt="0">
        <dgm:presLayoutVars>
          <dgm:dir/>
          <dgm:animLvl val="lvl"/>
          <dgm:resizeHandles val="exact"/>
        </dgm:presLayoutVars>
      </dgm:prSet>
      <dgm:spPr/>
    </dgm:pt>
    <dgm:pt modelId="{8E895FF5-7B5B-476A-ACC3-A5D95303CAF1}" type="pres">
      <dgm:prSet presAssocID="{FF84B336-DD8C-4427-BC4A-9A1668A50130}" presName="boxAndChildren" presStyleCnt="0"/>
      <dgm:spPr/>
    </dgm:pt>
    <dgm:pt modelId="{26FE1033-72E4-43D3-A10C-6679B930F08E}" type="pres">
      <dgm:prSet presAssocID="{FF84B336-DD8C-4427-BC4A-9A1668A50130}" presName="parentTextBox" presStyleLbl="node1" presStyleIdx="0" presStyleCnt="6"/>
      <dgm:spPr/>
    </dgm:pt>
    <dgm:pt modelId="{AD297B65-6721-443C-9F03-C657DC869CF0}" type="pres">
      <dgm:prSet presAssocID="{FF84B336-DD8C-4427-BC4A-9A1668A50130}" presName="entireBox" presStyleLbl="node1" presStyleIdx="0" presStyleCnt="6"/>
      <dgm:spPr/>
    </dgm:pt>
    <dgm:pt modelId="{E4E4BC6D-F3CF-4959-80FF-3243B4D4235A}" type="pres">
      <dgm:prSet presAssocID="{FF84B336-DD8C-4427-BC4A-9A1668A50130}" presName="descendantBox" presStyleCnt="0"/>
      <dgm:spPr/>
    </dgm:pt>
    <dgm:pt modelId="{77E265B0-CB19-4812-A328-3129B8C36068}" type="pres">
      <dgm:prSet presAssocID="{A7C1F320-6F06-4206-8BC3-AEEF47333EB8}" presName="childTextBox" presStyleLbl="fgAccFollowNode1" presStyleIdx="0" presStyleCnt="6">
        <dgm:presLayoutVars>
          <dgm:bulletEnabled val="1"/>
        </dgm:presLayoutVars>
      </dgm:prSet>
      <dgm:spPr/>
    </dgm:pt>
    <dgm:pt modelId="{31EF109A-2F93-4020-A350-5C1A1DB3584B}" type="pres">
      <dgm:prSet presAssocID="{0B9CFD29-546A-42CA-A125-DA84A1BE625F}" presName="childTextBox" presStyleLbl="fgAccFollowNode1" presStyleIdx="1" presStyleCnt="6">
        <dgm:presLayoutVars>
          <dgm:bulletEnabled val="1"/>
        </dgm:presLayoutVars>
      </dgm:prSet>
      <dgm:spPr/>
    </dgm:pt>
    <dgm:pt modelId="{04F147F6-3EAE-4E86-A59F-465EBEBE2FC8}" type="pres">
      <dgm:prSet presAssocID="{18F5AD7C-3FDA-40FA-AC74-26F6333F7CD4}" presName="sp" presStyleCnt="0"/>
      <dgm:spPr/>
    </dgm:pt>
    <dgm:pt modelId="{11D8F562-6D50-40F5-924A-4287048FA4FA}" type="pres">
      <dgm:prSet presAssocID="{1C65C453-5728-4362-88B1-F3E80DD4BF28}" presName="arrowAndChildren" presStyleCnt="0"/>
      <dgm:spPr/>
    </dgm:pt>
    <dgm:pt modelId="{597E3A59-0ECB-4CF8-B448-679F3B15C802}" type="pres">
      <dgm:prSet presAssocID="{1C65C453-5728-4362-88B1-F3E80DD4BF28}" presName="parentTextArrow" presStyleLbl="node1" presStyleIdx="0" presStyleCnt="6"/>
      <dgm:spPr/>
    </dgm:pt>
    <dgm:pt modelId="{D1676B7E-0433-4669-9144-8530A4F24F0B}" type="pres">
      <dgm:prSet presAssocID="{1C65C453-5728-4362-88B1-F3E80DD4BF28}" presName="arrow" presStyleLbl="node1" presStyleIdx="1" presStyleCnt="6"/>
      <dgm:spPr/>
    </dgm:pt>
    <dgm:pt modelId="{F6A7E7C2-9D57-437D-91C5-730723B5F47E}" type="pres">
      <dgm:prSet presAssocID="{1C65C453-5728-4362-88B1-F3E80DD4BF28}" presName="descendantArrow" presStyleCnt="0"/>
      <dgm:spPr/>
    </dgm:pt>
    <dgm:pt modelId="{D61ECF37-B7E5-4A59-838C-E3D4068A2E5B}" type="pres">
      <dgm:prSet presAssocID="{F35F58A0-F260-4BD8-9392-D45CB6E5B8CD}" presName="childTextArrow" presStyleLbl="fgAccFollowNode1" presStyleIdx="2" presStyleCnt="6">
        <dgm:presLayoutVars>
          <dgm:bulletEnabled val="1"/>
        </dgm:presLayoutVars>
      </dgm:prSet>
      <dgm:spPr/>
    </dgm:pt>
    <dgm:pt modelId="{F77E7370-CD49-4D0A-A921-84EABF3F7123}" type="pres">
      <dgm:prSet presAssocID="{C81F0F7D-CCBC-4D58-B23B-DE309CDFC58B}" presName="childTextArrow" presStyleLbl="fgAccFollowNode1" presStyleIdx="3" presStyleCnt="6">
        <dgm:presLayoutVars>
          <dgm:bulletEnabled val="1"/>
        </dgm:presLayoutVars>
      </dgm:prSet>
      <dgm:spPr/>
    </dgm:pt>
    <dgm:pt modelId="{F953BAF6-4DDB-4DED-898D-E136861790EE}" type="pres">
      <dgm:prSet presAssocID="{6BC29B22-4F14-4C4B-91C8-077607FBC49B}" presName="sp" presStyleCnt="0"/>
      <dgm:spPr/>
    </dgm:pt>
    <dgm:pt modelId="{BA03C648-53E4-42E6-9B45-B89DD09D0DD7}" type="pres">
      <dgm:prSet presAssocID="{DBC663EE-00F7-4635-AAF8-E3FCF8130560}" presName="arrowAndChildren" presStyleCnt="0"/>
      <dgm:spPr/>
    </dgm:pt>
    <dgm:pt modelId="{67861D77-57B2-4C31-AF4D-DEF276F84B27}" type="pres">
      <dgm:prSet presAssocID="{DBC663EE-00F7-4635-AAF8-E3FCF8130560}" presName="parentTextArrow" presStyleLbl="node1" presStyleIdx="2" presStyleCnt="6" custLinFactNeighborX="-16427"/>
      <dgm:spPr/>
    </dgm:pt>
    <dgm:pt modelId="{B38F579C-0562-4C8B-AE53-1A5E3399861E}" type="pres">
      <dgm:prSet presAssocID="{16EF6C42-5CBC-40FA-901E-7FDE075CC3B3}" presName="sp" presStyleCnt="0"/>
      <dgm:spPr/>
    </dgm:pt>
    <dgm:pt modelId="{9E4B0FBF-D6C3-435A-A061-0A85727AF045}" type="pres">
      <dgm:prSet presAssocID="{7091FC76-ACFB-4962-8B67-32073E9F2434}" presName="arrowAndChildren" presStyleCnt="0"/>
      <dgm:spPr/>
    </dgm:pt>
    <dgm:pt modelId="{9210E199-BE8B-4C44-A189-CEBE4FA0291D}" type="pres">
      <dgm:prSet presAssocID="{7091FC76-ACFB-4962-8B67-32073E9F2434}" presName="parentTextArrow" presStyleLbl="node1" presStyleIdx="2" presStyleCnt="6"/>
      <dgm:spPr/>
    </dgm:pt>
    <dgm:pt modelId="{D4F20A08-364D-4FDF-9A00-82B8C836447A}" type="pres">
      <dgm:prSet presAssocID="{7091FC76-ACFB-4962-8B67-32073E9F2434}" presName="arrow" presStyleLbl="node1" presStyleIdx="3" presStyleCnt="6"/>
      <dgm:spPr/>
    </dgm:pt>
    <dgm:pt modelId="{7E2E2240-2732-44C5-A3C4-D545AB4AD039}" type="pres">
      <dgm:prSet presAssocID="{7091FC76-ACFB-4962-8B67-32073E9F2434}" presName="descendantArrow" presStyleCnt="0"/>
      <dgm:spPr/>
    </dgm:pt>
    <dgm:pt modelId="{03D50F1C-3B6F-4D6A-9F1B-D112F694B8D1}" type="pres">
      <dgm:prSet presAssocID="{18E8138E-1011-4723-AFE9-326A014869BE}" presName="childTextArrow" presStyleLbl="fgAccFollowNode1" presStyleIdx="4" presStyleCnt="6">
        <dgm:presLayoutVars>
          <dgm:bulletEnabled val="1"/>
        </dgm:presLayoutVars>
      </dgm:prSet>
      <dgm:spPr/>
    </dgm:pt>
    <dgm:pt modelId="{77451045-985A-4566-A4D1-F6E83AFDC27E}" type="pres">
      <dgm:prSet presAssocID="{4C3B2D4C-981D-4365-A43C-300181E25379}" presName="childTextArrow" presStyleLbl="fgAccFollowNode1" presStyleIdx="5" presStyleCnt="6">
        <dgm:presLayoutVars>
          <dgm:bulletEnabled val="1"/>
        </dgm:presLayoutVars>
      </dgm:prSet>
      <dgm:spPr/>
    </dgm:pt>
    <dgm:pt modelId="{CA67451D-2154-4224-9120-0F59385D85E8}" type="pres">
      <dgm:prSet presAssocID="{574753F7-4BFD-4AF5-8F8E-847A4A2106E5}" presName="sp" presStyleCnt="0"/>
      <dgm:spPr/>
    </dgm:pt>
    <dgm:pt modelId="{DE192494-436A-4E2B-8852-E71AEE14CF4C}" type="pres">
      <dgm:prSet presAssocID="{E601E22B-E822-4297-8E36-7A56225DF229}" presName="arrowAndChildren" presStyleCnt="0"/>
      <dgm:spPr/>
    </dgm:pt>
    <dgm:pt modelId="{843F1468-4396-4389-8845-8AA3BCB32D52}" type="pres">
      <dgm:prSet presAssocID="{E601E22B-E822-4297-8E36-7A56225DF229}" presName="parentTextArrow" presStyleLbl="node1" presStyleIdx="4" presStyleCnt="6"/>
      <dgm:spPr/>
    </dgm:pt>
    <dgm:pt modelId="{C0EA75CC-35B8-434A-8FAA-C351AD75285E}" type="pres">
      <dgm:prSet presAssocID="{C51D8D66-8314-4EE6-81BD-AFF22860B708}" presName="sp" presStyleCnt="0"/>
      <dgm:spPr/>
    </dgm:pt>
    <dgm:pt modelId="{91EADEAF-395F-4054-9EFD-253BB26990A8}" type="pres">
      <dgm:prSet presAssocID="{BE58A2A4-69AE-4C62-935C-77112C63AA04}" presName="arrowAndChildren" presStyleCnt="0"/>
      <dgm:spPr/>
    </dgm:pt>
    <dgm:pt modelId="{5071F680-FF52-41C6-92F8-005A91D0104F}" type="pres">
      <dgm:prSet presAssocID="{BE58A2A4-69AE-4C62-935C-77112C63AA04}" presName="parentTextArrow" presStyleLbl="node1" presStyleIdx="5" presStyleCnt="6"/>
      <dgm:spPr/>
    </dgm:pt>
  </dgm:ptLst>
  <dgm:cxnLst>
    <dgm:cxn modelId="{7AFF4C0D-D92E-4ECC-85E5-38FD9A2A4F26}" type="presOf" srcId="{BE58A2A4-69AE-4C62-935C-77112C63AA04}" destId="{5071F680-FF52-41C6-92F8-005A91D0104F}" srcOrd="0" destOrd="0" presId="urn:microsoft.com/office/officeart/2005/8/layout/process4"/>
    <dgm:cxn modelId="{34A34A0E-DE0F-48CB-BCB0-DA540DD96E71}" type="presOf" srcId="{F35F58A0-F260-4BD8-9392-D45CB6E5B8CD}" destId="{D61ECF37-B7E5-4A59-838C-E3D4068A2E5B}" srcOrd="0" destOrd="0" presId="urn:microsoft.com/office/officeart/2005/8/layout/process4"/>
    <dgm:cxn modelId="{2465BA10-BF28-4736-B710-A443B3A26B09}" type="presOf" srcId="{7091FC76-ACFB-4962-8B67-32073E9F2434}" destId="{D4F20A08-364D-4FDF-9A00-82B8C836447A}" srcOrd="1" destOrd="0" presId="urn:microsoft.com/office/officeart/2005/8/layout/process4"/>
    <dgm:cxn modelId="{D1EC0D20-3A41-49D8-9EDA-05E88C57DFCF}" srcId="{28CA44E2-CC35-405D-BF07-E3D92482BF84}" destId="{7091FC76-ACFB-4962-8B67-32073E9F2434}" srcOrd="2" destOrd="0" parTransId="{435156ED-A3ED-4CF0-9F9D-73087ACFE6F6}" sibTransId="{16EF6C42-5CBC-40FA-901E-7FDE075CC3B3}"/>
    <dgm:cxn modelId="{7809D122-F615-4BA5-AD4E-5957672157E3}" type="presOf" srcId="{1C65C453-5728-4362-88B1-F3E80DD4BF28}" destId="{D1676B7E-0433-4669-9144-8530A4F24F0B}" srcOrd="1" destOrd="0" presId="urn:microsoft.com/office/officeart/2005/8/layout/process4"/>
    <dgm:cxn modelId="{2060C634-A652-459B-9218-12AFF8AC621D}" type="presOf" srcId="{28CA44E2-CC35-405D-BF07-E3D92482BF84}" destId="{A38101A0-E377-4A91-AD2C-A4CEDEACD8FF}" srcOrd="0" destOrd="0" presId="urn:microsoft.com/office/officeart/2005/8/layout/process4"/>
    <dgm:cxn modelId="{31C3C239-68C6-490C-B0B4-FECBE8D36D56}" type="presOf" srcId="{18E8138E-1011-4723-AFE9-326A014869BE}" destId="{03D50F1C-3B6F-4D6A-9F1B-D112F694B8D1}" srcOrd="0" destOrd="0" presId="urn:microsoft.com/office/officeart/2005/8/layout/process4"/>
    <dgm:cxn modelId="{14B4FC3A-2008-4FA8-A1D2-FB952DDA1B0E}" srcId="{28CA44E2-CC35-405D-BF07-E3D92482BF84}" destId="{DBC663EE-00F7-4635-AAF8-E3FCF8130560}" srcOrd="3" destOrd="0" parTransId="{F6669E73-A375-44FF-BE5F-3A77FC9604DE}" sibTransId="{6BC29B22-4F14-4C4B-91C8-077607FBC49B}"/>
    <dgm:cxn modelId="{E0FEAD5E-1C1D-4E61-AD12-69D9CCDC0BAF}" srcId="{7091FC76-ACFB-4962-8B67-32073E9F2434}" destId="{4C3B2D4C-981D-4365-A43C-300181E25379}" srcOrd="1" destOrd="0" parTransId="{C5C33A4F-A354-4DED-A447-3BB6B4364B62}" sibTransId="{D6BD1EBD-31C8-47B2-BE09-072542E314F7}"/>
    <dgm:cxn modelId="{02C37060-843E-43CC-8F38-E33514A3479C}" type="presOf" srcId="{DBC663EE-00F7-4635-AAF8-E3FCF8130560}" destId="{67861D77-57B2-4C31-AF4D-DEF276F84B27}" srcOrd="0" destOrd="0" presId="urn:microsoft.com/office/officeart/2005/8/layout/process4"/>
    <dgm:cxn modelId="{3A367150-EBE6-4DBC-AB87-59D81DA880A8}" srcId="{FF84B336-DD8C-4427-BC4A-9A1668A50130}" destId="{A7C1F320-6F06-4206-8BC3-AEEF47333EB8}" srcOrd="0" destOrd="0" parTransId="{598886B8-5D10-4A50-B6D0-CFAFFD352E7C}" sibTransId="{D90E5ED5-4367-4F90-AC17-6BB4200B5354}"/>
    <dgm:cxn modelId="{B3A02573-8791-4870-AB06-DA6EC252D283}" srcId="{28CA44E2-CC35-405D-BF07-E3D92482BF84}" destId="{BE58A2A4-69AE-4C62-935C-77112C63AA04}" srcOrd="0" destOrd="0" parTransId="{3D5463F9-9704-42DC-B1D2-281D8D449FAF}" sibTransId="{C51D8D66-8314-4EE6-81BD-AFF22860B708}"/>
    <dgm:cxn modelId="{0A3A2F75-7894-418E-AAC4-7F9EF2AF6149}" srcId="{28CA44E2-CC35-405D-BF07-E3D92482BF84}" destId="{E601E22B-E822-4297-8E36-7A56225DF229}" srcOrd="1" destOrd="0" parTransId="{99CB0185-A0B8-47CE-8101-28CB0F4A47D7}" sibTransId="{574753F7-4BFD-4AF5-8F8E-847A4A2106E5}"/>
    <dgm:cxn modelId="{8582AC80-8ACB-4F5C-8EC0-9E568F740761}" type="presOf" srcId="{FF84B336-DD8C-4427-BC4A-9A1668A50130}" destId="{AD297B65-6721-443C-9F03-C657DC869CF0}" srcOrd="1" destOrd="0" presId="urn:microsoft.com/office/officeart/2005/8/layout/process4"/>
    <dgm:cxn modelId="{1DD0A983-4879-45BB-89FE-031259827FDF}" type="presOf" srcId="{4C3B2D4C-981D-4365-A43C-300181E25379}" destId="{77451045-985A-4566-A4D1-F6E83AFDC27E}" srcOrd="0" destOrd="0" presId="urn:microsoft.com/office/officeart/2005/8/layout/process4"/>
    <dgm:cxn modelId="{7F2F628C-DCA4-45F8-9203-5F28E6847A9B}" type="presOf" srcId="{A7C1F320-6F06-4206-8BC3-AEEF47333EB8}" destId="{77E265B0-CB19-4812-A328-3129B8C36068}" srcOrd="0" destOrd="0" presId="urn:microsoft.com/office/officeart/2005/8/layout/process4"/>
    <dgm:cxn modelId="{68A4F293-74E3-4734-B63F-7105E77E9614}" type="presOf" srcId="{7091FC76-ACFB-4962-8B67-32073E9F2434}" destId="{9210E199-BE8B-4C44-A189-CEBE4FA0291D}" srcOrd="0" destOrd="0" presId="urn:microsoft.com/office/officeart/2005/8/layout/process4"/>
    <dgm:cxn modelId="{4A70D1AB-6B83-4399-891D-9D74DD6B7B1A}" srcId="{7091FC76-ACFB-4962-8B67-32073E9F2434}" destId="{18E8138E-1011-4723-AFE9-326A014869BE}" srcOrd="0" destOrd="0" parTransId="{8F445907-28D4-4F42-886A-885965A3F3AD}" sibTransId="{5F02F4CD-0C64-404E-A948-A5C6B9B8757E}"/>
    <dgm:cxn modelId="{8A6572C2-C118-4A3B-A50F-F4EFD0A9C242}" srcId="{FF84B336-DD8C-4427-BC4A-9A1668A50130}" destId="{0B9CFD29-546A-42CA-A125-DA84A1BE625F}" srcOrd="1" destOrd="0" parTransId="{2A67F83F-86B9-4D3D-B726-E6CD71B03904}" sibTransId="{03098AA4-728E-4FCC-A303-0984A61C18EA}"/>
    <dgm:cxn modelId="{B6C112C9-D76D-40DB-BD75-3BAFAF9576F9}" srcId="{1C65C453-5728-4362-88B1-F3E80DD4BF28}" destId="{C81F0F7D-CCBC-4D58-B23B-DE309CDFC58B}" srcOrd="1" destOrd="0" parTransId="{05316C02-7B33-4722-B83C-B5398DB11643}" sibTransId="{FE1E0B1D-3993-46FE-9794-459326B0E6B9}"/>
    <dgm:cxn modelId="{9321E7CA-8748-4900-8C2A-723C2A1FA7F9}" type="presOf" srcId="{FF84B336-DD8C-4427-BC4A-9A1668A50130}" destId="{26FE1033-72E4-43D3-A10C-6679B930F08E}" srcOrd="0" destOrd="0" presId="urn:microsoft.com/office/officeart/2005/8/layout/process4"/>
    <dgm:cxn modelId="{CE32B1CC-0810-4F0A-A4F9-55AE7EA0299A}" srcId="{28CA44E2-CC35-405D-BF07-E3D92482BF84}" destId="{FF84B336-DD8C-4427-BC4A-9A1668A50130}" srcOrd="5" destOrd="0" parTransId="{33186F0F-9E4B-44DB-81AC-ECCC1FD0D91C}" sibTransId="{7B75F57F-E7F0-4759-AF93-D8F25B016E43}"/>
    <dgm:cxn modelId="{A2BE0ECD-8A8C-4A8B-ACA6-E66597429EA8}" srcId="{1C65C453-5728-4362-88B1-F3E80DD4BF28}" destId="{F35F58A0-F260-4BD8-9392-D45CB6E5B8CD}" srcOrd="0" destOrd="0" parTransId="{BD765A3E-4161-4EDF-B21C-8F76DCA7CFEA}" sibTransId="{ABA17F44-3586-4E76-9949-09B2DBD8C8CC}"/>
    <dgm:cxn modelId="{B172C1D4-8901-48DF-BA7F-438ED0136465}" srcId="{28CA44E2-CC35-405D-BF07-E3D92482BF84}" destId="{1C65C453-5728-4362-88B1-F3E80DD4BF28}" srcOrd="4" destOrd="0" parTransId="{B4A192EC-5CBE-4EB9-9B05-56D232D6E1FE}" sibTransId="{18F5AD7C-3FDA-40FA-AC74-26F6333F7CD4}"/>
    <dgm:cxn modelId="{CBF26DDC-42BD-4DBE-B358-A9B3C9CCD15E}" type="presOf" srcId="{E601E22B-E822-4297-8E36-7A56225DF229}" destId="{843F1468-4396-4389-8845-8AA3BCB32D52}" srcOrd="0" destOrd="0" presId="urn:microsoft.com/office/officeart/2005/8/layout/process4"/>
    <dgm:cxn modelId="{9FD480DE-6903-4636-A125-0C960D3ACEBF}" type="presOf" srcId="{1C65C453-5728-4362-88B1-F3E80DD4BF28}" destId="{597E3A59-0ECB-4CF8-B448-679F3B15C802}" srcOrd="0" destOrd="0" presId="urn:microsoft.com/office/officeart/2005/8/layout/process4"/>
    <dgm:cxn modelId="{75EAD6E5-C3F3-4C56-AB4D-E704788A0527}" type="presOf" srcId="{0B9CFD29-546A-42CA-A125-DA84A1BE625F}" destId="{31EF109A-2F93-4020-A350-5C1A1DB3584B}" srcOrd="0" destOrd="0" presId="urn:microsoft.com/office/officeart/2005/8/layout/process4"/>
    <dgm:cxn modelId="{677021EE-4CF7-4125-9650-8B55229A4694}" type="presOf" srcId="{C81F0F7D-CCBC-4D58-B23B-DE309CDFC58B}" destId="{F77E7370-CD49-4D0A-A921-84EABF3F7123}" srcOrd="0" destOrd="0" presId="urn:microsoft.com/office/officeart/2005/8/layout/process4"/>
    <dgm:cxn modelId="{DFC53E36-50E4-4076-A4D6-CA73E8B412D0}" type="presParOf" srcId="{A38101A0-E377-4A91-AD2C-A4CEDEACD8FF}" destId="{8E895FF5-7B5B-476A-ACC3-A5D95303CAF1}" srcOrd="0" destOrd="0" presId="urn:microsoft.com/office/officeart/2005/8/layout/process4"/>
    <dgm:cxn modelId="{B5263DD0-5955-4B79-BD49-5546E25D9FDA}" type="presParOf" srcId="{8E895FF5-7B5B-476A-ACC3-A5D95303CAF1}" destId="{26FE1033-72E4-43D3-A10C-6679B930F08E}" srcOrd="0" destOrd="0" presId="urn:microsoft.com/office/officeart/2005/8/layout/process4"/>
    <dgm:cxn modelId="{4F54E1F6-07EA-415F-9166-C40A3AD6EA85}" type="presParOf" srcId="{8E895FF5-7B5B-476A-ACC3-A5D95303CAF1}" destId="{AD297B65-6721-443C-9F03-C657DC869CF0}" srcOrd="1" destOrd="0" presId="urn:microsoft.com/office/officeart/2005/8/layout/process4"/>
    <dgm:cxn modelId="{1F4053B7-50A1-4AC8-9944-91147C8E84B0}" type="presParOf" srcId="{8E895FF5-7B5B-476A-ACC3-A5D95303CAF1}" destId="{E4E4BC6D-F3CF-4959-80FF-3243B4D4235A}" srcOrd="2" destOrd="0" presId="urn:microsoft.com/office/officeart/2005/8/layout/process4"/>
    <dgm:cxn modelId="{8DAD9B8E-0BD5-4D7F-B591-D9F19B7A67FA}" type="presParOf" srcId="{E4E4BC6D-F3CF-4959-80FF-3243B4D4235A}" destId="{77E265B0-CB19-4812-A328-3129B8C36068}" srcOrd="0" destOrd="0" presId="urn:microsoft.com/office/officeart/2005/8/layout/process4"/>
    <dgm:cxn modelId="{CA3C25F3-BB24-4472-955D-A221A18FDF94}" type="presParOf" srcId="{E4E4BC6D-F3CF-4959-80FF-3243B4D4235A}" destId="{31EF109A-2F93-4020-A350-5C1A1DB3584B}" srcOrd="1" destOrd="0" presId="urn:microsoft.com/office/officeart/2005/8/layout/process4"/>
    <dgm:cxn modelId="{F2FD0ED6-FA01-4F8B-A040-E4AF52CE48E8}" type="presParOf" srcId="{A38101A0-E377-4A91-AD2C-A4CEDEACD8FF}" destId="{04F147F6-3EAE-4E86-A59F-465EBEBE2FC8}" srcOrd="1" destOrd="0" presId="urn:microsoft.com/office/officeart/2005/8/layout/process4"/>
    <dgm:cxn modelId="{BD0DB32A-276B-40FA-A6F8-CEB7BC58AE75}" type="presParOf" srcId="{A38101A0-E377-4A91-AD2C-A4CEDEACD8FF}" destId="{11D8F562-6D50-40F5-924A-4287048FA4FA}" srcOrd="2" destOrd="0" presId="urn:microsoft.com/office/officeart/2005/8/layout/process4"/>
    <dgm:cxn modelId="{AF309AFA-9721-44C8-A80A-190641D2488B}" type="presParOf" srcId="{11D8F562-6D50-40F5-924A-4287048FA4FA}" destId="{597E3A59-0ECB-4CF8-B448-679F3B15C802}" srcOrd="0" destOrd="0" presId="urn:microsoft.com/office/officeart/2005/8/layout/process4"/>
    <dgm:cxn modelId="{EE9CE6D2-90A2-407A-9713-F1A86EAD2842}" type="presParOf" srcId="{11D8F562-6D50-40F5-924A-4287048FA4FA}" destId="{D1676B7E-0433-4669-9144-8530A4F24F0B}" srcOrd="1" destOrd="0" presId="urn:microsoft.com/office/officeart/2005/8/layout/process4"/>
    <dgm:cxn modelId="{672C6055-7C10-4C9F-B2E5-D1A5171FC5A9}" type="presParOf" srcId="{11D8F562-6D50-40F5-924A-4287048FA4FA}" destId="{F6A7E7C2-9D57-437D-91C5-730723B5F47E}" srcOrd="2" destOrd="0" presId="urn:microsoft.com/office/officeart/2005/8/layout/process4"/>
    <dgm:cxn modelId="{DB4B597C-31EF-47C9-AE5D-6BA49096FAB4}" type="presParOf" srcId="{F6A7E7C2-9D57-437D-91C5-730723B5F47E}" destId="{D61ECF37-B7E5-4A59-838C-E3D4068A2E5B}" srcOrd="0" destOrd="0" presId="urn:microsoft.com/office/officeart/2005/8/layout/process4"/>
    <dgm:cxn modelId="{F919921F-A6FD-44FB-AA85-3B35CBD5FE25}" type="presParOf" srcId="{F6A7E7C2-9D57-437D-91C5-730723B5F47E}" destId="{F77E7370-CD49-4D0A-A921-84EABF3F7123}" srcOrd="1" destOrd="0" presId="urn:microsoft.com/office/officeart/2005/8/layout/process4"/>
    <dgm:cxn modelId="{A0491356-BC17-42FE-92CB-CF96C8A6ACF6}" type="presParOf" srcId="{A38101A0-E377-4A91-AD2C-A4CEDEACD8FF}" destId="{F953BAF6-4DDB-4DED-898D-E136861790EE}" srcOrd="3" destOrd="0" presId="urn:microsoft.com/office/officeart/2005/8/layout/process4"/>
    <dgm:cxn modelId="{1DA75D82-0EAA-4B07-9472-E0B1AE6B4FB5}" type="presParOf" srcId="{A38101A0-E377-4A91-AD2C-A4CEDEACD8FF}" destId="{BA03C648-53E4-42E6-9B45-B89DD09D0DD7}" srcOrd="4" destOrd="0" presId="urn:microsoft.com/office/officeart/2005/8/layout/process4"/>
    <dgm:cxn modelId="{545D267D-49E9-4EC7-9694-C919CDF20116}" type="presParOf" srcId="{BA03C648-53E4-42E6-9B45-B89DD09D0DD7}" destId="{67861D77-57B2-4C31-AF4D-DEF276F84B27}" srcOrd="0" destOrd="0" presId="urn:microsoft.com/office/officeart/2005/8/layout/process4"/>
    <dgm:cxn modelId="{04AAEEC3-2F79-428E-AE7A-0342363ACFF3}" type="presParOf" srcId="{A38101A0-E377-4A91-AD2C-A4CEDEACD8FF}" destId="{B38F579C-0562-4C8B-AE53-1A5E3399861E}" srcOrd="5" destOrd="0" presId="urn:microsoft.com/office/officeart/2005/8/layout/process4"/>
    <dgm:cxn modelId="{90725EFA-908F-401D-8918-A7C0242E1B85}" type="presParOf" srcId="{A38101A0-E377-4A91-AD2C-A4CEDEACD8FF}" destId="{9E4B0FBF-D6C3-435A-A061-0A85727AF045}" srcOrd="6" destOrd="0" presId="urn:microsoft.com/office/officeart/2005/8/layout/process4"/>
    <dgm:cxn modelId="{2C8346FF-A3B2-49FE-A5DA-D256F9FC3C70}" type="presParOf" srcId="{9E4B0FBF-D6C3-435A-A061-0A85727AF045}" destId="{9210E199-BE8B-4C44-A189-CEBE4FA0291D}" srcOrd="0" destOrd="0" presId="urn:microsoft.com/office/officeart/2005/8/layout/process4"/>
    <dgm:cxn modelId="{B873D79E-56BC-467B-AABE-676635BB1588}" type="presParOf" srcId="{9E4B0FBF-D6C3-435A-A061-0A85727AF045}" destId="{D4F20A08-364D-4FDF-9A00-82B8C836447A}" srcOrd="1" destOrd="0" presId="urn:microsoft.com/office/officeart/2005/8/layout/process4"/>
    <dgm:cxn modelId="{68F73CEF-999A-45DF-A0A6-E871EE3B617F}" type="presParOf" srcId="{9E4B0FBF-D6C3-435A-A061-0A85727AF045}" destId="{7E2E2240-2732-44C5-A3C4-D545AB4AD039}" srcOrd="2" destOrd="0" presId="urn:microsoft.com/office/officeart/2005/8/layout/process4"/>
    <dgm:cxn modelId="{640E47CA-517E-4CF0-BB03-5D37CC3BDD2A}" type="presParOf" srcId="{7E2E2240-2732-44C5-A3C4-D545AB4AD039}" destId="{03D50F1C-3B6F-4D6A-9F1B-D112F694B8D1}" srcOrd="0" destOrd="0" presId="urn:microsoft.com/office/officeart/2005/8/layout/process4"/>
    <dgm:cxn modelId="{EEF7067B-EA28-43D1-B97A-AD447F2F19EA}" type="presParOf" srcId="{7E2E2240-2732-44C5-A3C4-D545AB4AD039}" destId="{77451045-985A-4566-A4D1-F6E83AFDC27E}" srcOrd="1" destOrd="0" presId="urn:microsoft.com/office/officeart/2005/8/layout/process4"/>
    <dgm:cxn modelId="{979E8E47-032B-4ACE-AA6C-CFAAD5853EAC}" type="presParOf" srcId="{A38101A0-E377-4A91-AD2C-A4CEDEACD8FF}" destId="{CA67451D-2154-4224-9120-0F59385D85E8}" srcOrd="7" destOrd="0" presId="urn:microsoft.com/office/officeart/2005/8/layout/process4"/>
    <dgm:cxn modelId="{25C881B5-1F6E-4273-B7E9-7EE533FE701C}" type="presParOf" srcId="{A38101A0-E377-4A91-AD2C-A4CEDEACD8FF}" destId="{DE192494-436A-4E2B-8852-E71AEE14CF4C}" srcOrd="8" destOrd="0" presId="urn:microsoft.com/office/officeart/2005/8/layout/process4"/>
    <dgm:cxn modelId="{E044ADBD-E7CA-4E41-98A9-9C83EA1A9F59}" type="presParOf" srcId="{DE192494-436A-4E2B-8852-E71AEE14CF4C}" destId="{843F1468-4396-4389-8845-8AA3BCB32D52}" srcOrd="0" destOrd="0" presId="urn:microsoft.com/office/officeart/2005/8/layout/process4"/>
    <dgm:cxn modelId="{62F595DE-3F07-412E-8189-17E61793FC5F}" type="presParOf" srcId="{A38101A0-E377-4A91-AD2C-A4CEDEACD8FF}" destId="{C0EA75CC-35B8-434A-8FAA-C351AD75285E}" srcOrd="9" destOrd="0" presId="urn:microsoft.com/office/officeart/2005/8/layout/process4"/>
    <dgm:cxn modelId="{7C7E5A23-68E5-4CA7-9545-3005895958BD}" type="presParOf" srcId="{A38101A0-E377-4A91-AD2C-A4CEDEACD8FF}" destId="{91EADEAF-395F-4054-9EFD-253BB26990A8}" srcOrd="10" destOrd="0" presId="urn:microsoft.com/office/officeart/2005/8/layout/process4"/>
    <dgm:cxn modelId="{3511E5C5-63FC-4ED3-B68D-D22DF48C5AE2}" type="presParOf" srcId="{91EADEAF-395F-4054-9EFD-253BB26990A8}" destId="{5071F680-FF52-41C6-92F8-005A91D0104F}" srcOrd="0" destOrd="0" presId="urn:microsoft.com/office/officeart/2005/8/layout/process4"/>
  </dgm:cxnLst>
  <dgm:bg/>
  <dgm:whole>
    <a:ln>
      <a:solidFill>
        <a:schemeClr val="tx2"/>
      </a:solidFill>
    </a:ln>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3AB877-8D06-4523-BF6D-7AC8FB5C29E0}">
      <dsp:nvSpPr>
        <dsp:cNvPr id="0" name=""/>
        <dsp:cNvSpPr/>
      </dsp:nvSpPr>
      <dsp:spPr>
        <a:xfrm>
          <a:off x="0" y="316621"/>
          <a:ext cx="8229600" cy="59535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38708" tIns="291592" rIns="638708" bIns="99568" numCol="1" spcCol="1270" anchor="t" anchorCtr="0">
          <a:noAutofit/>
        </a:bodyPr>
        <a:lstStyle/>
        <a:p>
          <a:pPr marL="114300" lvl="1" indent="-114300" algn="l" defTabSz="622300">
            <a:lnSpc>
              <a:spcPct val="90000"/>
            </a:lnSpc>
            <a:spcBef>
              <a:spcPct val="0"/>
            </a:spcBef>
            <a:spcAft>
              <a:spcPct val="15000"/>
            </a:spcAft>
            <a:buChar char="•"/>
          </a:pPr>
          <a:r>
            <a:rPr lang="en-US" sz="1400" kern="1200"/>
            <a:t>Understand environment in which equipment will operate</a:t>
          </a:r>
        </a:p>
      </dsp:txBody>
      <dsp:txXfrm>
        <a:off x="0" y="316621"/>
        <a:ext cx="8229600" cy="595350"/>
      </dsp:txXfrm>
    </dsp:sp>
    <dsp:sp modelId="{49D97891-699E-44A2-BE7E-73EA567A2C91}">
      <dsp:nvSpPr>
        <dsp:cNvPr id="0" name=""/>
        <dsp:cNvSpPr/>
      </dsp:nvSpPr>
      <dsp:spPr>
        <a:xfrm>
          <a:off x="411480" y="109981"/>
          <a:ext cx="5760720" cy="413280"/>
        </a:xfrm>
        <a:prstGeom prst="roundRect">
          <a:avLst/>
        </a:prstGeom>
        <a:gradFill rotWithShape="1">
          <a:gsLst>
            <a:gs pos="0">
              <a:schemeClr val="dk1">
                <a:satMod val="103000"/>
                <a:lumMod val="102000"/>
                <a:tint val="94000"/>
              </a:schemeClr>
            </a:gs>
            <a:gs pos="50000">
              <a:schemeClr val="dk1">
                <a:satMod val="110000"/>
                <a:lumMod val="100000"/>
                <a:shade val="100000"/>
              </a:schemeClr>
            </a:gs>
            <a:gs pos="100000">
              <a:schemeClr val="dk1">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hemeClr val="dk1"/>
        </a:lnRef>
        <a:fillRef idx="3">
          <a:schemeClr val="dk1"/>
        </a:fillRef>
        <a:effectRef idx="3">
          <a:schemeClr val="dk1"/>
        </a:effectRef>
        <a:fontRef idx="minor">
          <a:schemeClr val="lt1"/>
        </a:fontRef>
      </dsp:style>
      <dsp:txBody>
        <a:bodyPr spcFirstLastPara="0" vert="horz" wrap="square" lIns="217742" tIns="0" rIns="217742" bIns="0" numCol="1" spcCol="1270" anchor="ctr" anchorCtr="0">
          <a:noAutofit/>
        </a:bodyPr>
        <a:lstStyle/>
        <a:p>
          <a:pPr marL="0" lvl="0" indent="0" algn="l" defTabSz="622300">
            <a:lnSpc>
              <a:spcPct val="90000"/>
            </a:lnSpc>
            <a:spcBef>
              <a:spcPct val="0"/>
            </a:spcBef>
            <a:spcAft>
              <a:spcPct val="35000"/>
            </a:spcAft>
            <a:buNone/>
          </a:pPr>
          <a:r>
            <a:rPr lang="en-US" sz="1400" kern="1200"/>
            <a:t>Operational Services and Environmental Definition</a:t>
          </a:r>
        </a:p>
      </dsp:txBody>
      <dsp:txXfrm>
        <a:off x="431655" y="130156"/>
        <a:ext cx="5720370" cy="372930"/>
      </dsp:txXfrm>
    </dsp:sp>
    <dsp:sp modelId="{E10457AF-E72D-464F-B15F-698E51215C33}">
      <dsp:nvSpPr>
        <dsp:cNvPr id="0" name=""/>
        <dsp:cNvSpPr/>
      </dsp:nvSpPr>
      <dsp:spPr>
        <a:xfrm>
          <a:off x="0" y="1194211"/>
          <a:ext cx="8229600" cy="59535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38708" tIns="291592" rIns="638708" bIns="99568" numCol="1" spcCol="1270" anchor="t" anchorCtr="0">
          <a:noAutofit/>
        </a:bodyPr>
        <a:lstStyle/>
        <a:p>
          <a:pPr marL="114300" lvl="1" indent="-114300" algn="l" defTabSz="622300">
            <a:lnSpc>
              <a:spcPct val="90000"/>
            </a:lnSpc>
            <a:spcBef>
              <a:spcPct val="0"/>
            </a:spcBef>
            <a:spcAft>
              <a:spcPct val="15000"/>
            </a:spcAft>
            <a:buChar char="•"/>
          </a:pPr>
          <a:r>
            <a:rPr lang="en-US" sz="1400" kern="1200"/>
            <a:t>Safety Assessment, Ops Performance Assessment (Comm, Nav, Surv)</a:t>
          </a:r>
        </a:p>
      </dsp:txBody>
      <dsp:txXfrm>
        <a:off x="0" y="1194211"/>
        <a:ext cx="8229600" cy="595350"/>
      </dsp:txXfrm>
    </dsp:sp>
    <dsp:sp modelId="{01D85E9A-A036-46BA-BA2C-10E72B9EAA92}">
      <dsp:nvSpPr>
        <dsp:cNvPr id="0" name=""/>
        <dsp:cNvSpPr/>
      </dsp:nvSpPr>
      <dsp:spPr>
        <a:xfrm>
          <a:off x="411480" y="987571"/>
          <a:ext cx="5760720" cy="413280"/>
        </a:xfrm>
        <a:prstGeom prst="roundRect">
          <a:avLst/>
        </a:prstGeom>
        <a:gradFill rotWithShape="1">
          <a:gsLst>
            <a:gs pos="0">
              <a:schemeClr val="dk1">
                <a:satMod val="103000"/>
                <a:lumMod val="102000"/>
                <a:tint val="94000"/>
              </a:schemeClr>
            </a:gs>
            <a:gs pos="50000">
              <a:schemeClr val="dk1">
                <a:satMod val="110000"/>
                <a:lumMod val="100000"/>
                <a:shade val="100000"/>
              </a:schemeClr>
            </a:gs>
            <a:gs pos="100000">
              <a:schemeClr val="dk1">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hemeClr val="dk1"/>
        </a:lnRef>
        <a:fillRef idx="3">
          <a:schemeClr val="dk1"/>
        </a:fillRef>
        <a:effectRef idx="3">
          <a:schemeClr val="dk1"/>
        </a:effectRef>
        <a:fontRef idx="minor">
          <a:schemeClr val="lt1"/>
        </a:fontRef>
      </dsp:style>
      <dsp:txBody>
        <a:bodyPr spcFirstLastPara="0" vert="horz" wrap="square" lIns="217742" tIns="0" rIns="217742" bIns="0" numCol="1" spcCol="1270" anchor="ctr" anchorCtr="0">
          <a:noAutofit/>
        </a:bodyPr>
        <a:lstStyle/>
        <a:p>
          <a:pPr marL="0" lvl="0" indent="0" algn="l" defTabSz="622300">
            <a:lnSpc>
              <a:spcPct val="90000"/>
            </a:lnSpc>
            <a:spcBef>
              <a:spcPct val="0"/>
            </a:spcBef>
            <a:spcAft>
              <a:spcPct val="35000"/>
            </a:spcAft>
            <a:buNone/>
          </a:pPr>
          <a:r>
            <a:rPr lang="en-US" sz="1400" kern="1200"/>
            <a:t>Operational, Safety &amp; Performance Requirements</a:t>
          </a:r>
        </a:p>
      </dsp:txBody>
      <dsp:txXfrm>
        <a:off x="431655" y="1007746"/>
        <a:ext cx="5720370" cy="372930"/>
      </dsp:txXfrm>
    </dsp:sp>
    <dsp:sp modelId="{5D7A9E34-4265-414F-B213-9A802A38D49D}">
      <dsp:nvSpPr>
        <dsp:cNvPr id="0" name=""/>
        <dsp:cNvSpPr/>
      </dsp:nvSpPr>
      <dsp:spPr>
        <a:xfrm>
          <a:off x="0" y="2071801"/>
          <a:ext cx="8229600" cy="59535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38708" tIns="291592" rIns="638708" bIns="99568" numCol="1" spcCol="1270" anchor="t" anchorCtr="0">
          <a:noAutofit/>
        </a:bodyPr>
        <a:lstStyle/>
        <a:p>
          <a:pPr marL="114300" lvl="1" indent="-114300" algn="l" defTabSz="622300">
            <a:lnSpc>
              <a:spcPct val="90000"/>
            </a:lnSpc>
            <a:spcBef>
              <a:spcPct val="0"/>
            </a:spcBef>
            <a:spcAft>
              <a:spcPct val="15000"/>
            </a:spcAft>
            <a:buChar char="•"/>
          </a:pPr>
          <a:r>
            <a:rPr lang="en-US" sz="1400" kern="1200"/>
            <a:t>Ensure capability among system elements</a:t>
          </a:r>
        </a:p>
      </dsp:txBody>
      <dsp:txXfrm>
        <a:off x="0" y="2071801"/>
        <a:ext cx="8229600" cy="595350"/>
      </dsp:txXfrm>
    </dsp:sp>
    <dsp:sp modelId="{93E92090-5F23-4D96-8243-CD675806663A}">
      <dsp:nvSpPr>
        <dsp:cNvPr id="0" name=""/>
        <dsp:cNvSpPr/>
      </dsp:nvSpPr>
      <dsp:spPr>
        <a:xfrm>
          <a:off x="411480" y="1865161"/>
          <a:ext cx="5760720" cy="413280"/>
        </a:xfrm>
        <a:prstGeom prst="roundRect">
          <a:avLst/>
        </a:prstGeom>
        <a:gradFill rotWithShape="1">
          <a:gsLst>
            <a:gs pos="0">
              <a:schemeClr val="dk1">
                <a:satMod val="103000"/>
                <a:lumMod val="102000"/>
                <a:tint val="94000"/>
              </a:schemeClr>
            </a:gs>
            <a:gs pos="50000">
              <a:schemeClr val="dk1">
                <a:satMod val="110000"/>
                <a:lumMod val="100000"/>
                <a:shade val="100000"/>
              </a:schemeClr>
            </a:gs>
            <a:gs pos="100000">
              <a:schemeClr val="dk1">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hemeClr val="dk1"/>
        </a:lnRef>
        <a:fillRef idx="3">
          <a:schemeClr val="dk1"/>
        </a:fillRef>
        <a:effectRef idx="3">
          <a:schemeClr val="dk1"/>
        </a:effectRef>
        <a:fontRef idx="minor">
          <a:schemeClr val="lt1"/>
        </a:fontRef>
      </dsp:style>
      <dsp:txBody>
        <a:bodyPr spcFirstLastPara="0" vert="horz" wrap="square" lIns="217742" tIns="0" rIns="217742" bIns="0" numCol="1" spcCol="1270" anchor="ctr" anchorCtr="0">
          <a:noAutofit/>
        </a:bodyPr>
        <a:lstStyle/>
        <a:p>
          <a:pPr marL="0" lvl="0" indent="0" algn="l" defTabSz="622300">
            <a:lnSpc>
              <a:spcPct val="90000"/>
            </a:lnSpc>
            <a:spcBef>
              <a:spcPct val="0"/>
            </a:spcBef>
            <a:spcAft>
              <a:spcPct val="35000"/>
            </a:spcAft>
            <a:buNone/>
          </a:pPr>
          <a:r>
            <a:rPr lang="en-US" sz="1400" kern="1200"/>
            <a:t>Interoperability Requirements</a:t>
          </a:r>
        </a:p>
      </dsp:txBody>
      <dsp:txXfrm>
        <a:off x="431655" y="1885336"/>
        <a:ext cx="5720370" cy="372930"/>
      </dsp:txXfrm>
    </dsp:sp>
    <dsp:sp modelId="{ACD55EF5-68E9-4AD8-83F9-88A30B26E5E4}">
      <dsp:nvSpPr>
        <dsp:cNvPr id="0" name=""/>
        <dsp:cNvSpPr/>
      </dsp:nvSpPr>
      <dsp:spPr>
        <a:xfrm>
          <a:off x="0" y="2949391"/>
          <a:ext cx="8229600" cy="59535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38708" tIns="291592" rIns="638708" bIns="99568" numCol="1" spcCol="1270" anchor="t" anchorCtr="0">
          <a:noAutofit/>
        </a:bodyPr>
        <a:lstStyle/>
        <a:p>
          <a:pPr marL="114300" lvl="1" indent="-114300" algn="l" defTabSz="622300">
            <a:lnSpc>
              <a:spcPct val="90000"/>
            </a:lnSpc>
            <a:spcBef>
              <a:spcPct val="0"/>
            </a:spcBef>
            <a:spcAft>
              <a:spcPct val="15000"/>
            </a:spcAft>
            <a:buChar char="•"/>
          </a:pPr>
          <a:r>
            <a:rPr lang="en-US" sz="1400" kern="1200"/>
            <a:t>Assuring system will perform its intended functions</a:t>
          </a:r>
        </a:p>
      </dsp:txBody>
      <dsp:txXfrm>
        <a:off x="0" y="2949391"/>
        <a:ext cx="8229600" cy="595350"/>
      </dsp:txXfrm>
    </dsp:sp>
    <dsp:sp modelId="{D2AFD211-7530-4F45-A9D7-D094C605FC13}">
      <dsp:nvSpPr>
        <dsp:cNvPr id="0" name=""/>
        <dsp:cNvSpPr/>
      </dsp:nvSpPr>
      <dsp:spPr>
        <a:xfrm>
          <a:off x="411480" y="2742751"/>
          <a:ext cx="5760720" cy="413280"/>
        </a:xfrm>
        <a:prstGeom prst="roundRect">
          <a:avLst/>
        </a:prstGeom>
        <a:gradFill rotWithShape="1">
          <a:gsLst>
            <a:gs pos="0">
              <a:schemeClr val="dk1">
                <a:satMod val="103000"/>
                <a:lumMod val="102000"/>
                <a:tint val="94000"/>
              </a:schemeClr>
            </a:gs>
            <a:gs pos="50000">
              <a:schemeClr val="dk1">
                <a:satMod val="110000"/>
                <a:lumMod val="100000"/>
                <a:shade val="100000"/>
              </a:schemeClr>
            </a:gs>
            <a:gs pos="100000">
              <a:schemeClr val="dk1">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hemeClr val="dk1"/>
        </a:lnRef>
        <a:fillRef idx="3">
          <a:schemeClr val="dk1"/>
        </a:fillRef>
        <a:effectRef idx="3">
          <a:schemeClr val="dk1"/>
        </a:effectRef>
        <a:fontRef idx="minor">
          <a:schemeClr val="lt1"/>
        </a:fontRef>
      </dsp:style>
      <dsp:txBody>
        <a:bodyPr spcFirstLastPara="0" vert="horz" wrap="square" lIns="217742" tIns="0" rIns="217742" bIns="0" numCol="1" spcCol="1270" anchor="ctr" anchorCtr="0">
          <a:noAutofit/>
        </a:bodyPr>
        <a:lstStyle/>
        <a:p>
          <a:pPr marL="0" lvl="0" indent="0" algn="l" defTabSz="622300">
            <a:lnSpc>
              <a:spcPct val="90000"/>
            </a:lnSpc>
            <a:spcBef>
              <a:spcPct val="0"/>
            </a:spcBef>
            <a:spcAft>
              <a:spcPct val="35000"/>
            </a:spcAft>
            <a:buNone/>
          </a:pPr>
          <a:r>
            <a:rPr lang="en-US" sz="1400" kern="1200"/>
            <a:t>Minimum Aviation System Performance Standards</a:t>
          </a:r>
        </a:p>
      </dsp:txBody>
      <dsp:txXfrm>
        <a:off x="431655" y="2762926"/>
        <a:ext cx="5720370" cy="372930"/>
      </dsp:txXfrm>
    </dsp:sp>
    <dsp:sp modelId="{DDE1119F-17D9-41BB-B890-54473574BB5F}">
      <dsp:nvSpPr>
        <dsp:cNvPr id="0" name=""/>
        <dsp:cNvSpPr/>
      </dsp:nvSpPr>
      <dsp:spPr>
        <a:xfrm>
          <a:off x="0" y="3826981"/>
          <a:ext cx="8229600" cy="59535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38708" tIns="291592" rIns="638708" bIns="99568" numCol="1" spcCol="1270" anchor="t" anchorCtr="0">
          <a:noAutofit/>
        </a:bodyPr>
        <a:lstStyle/>
        <a:p>
          <a:pPr marL="114300" lvl="1" indent="-114300" algn="l" defTabSz="622300">
            <a:lnSpc>
              <a:spcPct val="90000"/>
            </a:lnSpc>
            <a:spcBef>
              <a:spcPct val="0"/>
            </a:spcBef>
            <a:spcAft>
              <a:spcPct val="15000"/>
            </a:spcAft>
            <a:buChar char="•"/>
          </a:pPr>
          <a:r>
            <a:rPr lang="en-US" sz="1400" kern="1200"/>
            <a:t>Assuring equipment will perform its intended functions</a:t>
          </a:r>
        </a:p>
      </dsp:txBody>
      <dsp:txXfrm>
        <a:off x="0" y="3826981"/>
        <a:ext cx="8229600" cy="595350"/>
      </dsp:txXfrm>
    </dsp:sp>
    <dsp:sp modelId="{C3678508-DEA0-4233-BD59-B7F7E7FDB0A5}">
      <dsp:nvSpPr>
        <dsp:cNvPr id="0" name=""/>
        <dsp:cNvSpPr/>
      </dsp:nvSpPr>
      <dsp:spPr>
        <a:xfrm>
          <a:off x="411480" y="3620341"/>
          <a:ext cx="5760720" cy="413280"/>
        </a:xfrm>
        <a:prstGeom prst="roundRect">
          <a:avLst/>
        </a:prstGeom>
        <a:gradFill rotWithShape="1">
          <a:gsLst>
            <a:gs pos="0">
              <a:schemeClr val="dk1">
                <a:satMod val="103000"/>
                <a:lumMod val="102000"/>
                <a:tint val="94000"/>
              </a:schemeClr>
            </a:gs>
            <a:gs pos="50000">
              <a:schemeClr val="dk1">
                <a:satMod val="110000"/>
                <a:lumMod val="100000"/>
                <a:shade val="100000"/>
              </a:schemeClr>
            </a:gs>
            <a:gs pos="100000">
              <a:schemeClr val="dk1">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hemeClr val="dk1"/>
        </a:lnRef>
        <a:fillRef idx="3">
          <a:schemeClr val="dk1"/>
        </a:fillRef>
        <a:effectRef idx="3">
          <a:schemeClr val="dk1"/>
        </a:effectRef>
        <a:fontRef idx="minor">
          <a:schemeClr val="lt1"/>
        </a:fontRef>
      </dsp:style>
      <dsp:txBody>
        <a:bodyPr spcFirstLastPara="0" vert="horz" wrap="square" lIns="217742" tIns="0" rIns="217742" bIns="0" numCol="1" spcCol="1270" anchor="ctr" anchorCtr="0">
          <a:noAutofit/>
        </a:bodyPr>
        <a:lstStyle/>
        <a:p>
          <a:pPr marL="0" lvl="0" indent="0" algn="l" defTabSz="622300">
            <a:lnSpc>
              <a:spcPct val="90000"/>
            </a:lnSpc>
            <a:spcBef>
              <a:spcPct val="0"/>
            </a:spcBef>
            <a:spcAft>
              <a:spcPct val="35000"/>
            </a:spcAft>
            <a:buNone/>
          </a:pPr>
          <a:r>
            <a:rPr lang="en-US" sz="1400" kern="1200"/>
            <a:t>Minimum Operational Performance Standards</a:t>
          </a:r>
        </a:p>
      </dsp:txBody>
      <dsp:txXfrm>
        <a:off x="431655" y="3640516"/>
        <a:ext cx="5720370" cy="37293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297B65-6721-443C-9F03-C657DC869CF0}">
      <dsp:nvSpPr>
        <dsp:cNvPr id="0" name=""/>
        <dsp:cNvSpPr/>
      </dsp:nvSpPr>
      <dsp:spPr>
        <a:xfrm>
          <a:off x="0" y="4426890"/>
          <a:ext cx="9549645" cy="581026"/>
        </a:xfrm>
        <a:prstGeom prst="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b="1" kern="1200">
              <a:latin typeface="Verdana" panose="020B0604030504040204" pitchFamily="34" charset="0"/>
              <a:ea typeface="Verdana" panose="020B0604030504040204" pitchFamily="34" charset="0"/>
              <a:cs typeface="Verdana" panose="020B0604030504040204" pitchFamily="34" charset="0"/>
            </a:rPr>
            <a:t>Publication</a:t>
          </a:r>
          <a:endParaRPr lang="en-GB" sz="1600" b="1" kern="1200">
            <a:latin typeface="Verdana" panose="020B0604030504040204" pitchFamily="34" charset="0"/>
            <a:ea typeface="Verdana" panose="020B0604030504040204" pitchFamily="34" charset="0"/>
            <a:cs typeface="Verdana" panose="020B0604030504040204" pitchFamily="34" charset="0"/>
          </a:endParaRPr>
        </a:p>
      </dsp:txBody>
      <dsp:txXfrm>
        <a:off x="0" y="4426890"/>
        <a:ext cx="9549645" cy="313754"/>
      </dsp:txXfrm>
    </dsp:sp>
    <dsp:sp modelId="{77E265B0-CB19-4812-A328-3129B8C36068}">
      <dsp:nvSpPr>
        <dsp:cNvPr id="0" name=""/>
        <dsp:cNvSpPr/>
      </dsp:nvSpPr>
      <dsp:spPr>
        <a:xfrm>
          <a:off x="0" y="4729024"/>
          <a:ext cx="4774822" cy="267272"/>
        </a:xfrm>
        <a:prstGeom prst="rect">
          <a:avLst/>
        </a:prstGeom>
        <a:gradFill rotWithShape="0">
          <a:gsLst>
            <a:gs pos="91007">
              <a:schemeClr val="accent3">
                <a:lumMod val="40000"/>
                <a:lumOff val="60000"/>
              </a:schemeClr>
            </a:gs>
            <a:gs pos="0">
              <a:schemeClr val="bg1"/>
            </a:gs>
            <a:gs pos="74000">
              <a:schemeClr val="accent3">
                <a:lumMod val="40000"/>
                <a:lumOff val="60000"/>
              </a:schemeClr>
            </a:gs>
            <a:gs pos="83000">
              <a:schemeClr val="accent3">
                <a:lumMod val="40000"/>
                <a:lumOff val="60000"/>
              </a:schemeClr>
            </a:gs>
            <a:gs pos="100000">
              <a:schemeClr val="accent3">
                <a:lumMod val="40000"/>
                <a:lumOff val="60000"/>
              </a:schemeClr>
            </a:gs>
          </a:gsLst>
          <a:lin ang="5400000" scaled="1"/>
        </a:gradFill>
        <a:ln w="25400" cap="flat" cmpd="sng" algn="ctr">
          <a:solidFill>
            <a:schemeClr val="accent1">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20320" rIns="113792" bIns="20320" numCol="1" spcCol="1270" anchor="ctr" anchorCtr="0">
          <a:noAutofit/>
        </a:bodyPr>
        <a:lstStyle/>
        <a:p>
          <a:pPr marL="0" lvl="0" indent="0" algn="ctr" defTabSz="711200">
            <a:lnSpc>
              <a:spcPct val="90000"/>
            </a:lnSpc>
            <a:spcBef>
              <a:spcPct val="0"/>
            </a:spcBef>
            <a:spcAft>
              <a:spcPct val="35000"/>
            </a:spcAft>
            <a:buNone/>
          </a:pPr>
          <a:r>
            <a:rPr lang="en-US" sz="1600" b="0" kern="1200">
              <a:latin typeface="Verdana" panose="020B0604030504040204" pitchFamily="34" charset="0"/>
              <a:ea typeface="Verdana" panose="020B0604030504040204" pitchFamily="34" charset="0"/>
              <a:cs typeface="Verdana" panose="020B0604030504040204" pitchFamily="34" charset="0"/>
            </a:rPr>
            <a:t>ED-</a:t>
          </a:r>
          <a:r>
            <a:rPr lang="en-US" sz="1600" b="0" kern="1200" err="1">
              <a:latin typeface="Verdana" panose="020B0604030504040204" pitchFamily="34" charset="0"/>
              <a:ea typeface="Verdana" panose="020B0604030504040204" pitchFamily="34" charset="0"/>
              <a:cs typeface="Verdana" panose="020B0604030504040204" pitchFamily="34" charset="0"/>
            </a:rPr>
            <a:t>nnn</a:t>
          </a:r>
          <a:endParaRPr lang="en-GB" sz="1600" b="0" kern="1200">
            <a:latin typeface="Verdana" panose="020B0604030504040204" pitchFamily="34" charset="0"/>
            <a:ea typeface="Verdana" panose="020B0604030504040204" pitchFamily="34" charset="0"/>
            <a:cs typeface="Verdana" panose="020B0604030504040204" pitchFamily="34" charset="0"/>
          </a:endParaRPr>
        </a:p>
      </dsp:txBody>
      <dsp:txXfrm>
        <a:off x="0" y="4729024"/>
        <a:ext cx="4774822" cy="267272"/>
      </dsp:txXfrm>
    </dsp:sp>
    <dsp:sp modelId="{31EF109A-2F93-4020-A350-5C1A1DB3584B}">
      <dsp:nvSpPr>
        <dsp:cNvPr id="0" name=""/>
        <dsp:cNvSpPr/>
      </dsp:nvSpPr>
      <dsp:spPr>
        <a:xfrm>
          <a:off x="4774822" y="4729024"/>
          <a:ext cx="4774822" cy="267272"/>
        </a:xfrm>
        <a:prstGeom prst="rect">
          <a:avLst/>
        </a:prstGeom>
        <a:gradFill rotWithShape="0">
          <a:gsLst>
            <a:gs pos="91007">
              <a:schemeClr val="accent4">
                <a:lumMod val="40000"/>
                <a:lumOff val="60000"/>
              </a:schemeClr>
            </a:gs>
            <a:gs pos="0">
              <a:schemeClr val="bg1"/>
            </a:gs>
            <a:gs pos="74000">
              <a:schemeClr val="accent4">
                <a:lumMod val="40000"/>
                <a:lumOff val="60000"/>
              </a:schemeClr>
            </a:gs>
            <a:gs pos="83000">
              <a:schemeClr val="accent4">
                <a:lumMod val="40000"/>
                <a:lumOff val="60000"/>
              </a:schemeClr>
            </a:gs>
            <a:gs pos="100000">
              <a:schemeClr val="accent4">
                <a:lumMod val="40000"/>
                <a:lumOff val="60000"/>
              </a:schemeClr>
            </a:gs>
          </a:gsLst>
          <a:lin ang="5400000" scaled="1"/>
        </a:gradFill>
        <a:ln w="25400" cap="flat" cmpd="sng" algn="ctr">
          <a:solidFill>
            <a:schemeClr val="accent1">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20320" rIns="113792" bIns="20320" numCol="1" spcCol="1270" anchor="ctr" anchorCtr="0">
          <a:noAutofit/>
        </a:bodyPr>
        <a:lstStyle/>
        <a:p>
          <a:pPr marL="0" lvl="0" indent="0" algn="ctr" defTabSz="711200">
            <a:lnSpc>
              <a:spcPct val="90000"/>
            </a:lnSpc>
            <a:spcBef>
              <a:spcPct val="0"/>
            </a:spcBef>
            <a:spcAft>
              <a:spcPct val="35000"/>
            </a:spcAft>
            <a:buNone/>
          </a:pPr>
          <a:r>
            <a:rPr lang="en-US" sz="1600" b="0" kern="1200">
              <a:latin typeface="Verdana" panose="020B0604030504040204" pitchFamily="34" charset="0"/>
              <a:ea typeface="Verdana" panose="020B0604030504040204" pitchFamily="34" charset="0"/>
              <a:cs typeface="Verdana" panose="020B0604030504040204" pitchFamily="34" charset="0"/>
            </a:rPr>
            <a:t>DO-XYZ</a:t>
          </a:r>
          <a:endParaRPr lang="en-GB" sz="1600" b="0" kern="1200">
            <a:latin typeface="Verdana" panose="020B0604030504040204" pitchFamily="34" charset="0"/>
            <a:ea typeface="Verdana" panose="020B0604030504040204" pitchFamily="34" charset="0"/>
            <a:cs typeface="Verdana" panose="020B0604030504040204" pitchFamily="34" charset="0"/>
          </a:endParaRPr>
        </a:p>
      </dsp:txBody>
      <dsp:txXfrm>
        <a:off x="4774822" y="4729024"/>
        <a:ext cx="4774822" cy="267272"/>
      </dsp:txXfrm>
    </dsp:sp>
    <dsp:sp modelId="{D1676B7E-0433-4669-9144-8530A4F24F0B}">
      <dsp:nvSpPr>
        <dsp:cNvPr id="0" name=""/>
        <dsp:cNvSpPr/>
      </dsp:nvSpPr>
      <dsp:spPr>
        <a:xfrm rot="10800000">
          <a:off x="0" y="3541986"/>
          <a:ext cx="9549645" cy="893619"/>
        </a:xfrm>
        <a:prstGeom prst="upArrowCallou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b="1" kern="1200">
              <a:latin typeface="Verdana" panose="020B0604030504040204" pitchFamily="34" charset="0"/>
              <a:ea typeface="Verdana" panose="020B0604030504040204" pitchFamily="34" charset="0"/>
              <a:cs typeface="Verdana" panose="020B0604030504040204" pitchFamily="34" charset="0"/>
            </a:rPr>
            <a:t>Approval</a:t>
          </a:r>
          <a:endParaRPr lang="en-GB" sz="1600" b="1" kern="1200">
            <a:latin typeface="Verdana" panose="020B0604030504040204" pitchFamily="34" charset="0"/>
            <a:ea typeface="Verdana" panose="020B0604030504040204" pitchFamily="34" charset="0"/>
            <a:cs typeface="Verdana" panose="020B0604030504040204" pitchFamily="34" charset="0"/>
          </a:endParaRPr>
        </a:p>
      </dsp:txBody>
      <dsp:txXfrm rot="-10800000">
        <a:off x="0" y="3541986"/>
        <a:ext cx="9549645" cy="313660"/>
      </dsp:txXfrm>
    </dsp:sp>
    <dsp:sp modelId="{D61ECF37-B7E5-4A59-838C-E3D4068A2E5B}">
      <dsp:nvSpPr>
        <dsp:cNvPr id="0" name=""/>
        <dsp:cNvSpPr/>
      </dsp:nvSpPr>
      <dsp:spPr>
        <a:xfrm>
          <a:off x="0" y="3855646"/>
          <a:ext cx="4774822" cy="267192"/>
        </a:xfrm>
        <a:prstGeom prst="rect">
          <a:avLst/>
        </a:prstGeom>
        <a:gradFill rotWithShape="0">
          <a:gsLst>
            <a:gs pos="91007">
              <a:schemeClr val="accent3">
                <a:lumMod val="40000"/>
                <a:lumOff val="60000"/>
              </a:schemeClr>
            </a:gs>
            <a:gs pos="0">
              <a:schemeClr val="bg1"/>
            </a:gs>
            <a:gs pos="74000">
              <a:schemeClr val="accent3">
                <a:lumMod val="40000"/>
                <a:lumOff val="60000"/>
              </a:schemeClr>
            </a:gs>
            <a:gs pos="83000">
              <a:schemeClr val="accent3">
                <a:lumMod val="40000"/>
                <a:lumOff val="60000"/>
              </a:schemeClr>
            </a:gs>
            <a:gs pos="100000">
              <a:schemeClr val="accent3">
                <a:lumMod val="40000"/>
                <a:lumOff val="60000"/>
              </a:schemeClr>
            </a:gs>
          </a:gsLst>
          <a:lin ang="5400000" scaled="1"/>
        </a:gradFill>
        <a:ln w="25400" cap="flat" cmpd="sng" algn="ctr">
          <a:solidFill>
            <a:schemeClr val="accent1">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20320" rIns="113792" bIns="20320" numCol="1" spcCol="1270" anchor="ctr" anchorCtr="0">
          <a:noAutofit/>
        </a:bodyPr>
        <a:lstStyle/>
        <a:p>
          <a:pPr marL="0" lvl="0" indent="0" algn="ctr" defTabSz="711200">
            <a:lnSpc>
              <a:spcPct val="90000"/>
            </a:lnSpc>
            <a:spcBef>
              <a:spcPct val="0"/>
            </a:spcBef>
            <a:spcAft>
              <a:spcPct val="35000"/>
            </a:spcAft>
            <a:buNone/>
          </a:pPr>
          <a:r>
            <a:rPr lang="en-US" sz="1600" b="0" kern="1200" dirty="0">
              <a:latin typeface="Verdana" panose="020B0604030504040204" pitchFamily="34" charset="0"/>
              <a:ea typeface="Verdana" panose="020B0604030504040204" pitchFamily="34" charset="0"/>
              <a:cs typeface="Verdana" panose="020B0604030504040204" pitchFamily="34" charset="0"/>
            </a:rPr>
            <a:t>EUROCAE Council</a:t>
          </a:r>
          <a:endParaRPr lang="en-GB" sz="1600" b="0" kern="1200" dirty="0">
            <a:latin typeface="Verdana" panose="020B0604030504040204" pitchFamily="34" charset="0"/>
            <a:ea typeface="Verdana" panose="020B0604030504040204" pitchFamily="34" charset="0"/>
            <a:cs typeface="Verdana" panose="020B0604030504040204" pitchFamily="34" charset="0"/>
          </a:endParaRPr>
        </a:p>
      </dsp:txBody>
      <dsp:txXfrm>
        <a:off x="0" y="3855646"/>
        <a:ext cx="4774822" cy="267192"/>
      </dsp:txXfrm>
    </dsp:sp>
    <dsp:sp modelId="{F77E7370-CD49-4D0A-A921-84EABF3F7123}">
      <dsp:nvSpPr>
        <dsp:cNvPr id="0" name=""/>
        <dsp:cNvSpPr/>
      </dsp:nvSpPr>
      <dsp:spPr>
        <a:xfrm>
          <a:off x="4774822" y="3855646"/>
          <a:ext cx="4774822" cy="267192"/>
        </a:xfrm>
        <a:prstGeom prst="rect">
          <a:avLst/>
        </a:prstGeom>
        <a:gradFill rotWithShape="0">
          <a:gsLst>
            <a:gs pos="91007">
              <a:schemeClr val="accent4">
                <a:lumMod val="40000"/>
                <a:lumOff val="60000"/>
              </a:schemeClr>
            </a:gs>
            <a:gs pos="0">
              <a:schemeClr val="bg1"/>
            </a:gs>
            <a:gs pos="74000">
              <a:schemeClr val="accent4">
                <a:lumMod val="40000"/>
                <a:lumOff val="60000"/>
              </a:schemeClr>
            </a:gs>
            <a:gs pos="83000">
              <a:schemeClr val="accent4">
                <a:lumMod val="40000"/>
                <a:lumOff val="60000"/>
              </a:schemeClr>
            </a:gs>
            <a:gs pos="100000">
              <a:schemeClr val="accent4">
                <a:lumMod val="40000"/>
                <a:lumOff val="60000"/>
              </a:schemeClr>
            </a:gs>
          </a:gsLst>
          <a:lin ang="5400000" scaled="1"/>
        </a:gradFill>
        <a:ln w="25400" cap="flat" cmpd="sng" algn="ctr">
          <a:solidFill>
            <a:schemeClr val="accent1">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20320" rIns="113792" bIns="20320" numCol="1" spcCol="1270" anchor="ctr" anchorCtr="0">
          <a:noAutofit/>
        </a:bodyPr>
        <a:lstStyle/>
        <a:p>
          <a:pPr marL="0" lvl="0" indent="0" algn="ctr" defTabSz="711200">
            <a:lnSpc>
              <a:spcPct val="90000"/>
            </a:lnSpc>
            <a:spcBef>
              <a:spcPct val="0"/>
            </a:spcBef>
            <a:spcAft>
              <a:spcPct val="35000"/>
            </a:spcAft>
            <a:buNone/>
          </a:pPr>
          <a:r>
            <a:rPr lang="en-GB" sz="1600" b="0" kern="1200">
              <a:latin typeface="Verdana" panose="020B0604030504040204" pitchFamily="34" charset="0"/>
              <a:ea typeface="Verdana" panose="020B0604030504040204" pitchFamily="34" charset="0"/>
              <a:cs typeface="Verdana" panose="020B0604030504040204" pitchFamily="34" charset="0"/>
            </a:rPr>
            <a:t>RTCA PMC</a:t>
          </a:r>
        </a:p>
      </dsp:txBody>
      <dsp:txXfrm>
        <a:off x="4774822" y="3855646"/>
        <a:ext cx="4774822" cy="267192"/>
      </dsp:txXfrm>
    </dsp:sp>
    <dsp:sp modelId="{67861D77-57B2-4C31-AF4D-DEF276F84B27}">
      <dsp:nvSpPr>
        <dsp:cNvPr id="0" name=""/>
        <dsp:cNvSpPr/>
      </dsp:nvSpPr>
      <dsp:spPr>
        <a:xfrm rot="10800000">
          <a:off x="0" y="2657082"/>
          <a:ext cx="9549645" cy="893619"/>
        </a:xfrm>
        <a:prstGeom prst="upArrowCallout">
          <a:avLst/>
        </a:prstGeom>
        <a:gradFill rotWithShape="0">
          <a:gsLst>
            <a:gs pos="100000">
              <a:schemeClr val="accent1">
                <a:lumMod val="40000"/>
                <a:lumOff val="60000"/>
              </a:schemeClr>
            </a:gs>
            <a:gs pos="0">
              <a:schemeClr val="bg1"/>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b="1" kern="1200">
              <a:latin typeface="Verdana" panose="020B0604030504040204" pitchFamily="34" charset="0"/>
              <a:ea typeface="Verdana" panose="020B0604030504040204" pitchFamily="34" charset="0"/>
              <a:cs typeface="Verdana" panose="020B0604030504040204" pitchFamily="34" charset="0"/>
            </a:rPr>
            <a:t>Joint comment resolution &amp; Finalization of draft</a:t>
          </a:r>
          <a:endParaRPr lang="en-GB" sz="1600" b="1" kern="1200">
            <a:latin typeface="Verdana" panose="020B0604030504040204" pitchFamily="34" charset="0"/>
            <a:ea typeface="Verdana" panose="020B0604030504040204" pitchFamily="34" charset="0"/>
            <a:cs typeface="Verdana" panose="020B0604030504040204" pitchFamily="34" charset="0"/>
          </a:endParaRPr>
        </a:p>
      </dsp:txBody>
      <dsp:txXfrm rot="10800000">
        <a:off x="0" y="2657082"/>
        <a:ext cx="9549645" cy="580647"/>
      </dsp:txXfrm>
    </dsp:sp>
    <dsp:sp modelId="{D4F20A08-364D-4FDF-9A00-82B8C836447A}">
      <dsp:nvSpPr>
        <dsp:cNvPr id="0" name=""/>
        <dsp:cNvSpPr/>
      </dsp:nvSpPr>
      <dsp:spPr>
        <a:xfrm rot="10800000">
          <a:off x="0" y="1772178"/>
          <a:ext cx="9549645" cy="893619"/>
        </a:xfrm>
        <a:prstGeom prst="upArrowCallou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b="1" kern="1200">
              <a:latin typeface="Verdana" panose="020B0604030504040204" pitchFamily="34" charset="0"/>
              <a:ea typeface="Verdana" panose="020B0604030504040204" pitchFamily="34" charset="0"/>
              <a:cs typeface="Verdana" panose="020B0604030504040204" pitchFamily="34" charset="0"/>
            </a:rPr>
            <a:t>Consultation</a:t>
          </a:r>
          <a:endParaRPr lang="en-GB" sz="1600" b="1" kern="1200">
            <a:latin typeface="Verdana" panose="020B0604030504040204" pitchFamily="34" charset="0"/>
            <a:ea typeface="Verdana" panose="020B0604030504040204" pitchFamily="34" charset="0"/>
            <a:cs typeface="Verdana" panose="020B0604030504040204" pitchFamily="34" charset="0"/>
          </a:endParaRPr>
        </a:p>
      </dsp:txBody>
      <dsp:txXfrm rot="-10800000">
        <a:off x="0" y="1772178"/>
        <a:ext cx="9549645" cy="313660"/>
      </dsp:txXfrm>
    </dsp:sp>
    <dsp:sp modelId="{03D50F1C-3B6F-4D6A-9F1B-D112F694B8D1}">
      <dsp:nvSpPr>
        <dsp:cNvPr id="0" name=""/>
        <dsp:cNvSpPr/>
      </dsp:nvSpPr>
      <dsp:spPr>
        <a:xfrm>
          <a:off x="0" y="2085838"/>
          <a:ext cx="4774822" cy="267192"/>
        </a:xfrm>
        <a:prstGeom prst="rect">
          <a:avLst/>
        </a:prstGeom>
        <a:gradFill rotWithShape="0">
          <a:gsLst>
            <a:gs pos="91007">
              <a:schemeClr val="accent1">
                <a:lumMod val="20000"/>
                <a:lumOff val="80000"/>
              </a:schemeClr>
            </a:gs>
            <a:gs pos="0">
              <a:schemeClr val="accent3">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25400" cap="flat" cmpd="sng" algn="ctr">
          <a:solidFill>
            <a:schemeClr val="accent1">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20320" rIns="113792" bIns="20320" numCol="1" spcCol="1270" anchor="ctr" anchorCtr="0">
          <a:noAutofit/>
        </a:bodyPr>
        <a:lstStyle/>
        <a:p>
          <a:pPr marL="0" lvl="0" indent="0" algn="ctr" defTabSz="711200">
            <a:lnSpc>
              <a:spcPct val="90000"/>
            </a:lnSpc>
            <a:spcBef>
              <a:spcPct val="0"/>
            </a:spcBef>
            <a:spcAft>
              <a:spcPct val="35000"/>
            </a:spcAft>
            <a:buNone/>
          </a:pPr>
          <a:r>
            <a:rPr lang="en-US" sz="1600" b="0" kern="1200">
              <a:latin typeface="Verdana" panose="020B0604030504040204" pitchFamily="34" charset="0"/>
              <a:ea typeface="Verdana" panose="020B0604030504040204" pitchFamily="34" charset="0"/>
              <a:cs typeface="Verdana" panose="020B0604030504040204" pitchFamily="34" charset="0"/>
            </a:rPr>
            <a:t>EUROCAE Open Consultation	</a:t>
          </a:r>
          <a:endParaRPr lang="en-GB" sz="1600" b="0" kern="1200">
            <a:latin typeface="Verdana" panose="020B0604030504040204" pitchFamily="34" charset="0"/>
            <a:ea typeface="Verdana" panose="020B0604030504040204" pitchFamily="34" charset="0"/>
            <a:cs typeface="Verdana" panose="020B0604030504040204" pitchFamily="34" charset="0"/>
          </a:endParaRPr>
        </a:p>
      </dsp:txBody>
      <dsp:txXfrm>
        <a:off x="0" y="2085838"/>
        <a:ext cx="4774822" cy="267192"/>
      </dsp:txXfrm>
    </dsp:sp>
    <dsp:sp modelId="{77451045-985A-4566-A4D1-F6E83AFDC27E}">
      <dsp:nvSpPr>
        <dsp:cNvPr id="0" name=""/>
        <dsp:cNvSpPr/>
      </dsp:nvSpPr>
      <dsp:spPr>
        <a:xfrm>
          <a:off x="4774822" y="2085838"/>
          <a:ext cx="4774822" cy="267192"/>
        </a:xfrm>
        <a:prstGeom prst="rect">
          <a:avLst/>
        </a:prstGeom>
        <a:gradFill rotWithShape="0">
          <a:gsLst>
            <a:gs pos="91007">
              <a:schemeClr val="accent4">
                <a:lumMod val="40000"/>
                <a:lumOff val="60000"/>
              </a:schemeClr>
            </a:gs>
            <a:gs pos="0">
              <a:schemeClr val="accent4">
                <a:lumMod val="40000"/>
                <a:lumOff val="6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25400" cap="flat" cmpd="sng" algn="ctr">
          <a:solidFill>
            <a:schemeClr val="accent1">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20320" rIns="113792" bIns="20320" numCol="1" spcCol="1270" anchor="ctr" anchorCtr="0">
          <a:noAutofit/>
        </a:bodyPr>
        <a:lstStyle/>
        <a:p>
          <a:pPr marL="0" lvl="0" indent="0" algn="ctr" defTabSz="711200">
            <a:lnSpc>
              <a:spcPct val="90000"/>
            </a:lnSpc>
            <a:spcBef>
              <a:spcPct val="0"/>
            </a:spcBef>
            <a:spcAft>
              <a:spcPct val="35000"/>
            </a:spcAft>
            <a:buNone/>
          </a:pPr>
          <a:r>
            <a:rPr lang="en-US" sz="1600" b="0" kern="1200">
              <a:latin typeface="Verdana" panose="020B0604030504040204" pitchFamily="34" charset="0"/>
              <a:ea typeface="Verdana" panose="020B0604030504040204" pitchFamily="34" charset="0"/>
              <a:cs typeface="Verdana" panose="020B0604030504040204" pitchFamily="34" charset="0"/>
            </a:rPr>
            <a:t>RTCA FRAC</a:t>
          </a:r>
          <a:endParaRPr lang="en-GB" sz="1600" b="0" kern="1200">
            <a:latin typeface="Verdana" panose="020B0604030504040204" pitchFamily="34" charset="0"/>
            <a:ea typeface="Verdana" panose="020B0604030504040204" pitchFamily="34" charset="0"/>
            <a:cs typeface="Verdana" panose="020B0604030504040204" pitchFamily="34" charset="0"/>
          </a:endParaRPr>
        </a:p>
      </dsp:txBody>
      <dsp:txXfrm>
        <a:off x="4774822" y="2085838"/>
        <a:ext cx="4774822" cy="267192"/>
      </dsp:txXfrm>
    </dsp:sp>
    <dsp:sp modelId="{843F1468-4396-4389-8845-8AA3BCB32D52}">
      <dsp:nvSpPr>
        <dsp:cNvPr id="0" name=""/>
        <dsp:cNvSpPr/>
      </dsp:nvSpPr>
      <dsp:spPr>
        <a:xfrm rot="10800000">
          <a:off x="0" y="887274"/>
          <a:ext cx="9549645" cy="893619"/>
        </a:xfrm>
        <a:prstGeom prst="upArrowCallout">
          <a:avLst/>
        </a:prstGeom>
        <a:gradFill rotWithShape="0">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b="1" kern="1200">
              <a:latin typeface="Verdana" panose="020B0604030504040204" pitchFamily="34" charset="0"/>
              <a:ea typeface="Verdana" panose="020B0604030504040204" pitchFamily="34" charset="0"/>
              <a:cs typeface="Verdana" panose="020B0604030504040204" pitchFamily="34" charset="0"/>
            </a:rPr>
            <a:t>Joint drafting of document by WG &amp; SC</a:t>
          </a:r>
          <a:endParaRPr lang="en-GB" sz="1600" b="1" kern="1200">
            <a:latin typeface="Verdana" panose="020B0604030504040204" pitchFamily="34" charset="0"/>
            <a:ea typeface="Verdana" panose="020B0604030504040204" pitchFamily="34" charset="0"/>
            <a:cs typeface="Verdana" panose="020B0604030504040204" pitchFamily="34" charset="0"/>
          </a:endParaRPr>
        </a:p>
      </dsp:txBody>
      <dsp:txXfrm rot="10800000">
        <a:off x="0" y="887274"/>
        <a:ext cx="9549645" cy="580647"/>
      </dsp:txXfrm>
    </dsp:sp>
    <dsp:sp modelId="{5071F680-FF52-41C6-92F8-005A91D0104F}">
      <dsp:nvSpPr>
        <dsp:cNvPr id="0" name=""/>
        <dsp:cNvSpPr/>
      </dsp:nvSpPr>
      <dsp:spPr>
        <a:xfrm rot="10800000">
          <a:off x="0" y="2369"/>
          <a:ext cx="9549645" cy="893619"/>
        </a:xfrm>
        <a:prstGeom prst="upArrowCallout">
          <a:avLst/>
        </a:prstGeom>
        <a:gradFill rotWithShape="0">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b="1" kern="1200">
              <a:latin typeface="Verdana" panose="020B0604030504040204" pitchFamily="34" charset="0"/>
              <a:ea typeface="Verdana" panose="020B0604030504040204" pitchFamily="34" charset="0"/>
              <a:cs typeface="Verdana" panose="020B0604030504040204" pitchFamily="34" charset="0"/>
            </a:rPr>
            <a:t>Joint document development approved</a:t>
          </a:r>
          <a:endParaRPr lang="en-GB" sz="1600" b="1" kern="1200">
            <a:latin typeface="Verdana" panose="020B0604030504040204" pitchFamily="34" charset="0"/>
            <a:ea typeface="Verdana" panose="020B0604030504040204" pitchFamily="34" charset="0"/>
            <a:cs typeface="Verdana" panose="020B0604030504040204" pitchFamily="34" charset="0"/>
          </a:endParaRPr>
        </a:p>
      </dsp:txBody>
      <dsp:txXfrm rot="10800000">
        <a:off x="0" y="2369"/>
        <a:ext cx="9549645" cy="580647"/>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6.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6.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11699" cy="463407"/>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36768" y="1"/>
            <a:ext cx="3011699" cy="463407"/>
          </a:xfrm>
          <a:prstGeom prst="rect">
            <a:avLst/>
          </a:prstGeom>
        </p:spPr>
        <p:txBody>
          <a:bodyPr vert="horz" lIns="91440" tIns="45720" rIns="91440" bIns="45720" rtlCol="0"/>
          <a:lstStyle>
            <a:lvl1pPr algn="r">
              <a:defRPr sz="1200"/>
            </a:lvl1pPr>
          </a:lstStyle>
          <a:p>
            <a:fld id="{9A31C052-BBAE-4706-A40A-03C68369650F}" type="datetimeFigureOut">
              <a:rPr lang="en-US" smtClean="0"/>
              <a:t>20-Aug-20</a:t>
            </a:fld>
            <a:endParaRPr lang="en-US"/>
          </a:p>
        </p:txBody>
      </p:sp>
      <p:sp>
        <p:nvSpPr>
          <p:cNvPr id="4" name="Slide Image Placeholder 3"/>
          <p:cNvSpPr>
            <a:spLocks noGrp="1" noRot="1" noChangeAspect="1"/>
          </p:cNvSpPr>
          <p:nvPr>
            <p:ph type="sldImg" idx="2"/>
          </p:nvPr>
        </p:nvSpPr>
        <p:spPr>
          <a:xfrm>
            <a:off x="706438" y="1154113"/>
            <a:ext cx="5537200" cy="3116262"/>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95008" y="4444862"/>
            <a:ext cx="5560060" cy="363670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669"/>
            <a:ext cx="3011699" cy="463406"/>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36768" y="8772669"/>
            <a:ext cx="3011699" cy="463406"/>
          </a:xfrm>
          <a:prstGeom prst="rect">
            <a:avLst/>
          </a:prstGeom>
        </p:spPr>
        <p:txBody>
          <a:bodyPr vert="horz" lIns="91440" tIns="45720" rIns="91440" bIns="45720" rtlCol="0" anchor="b"/>
          <a:lstStyle>
            <a:lvl1pPr algn="r">
              <a:defRPr sz="1200"/>
            </a:lvl1pPr>
          </a:lstStyle>
          <a:p>
            <a:fld id="{51A85210-6EDB-4B2A-A3C1-BFF330DE5B7A}" type="slidenum">
              <a:rPr lang="en-US" smtClean="0"/>
              <a:t>‹#›</a:t>
            </a:fld>
            <a:endParaRPr lang="en-US"/>
          </a:p>
        </p:txBody>
      </p:sp>
    </p:spTree>
    <p:extLst>
      <p:ext uri="{BB962C8B-B14F-4D97-AF65-F5344CB8AC3E}">
        <p14:creationId xmlns:p14="http://schemas.microsoft.com/office/powerpoint/2010/main" val="9141895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92C23F-6A81-4986-9CF4-3FD84A8C10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96214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1"/>
            <a:r>
              <a:rPr lang="en-US"/>
              <a:t>While meetings of Working Groups do not need to be announced to or</a:t>
            </a:r>
            <a:r>
              <a:rPr lang="en-US" baseline="0"/>
              <a:t> open to the public, the committee’s RTCA Program Director should be informed of all Working Group meetings, including </a:t>
            </a:r>
            <a:r>
              <a:rPr lang="en-US" baseline="0" err="1"/>
              <a:t>telecons</a:t>
            </a:r>
            <a:r>
              <a:rPr lang="en-US" baseline="0"/>
              <a:t>.</a:t>
            </a:r>
            <a:endParaRPr lang="en-US"/>
          </a:p>
          <a:p>
            <a:pPr lvl="1"/>
            <a:r>
              <a:rPr lang="en-US"/>
              <a:t>Committees may choose Working Group leaders and assign membership to Working Groups.</a:t>
            </a:r>
            <a:r>
              <a:rPr lang="en-US" baseline="0"/>
              <a:t> </a:t>
            </a:r>
            <a:r>
              <a:rPr lang="en-US"/>
              <a:t>Working groups can meet as often as necessary to complete work.</a:t>
            </a:r>
            <a:r>
              <a:rPr lang="en-US" baseline="0"/>
              <a:t> </a:t>
            </a:r>
            <a:r>
              <a:rPr lang="en-US"/>
              <a:t>Working Group meetings do not need to be announced to the public</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1C759A-1314-4445-BC71-8EAB7DAC85B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89858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t>We recommend that committees start by using the templates provided – it can</a:t>
            </a:r>
            <a:r>
              <a:rPr lang="en-US" baseline="0"/>
              <a:t> be difficult and timely to apply templates later in the process.</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1C759A-1314-4445-BC71-8EAB7DAC85B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19864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56904C-96C7-4019-B853-2BB765072C8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Notes Placeholder 4"/>
          <p:cNvSpPr>
            <a:spLocks noGrp="1"/>
          </p:cNvSpPr>
          <p:nvPr>
            <p:ph type="body" sz="quarter" idx="11"/>
          </p:nvPr>
        </p:nvSpPr>
        <p:spPr/>
        <p:txBody>
          <a:bodyPr>
            <a:normAutofit/>
          </a:bodyPr>
          <a:lstStyle/>
          <a:p>
            <a:endParaRPr lang="en-US"/>
          </a:p>
        </p:txBody>
      </p:sp>
    </p:spTree>
    <p:extLst>
      <p:ext uri="{BB962C8B-B14F-4D97-AF65-F5344CB8AC3E}">
        <p14:creationId xmlns:p14="http://schemas.microsoft.com/office/powerpoint/2010/main" val="6169949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ECAC European Civil Aviation Conference</a:t>
            </a:r>
          </a:p>
          <a:p>
            <a:pPr marL="171450" indent="-171450">
              <a:buFont typeface="Arial" panose="020B0604020202020204" pitchFamily="34" charset="0"/>
              <a:buChar char="•"/>
            </a:pPr>
            <a:r>
              <a:rPr lang="en-GB" dirty="0"/>
              <a:t>1965 first published document </a:t>
            </a:r>
          </a:p>
          <a:p>
            <a:pPr marL="171450" indent="-171450">
              <a:buFont typeface="Arial" panose="020B0604020202020204" pitchFamily="34" charset="0"/>
              <a:buChar char="•"/>
            </a:pPr>
            <a:r>
              <a:rPr lang="en-GB" dirty="0"/>
              <a:t>RTCA founded in the 1930s, first joint document published mid-1980s</a:t>
            </a:r>
          </a:p>
        </p:txBody>
      </p:sp>
      <p:sp>
        <p:nvSpPr>
          <p:cNvPr id="4" name="Date Placeholder 3"/>
          <p:cNvSpPr>
            <a:spLocks noGrp="1"/>
          </p:cNvSpPr>
          <p:nvPr>
            <p:ph type="dt"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0804842-86CB-744C-9B7A-92BBDE3478E3}" type="datetime3">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20.08.20</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Slide Number Placeholder 4"/>
          <p:cNvSpPr>
            <a:spLocks noGrp="1"/>
          </p:cNvSpPr>
          <p:nvPr>
            <p:ph type="sldNum"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77688C-EAF3-C642-80FB-20A159514739}"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617296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de-DE"/>
              <a:t>Membership open </a:t>
            </a:r>
            <a:r>
              <a:rPr lang="de-DE" err="1"/>
              <a:t>worldwide</a:t>
            </a:r>
            <a:r>
              <a:rPr lang="de-DE"/>
              <a:t> </a:t>
            </a:r>
            <a:r>
              <a:rPr lang="de-DE" err="1"/>
              <a:t>to</a:t>
            </a:r>
            <a:r>
              <a:rPr lang="de-DE"/>
              <a:t> all </a:t>
            </a:r>
            <a:r>
              <a:rPr lang="de-DE" err="1"/>
              <a:t>aviation</a:t>
            </a:r>
            <a:r>
              <a:rPr lang="de-DE"/>
              <a:t> </a:t>
            </a:r>
            <a:r>
              <a:rPr lang="de-DE" err="1"/>
              <a:t>stakeholders</a:t>
            </a:r>
            <a:endParaRPr lang="de-DE"/>
          </a:p>
          <a:p>
            <a:pPr marL="171450" indent="-171450">
              <a:buFont typeface="Arial" panose="020B0604020202020204" pitchFamily="34" charset="0"/>
              <a:buChar char="•"/>
            </a:pPr>
            <a:r>
              <a:rPr lang="de-DE"/>
              <a:t>All </a:t>
            </a:r>
            <a:r>
              <a:rPr lang="de-DE" err="1"/>
              <a:t>main</a:t>
            </a:r>
            <a:r>
              <a:rPr lang="de-DE"/>
              <a:t> </a:t>
            </a:r>
            <a:r>
              <a:rPr lang="de-DE" err="1"/>
              <a:t>stakeholder</a:t>
            </a:r>
            <a:r>
              <a:rPr lang="de-DE"/>
              <a:t> </a:t>
            </a:r>
            <a:r>
              <a:rPr lang="de-DE" err="1"/>
              <a:t>categories</a:t>
            </a:r>
            <a:r>
              <a:rPr lang="de-DE"/>
              <a:t> </a:t>
            </a:r>
            <a:r>
              <a:rPr lang="de-DE" err="1"/>
              <a:t>are</a:t>
            </a:r>
            <a:r>
              <a:rPr lang="de-DE"/>
              <a:t> </a:t>
            </a:r>
            <a:r>
              <a:rPr lang="de-DE" err="1"/>
              <a:t>represented</a:t>
            </a:r>
            <a:r>
              <a:rPr lang="de-DE"/>
              <a:t>:</a:t>
            </a:r>
          </a:p>
          <a:p>
            <a:pPr marL="628650" lvl="1" indent="-171450">
              <a:buFont typeface="Arial" panose="020B0604020202020204" pitchFamily="34" charset="0"/>
              <a:buChar char="•"/>
            </a:pPr>
            <a:r>
              <a:rPr lang="de-DE" err="1"/>
              <a:t>Manufacturers</a:t>
            </a:r>
            <a:r>
              <a:rPr lang="de-DE"/>
              <a:t> – </a:t>
            </a:r>
            <a:r>
              <a:rPr lang="de-DE" err="1"/>
              <a:t>ground</a:t>
            </a:r>
            <a:r>
              <a:rPr lang="de-DE"/>
              <a:t> and </a:t>
            </a:r>
            <a:r>
              <a:rPr lang="de-DE" err="1"/>
              <a:t>airborne</a:t>
            </a:r>
            <a:r>
              <a:rPr lang="de-DE"/>
              <a:t> </a:t>
            </a:r>
            <a:r>
              <a:rPr lang="de-DE" err="1"/>
              <a:t>systems</a:t>
            </a:r>
            <a:r>
              <a:rPr lang="de-DE"/>
              <a:t> and </a:t>
            </a:r>
            <a:r>
              <a:rPr lang="de-DE" err="1"/>
              <a:t>equipment</a:t>
            </a:r>
            <a:endParaRPr lang="de-DE"/>
          </a:p>
          <a:p>
            <a:pPr marL="628650" lvl="1" indent="-171450">
              <a:buFont typeface="Arial" panose="020B0604020202020204" pitchFamily="34" charset="0"/>
              <a:buChar char="•"/>
            </a:pPr>
            <a:r>
              <a:rPr lang="de-DE"/>
              <a:t>Major R&amp;D </a:t>
            </a:r>
            <a:r>
              <a:rPr lang="de-DE" err="1"/>
              <a:t>programmes</a:t>
            </a:r>
            <a:endParaRPr lang="de-DE"/>
          </a:p>
          <a:p>
            <a:pPr marL="628650" lvl="1" indent="-171450">
              <a:buFont typeface="Arial" panose="020B0604020202020204" pitchFamily="34" charset="0"/>
              <a:buChar char="•"/>
            </a:pPr>
            <a:r>
              <a:rPr lang="de-DE"/>
              <a:t>Regulators (national and regional)</a:t>
            </a:r>
          </a:p>
          <a:p>
            <a:pPr marL="628650" lvl="1" indent="-171450">
              <a:buFont typeface="Arial" panose="020B0604020202020204" pitchFamily="34" charset="0"/>
              <a:buChar char="•"/>
            </a:pPr>
            <a:r>
              <a:rPr lang="de-DE" err="1"/>
              <a:t>Organisations</a:t>
            </a:r>
            <a:r>
              <a:rPr lang="de-DE"/>
              <a:t>, e.g. regional </a:t>
            </a:r>
            <a:r>
              <a:rPr lang="de-DE" err="1"/>
              <a:t>organisations</a:t>
            </a:r>
            <a:r>
              <a:rPr lang="de-DE"/>
              <a:t> like EUROCONTROL, professional and </a:t>
            </a:r>
            <a:r>
              <a:rPr lang="de-DE" err="1"/>
              <a:t>industry</a:t>
            </a:r>
            <a:r>
              <a:rPr lang="de-DE"/>
              <a:t> </a:t>
            </a:r>
            <a:r>
              <a:rPr lang="de-DE" err="1"/>
              <a:t>organisations</a:t>
            </a:r>
            <a:endParaRPr lang="de-DE"/>
          </a:p>
          <a:p>
            <a:pPr marL="628650" lvl="1" indent="-171450">
              <a:buFont typeface="Arial" panose="020B0604020202020204" pitchFamily="34" charset="0"/>
              <a:buChar char="•"/>
            </a:pPr>
            <a:r>
              <a:rPr lang="de-DE"/>
              <a:t>Service </a:t>
            </a:r>
            <a:r>
              <a:rPr lang="de-DE" err="1"/>
              <a:t>providers</a:t>
            </a:r>
            <a:r>
              <a:rPr lang="de-DE"/>
              <a:t>, </a:t>
            </a:r>
            <a:r>
              <a:rPr lang="de-DE" err="1"/>
              <a:t>including</a:t>
            </a:r>
            <a:r>
              <a:rPr lang="de-DE"/>
              <a:t> ANSPs, </a:t>
            </a:r>
            <a:r>
              <a:rPr lang="de-DE" err="1"/>
              <a:t>airlines</a:t>
            </a:r>
            <a:r>
              <a:rPr lang="de-DE"/>
              <a:t>, </a:t>
            </a:r>
            <a:r>
              <a:rPr lang="de-DE" err="1"/>
              <a:t>airports</a:t>
            </a:r>
            <a:r>
              <a:rPr lang="de-DE"/>
              <a:t>, …</a:t>
            </a:r>
          </a:p>
          <a:p>
            <a:pPr marL="628650" lvl="1" indent="-171450">
              <a:buFont typeface="Arial" panose="020B0604020202020204" pitchFamily="34" charset="0"/>
              <a:buChar char="•"/>
            </a:pPr>
            <a:r>
              <a:rPr lang="de-DE"/>
              <a:t>ESO (European Standardisation Organisation)</a:t>
            </a:r>
          </a:p>
          <a:p>
            <a:pPr marL="628650" lvl="1" indent="-171450">
              <a:buFont typeface="Arial" panose="020B0604020202020204" pitchFamily="34" charset="0"/>
              <a:buChar char="•"/>
            </a:pPr>
            <a:r>
              <a:rPr lang="de-DE"/>
              <a:t>Other Standards Development </a:t>
            </a:r>
            <a:r>
              <a:rPr lang="de-DE" err="1"/>
              <a:t>Organisations</a:t>
            </a:r>
            <a:r>
              <a:rPr lang="de-DE"/>
              <a:t>, </a:t>
            </a:r>
            <a:r>
              <a:rPr lang="de-DE" err="1"/>
              <a:t>mainly</a:t>
            </a:r>
            <a:r>
              <a:rPr lang="de-DE"/>
              <a:t> RTCA and SAE Aerospace</a:t>
            </a:r>
          </a:p>
          <a:p>
            <a:pPr marL="628650" lvl="1" indent="-171450">
              <a:buFont typeface="Arial" panose="020B0604020202020204" pitchFamily="34" charset="0"/>
              <a:buChar char="•"/>
            </a:pPr>
            <a:r>
              <a:rPr lang="de-DE"/>
              <a:t>International </a:t>
            </a:r>
            <a:r>
              <a:rPr lang="de-DE" err="1"/>
              <a:t>level</a:t>
            </a:r>
            <a:r>
              <a:rPr lang="de-DE"/>
              <a:t> - ICAO</a:t>
            </a:r>
          </a:p>
          <a:p>
            <a:endParaRPr lang="en-GB" baseline="0">
              <a:sym typeface="Wingdings" panose="05000000000000000000" pitchFamily="2" charset="2"/>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19B93E-8837-40C1-99DF-D62EEE427693}" type="slidenum">
              <a:rPr kumimoji="0" lang="en-US" sz="1800" b="0" i="0" u="none" strike="noStrike" kern="0" cap="none" spc="0" normalizeH="0" baseline="0" noProof="0" smtClean="0">
                <a:ln>
                  <a:noFill/>
                </a:ln>
                <a:solidFill>
                  <a:sysClr val="windowText" lastClr="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Tree>
    <p:extLst>
      <p:ext uri="{BB962C8B-B14F-4D97-AF65-F5344CB8AC3E}">
        <p14:creationId xmlns:p14="http://schemas.microsoft.com/office/powerpoint/2010/main" val="3604538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4DAB242-5151-493B-9810-70098527BE6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5608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ICAO Panel member</a:t>
            </a:r>
          </a:p>
        </p:txBody>
      </p:sp>
      <p:sp>
        <p:nvSpPr>
          <p:cNvPr id="4" name="Date Placeholder 3"/>
          <p:cNvSpPr>
            <a:spLocks noGrp="1"/>
          </p:cNvSpPr>
          <p:nvPr>
            <p:ph type="dt"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0804842-86CB-744C-9B7A-92BBDE3478E3}" type="datetime3">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20.08.20</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77688C-EAF3-C642-80FB-20A159514739}"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39561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ICAO Panel member</a:t>
            </a:r>
          </a:p>
        </p:txBody>
      </p:sp>
      <p:sp>
        <p:nvSpPr>
          <p:cNvPr id="4" name="Date Placeholder 3"/>
          <p:cNvSpPr>
            <a:spLocks noGrp="1"/>
          </p:cNvSpPr>
          <p:nvPr>
            <p:ph type="dt"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0804842-86CB-744C-9B7A-92BBDE3478E3}" type="datetime3">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20.08.20</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77688C-EAF3-C642-80FB-20A159514739}"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1408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WTO</a:t>
            </a:r>
          </a:p>
          <a:p>
            <a:pPr marL="169890" indent="-169890">
              <a:buFont typeface="Arial" panose="020B0604020202020204" pitchFamily="34" charset="0"/>
              <a:buChar char="•"/>
            </a:pPr>
            <a:r>
              <a:rPr lang="en-US"/>
              <a:t>WTO has adopted the Agreement  on Technical Barriers to Trade  framework to ensure that technical  regulations are not used as trade  barriers, developing a Code of Good  Practice for the development of standards </a:t>
            </a:r>
          </a:p>
          <a:p>
            <a:pPr marL="169890" indent="-169890">
              <a:buFont typeface="Arial" panose="020B0604020202020204" pitchFamily="34" charset="0"/>
              <a:buChar char="•"/>
            </a:pPr>
            <a:r>
              <a:rPr lang="en-US"/>
              <a:t>Scope of the Code of Good Practice: fight against discrimination and duplication, openness to comments and complaints, accessibility of the published standards and transparency, etc.</a:t>
            </a:r>
          </a:p>
          <a:p>
            <a:pPr marL="169890" indent="-169890">
              <a:buFont typeface="Arial" panose="020B0604020202020204" pitchFamily="34" charset="0"/>
              <a:buChar char="•"/>
            </a:pPr>
            <a:r>
              <a:rPr lang="en-US"/>
              <a:t>EUROCAE was recently added to the listing under the European Union category (like CEN, CENELEC and ETSI)</a:t>
            </a:r>
          </a:p>
          <a:p>
            <a:endParaRPr lang="en-GB"/>
          </a:p>
          <a:p>
            <a:endParaRPr lang="en-GB"/>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4DAB242-5151-493B-9810-70098527BE6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6338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50% of EUROCAE WGs and standardisation activities are joint with RTCA, resulting in technically identical standards. Same with SAE Aerospace (10% joint activities)</a:t>
            </a:r>
          </a:p>
          <a:p>
            <a:pPr marL="171450" indent="-171450">
              <a:buFont typeface="Arial" panose="020B0604020202020204" pitchFamily="34" charset="0"/>
              <a:buChar char="•"/>
            </a:pPr>
            <a:r>
              <a:rPr lang="en-GB" dirty="0"/>
              <a:t>Some more activities are coordinated with RTCA and SAE, information exchange …</a:t>
            </a:r>
          </a:p>
          <a:p>
            <a:pPr marL="171450" indent="-171450">
              <a:buFont typeface="Arial" panose="020B0604020202020204" pitchFamily="34" charset="0"/>
              <a:buChar char="•"/>
            </a:pPr>
            <a:r>
              <a:rPr lang="en-GB" dirty="0"/>
              <a:t>With ICAO, close cooperation and Memorandum of Understanding </a:t>
            </a:r>
          </a:p>
          <a:p>
            <a:pPr marL="997200" lvl="1" indent="-540000">
              <a:lnSpc>
                <a:spcPct val="100000"/>
              </a:lnSpc>
              <a:spcBef>
                <a:spcPts val="1200"/>
              </a:spcBef>
              <a:buFont typeface="Arial" panose="020B0604020202020204" pitchFamily="34" charset="0"/>
              <a:buChar char="•"/>
              <a:tabLst>
                <a:tab pos="446088" algn="l"/>
              </a:tabLst>
              <a:defRPr/>
            </a:pPr>
            <a:r>
              <a:rPr lang="en-GB" sz="2800" dirty="0"/>
              <a:t>Long-standing, very positive relationship with ICAO, updated Memorandum of Understanding signed in 2017</a:t>
            </a:r>
          </a:p>
          <a:p>
            <a:pPr marL="997200" lvl="1" indent="-540000">
              <a:lnSpc>
                <a:spcPct val="100000"/>
              </a:lnSpc>
              <a:spcBef>
                <a:spcPts val="1200"/>
              </a:spcBef>
              <a:buFont typeface="Arial" panose="020B0604020202020204" pitchFamily="34" charset="0"/>
              <a:buChar char="•"/>
              <a:tabLst>
                <a:tab pos="446088" algn="l"/>
              </a:tabLst>
              <a:defRPr/>
            </a:pPr>
            <a:r>
              <a:rPr lang="en-GB" sz="2800" dirty="0"/>
              <a:t>13</a:t>
            </a:r>
            <a:r>
              <a:rPr lang="en-GB" sz="2800" baseline="30000" dirty="0"/>
              <a:t>th</a:t>
            </a:r>
            <a:r>
              <a:rPr lang="en-GB" sz="2800" dirty="0"/>
              <a:t> Air Navigation Conference (</a:t>
            </a:r>
            <a:r>
              <a:rPr lang="en-GB" sz="2800" dirty="0" err="1"/>
              <a:t>ANConf</a:t>
            </a:r>
            <a:r>
              <a:rPr lang="en-GB" sz="2800" dirty="0"/>
              <a:t>/13) took place in October 2018</a:t>
            </a:r>
          </a:p>
          <a:p>
            <a:pPr marL="1454400" lvl="2" indent="-540000">
              <a:spcBef>
                <a:spcPts val="1200"/>
              </a:spcBef>
              <a:buFont typeface="Arial" panose="020B0604020202020204" pitchFamily="34" charset="0"/>
              <a:buChar char="•"/>
              <a:tabLst>
                <a:tab pos="446088" algn="l"/>
              </a:tabLst>
              <a:defRPr/>
            </a:pPr>
            <a:r>
              <a:rPr lang="en-GB" sz="2800" dirty="0" err="1"/>
              <a:t>ANConf</a:t>
            </a:r>
            <a:r>
              <a:rPr lang="en-GB" sz="2800" dirty="0"/>
              <a:t>/13-WP/55: Industry Standards in Support of ICAO Provisions</a:t>
            </a:r>
          </a:p>
          <a:p>
            <a:pPr marL="1454400" lvl="2" indent="-540000">
              <a:spcBef>
                <a:spcPts val="1200"/>
              </a:spcBef>
              <a:buFont typeface="Arial" panose="020B0604020202020204" pitchFamily="34" charset="0"/>
              <a:buChar char="•"/>
              <a:tabLst>
                <a:tab pos="446088" algn="l"/>
              </a:tabLst>
              <a:defRPr/>
            </a:pPr>
            <a:r>
              <a:rPr lang="en-GB" sz="2800" dirty="0"/>
              <a:t>Joint working paper submitted by EUROCAE, RTCA, SAE and </a:t>
            </a:r>
            <a:r>
              <a:rPr lang="en-GB" sz="2800" dirty="0" err="1"/>
              <a:t>Arinc</a:t>
            </a:r>
            <a:r>
              <a:rPr lang="en-GB" sz="2800" dirty="0"/>
              <a:t> </a:t>
            </a:r>
          </a:p>
          <a:p>
            <a:pPr marL="1454400" lvl="2" indent="-540000">
              <a:spcBef>
                <a:spcPts val="1200"/>
              </a:spcBef>
              <a:buFont typeface="Arial" panose="020B0604020202020204" pitchFamily="34" charset="0"/>
              <a:buChar char="•"/>
              <a:tabLst>
                <a:tab pos="446088" algn="l"/>
              </a:tabLst>
              <a:defRPr/>
            </a:pPr>
            <a:r>
              <a:rPr lang="en-GB" sz="2800" dirty="0" err="1"/>
              <a:t>ANConf</a:t>
            </a:r>
            <a:r>
              <a:rPr lang="en-GB" sz="2800" dirty="0"/>
              <a:t>/13 Recommendation for ICAO to further work with SDOs and support for performance-based approach to develop ICAO provisions supported by reference to industry standards </a:t>
            </a:r>
          </a:p>
          <a:p>
            <a:pPr marL="997200" lvl="1" indent="-540000">
              <a:spcBef>
                <a:spcPts val="1200"/>
              </a:spcBef>
              <a:buFont typeface="Arial" panose="020B0604020202020204" pitchFamily="34" charset="0"/>
              <a:buChar char="•"/>
              <a:tabLst>
                <a:tab pos="446088" algn="l"/>
              </a:tabLst>
              <a:defRPr/>
            </a:pPr>
            <a:r>
              <a:rPr lang="en-GB" sz="2800" dirty="0"/>
              <a:t>EUROCAE work programme mapped to ICAO</a:t>
            </a:r>
          </a:p>
          <a:p>
            <a:pPr marL="1454400" lvl="2" indent="-540000">
              <a:spcBef>
                <a:spcPts val="1200"/>
              </a:spcBef>
              <a:buFont typeface="Arial" panose="020B0604020202020204" pitchFamily="34" charset="0"/>
              <a:buChar char="•"/>
              <a:tabLst>
                <a:tab pos="446088" algn="l"/>
              </a:tabLst>
              <a:defRPr/>
            </a:pPr>
            <a:r>
              <a:rPr lang="en-GB" sz="2800" dirty="0"/>
              <a:t>Global Air Navigation Plan GANP, Aviation System Block Upgrades ASBUs, Global Aviation Safety Plan GASP</a:t>
            </a:r>
          </a:p>
          <a:p>
            <a:pPr marL="1454400" lvl="2" indent="-540000">
              <a:spcBef>
                <a:spcPts val="1200"/>
              </a:spcBef>
              <a:buFont typeface="Arial" panose="020B0604020202020204" pitchFamily="34" charset="0"/>
              <a:buChar char="•"/>
              <a:tabLst>
                <a:tab pos="446088" algn="l"/>
              </a:tabLst>
              <a:defRPr/>
            </a:pPr>
            <a:r>
              <a:rPr lang="en-GB" sz="2800" dirty="0"/>
              <a:t>Standards Roundtable</a:t>
            </a:r>
          </a:p>
          <a:p>
            <a:pPr marL="997200" lvl="1" indent="-540000">
              <a:lnSpc>
                <a:spcPct val="100000"/>
              </a:lnSpc>
              <a:spcBef>
                <a:spcPts val="1200"/>
              </a:spcBef>
              <a:buFont typeface="Arial" panose="020B0604020202020204" pitchFamily="34" charset="0"/>
              <a:buChar char="•"/>
              <a:tabLst>
                <a:tab pos="446088" algn="l"/>
              </a:tabLst>
              <a:defRPr/>
            </a:pPr>
            <a:r>
              <a:rPr lang="en-GB" sz="2800" dirty="0"/>
              <a:t>ICAO provisions reference EDs</a:t>
            </a:r>
          </a:p>
          <a:p>
            <a:pPr marL="1454400" lvl="2" indent="-540000">
              <a:spcBef>
                <a:spcPts val="1200"/>
              </a:spcBef>
              <a:buFont typeface="Arial" panose="020B0604020202020204" pitchFamily="34" charset="0"/>
              <a:buChar char="•"/>
              <a:tabLst>
                <a:tab pos="446088" algn="l"/>
              </a:tabLst>
              <a:defRPr/>
            </a:pPr>
            <a:r>
              <a:rPr lang="en-GB" sz="2800" dirty="0"/>
              <a:t>Currently about 60 instances where ICAO makes reference to EUROCAE Documents (EDs)</a:t>
            </a:r>
          </a:p>
          <a:p>
            <a:pPr marL="1454400" lvl="2" indent="-540000">
              <a:spcBef>
                <a:spcPts val="1200"/>
              </a:spcBef>
              <a:buFont typeface="Arial" panose="020B0604020202020204" pitchFamily="34" charset="0"/>
              <a:buChar char="•"/>
              <a:tabLst>
                <a:tab pos="446088" algn="l"/>
              </a:tabLst>
              <a:defRPr/>
            </a:pPr>
            <a:r>
              <a:rPr lang="en-GB" sz="2800" dirty="0"/>
              <a:t>Expect increase based on the </a:t>
            </a:r>
          </a:p>
          <a:p>
            <a:pPr marL="997200" lvl="1" indent="-540000">
              <a:spcBef>
                <a:spcPts val="1200"/>
              </a:spcBef>
              <a:buFont typeface="Arial" panose="020B0604020202020204" pitchFamily="34" charset="0"/>
              <a:buChar char="•"/>
              <a:tabLst>
                <a:tab pos="446088" algn="l"/>
              </a:tabLst>
              <a:defRPr/>
            </a:pPr>
            <a:r>
              <a:rPr lang="en-GB" sz="2800" dirty="0"/>
              <a:t>Global coordination through international membership </a:t>
            </a:r>
          </a:p>
          <a:p>
            <a:pPr lvl="1"/>
            <a:endParaRPr lang="en-GB" dirty="0"/>
          </a:p>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4DAB242-5151-493B-9810-70098527BE6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1085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1498">
              <a:defRPr/>
            </a:pPr>
            <a:r>
              <a:rPr lang="en-GB" b="1">
                <a:latin typeface="Arial" panose="020B0604020202020204" pitchFamily="34" charset="0"/>
                <a:cs typeface="Arial" panose="020B0604020202020204" pitchFamily="34" charset="0"/>
              </a:rPr>
              <a:t>This IPR call must be read by the WG Chairperson or Secretary at the beginning of every WG meeting and recorded in the meeting minutes.</a:t>
            </a:r>
          </a:p>
          <a:p>
            <a:pPr defTabSz="461498">
              <a:defRPr/>
            </a:pPr>
            <a:r>
              <a:rPr lang="en-GB" b="1">
                <a:latin typeface="Arial" panose="020B0604020202020204" pitchFamily="34" charset="0"/>
                <a:cs typeface="Arial" panose="020B0604020202020204" pitchFamily="34" charset="0"/>
              </a:rPr>
              <a:t>In case a (potential) IPR issue is raised, please contact your EUROCAE Technical Programme Manager for guidance without delay.</a:t>
            </a:r>
          </a:p>
          <a:p>
            <a:pPr defTabSz="461498">
              <a:defRPr/>
            </a:pPr>
            <a:r>
              <a:rPr lang="en-GB" b="1">
                <a:latin typeface="Arial" panose="020B0604020202020204" pitchFamily="34" charset="0"/>
                <a:cs typeface="Arial" panose="020B0604020202020204" pitchFamily="34" charset="0"/>
              </a:rPr>
              <a:t>(same as in RTCA)</a:t>
            </a:r>
            <a:endParaRPr lang="en-US" b="1">
              <a:latin typeface="Arial" panose="020B0604020202020204" pitchFamily="34" charset="0"/>
              <a:cs typeface="Arial" panose="020B0604020202020204" pitchFamily="34" charset="0"/>
            </a:endParaRPr>
          </a:p>
          <a:p>
            <a:endParaRPr lang="en-US">
              <a:latin typeface="Arial" panose="020B0604020202020204" pitchFamily="34" charset="0"/>
              <a:cs typeface="Arial" panose="020B0604020202020204" pitchFamily="34" charset="0"/>
            </a:endParaRPr>
          </a:p>
          <a:p>
            <a:pPr defTabSz="461498">
              <a:defRPr/>
            </a:pPr>
            <a:r>
              <a:rPr lang="en-GB">
                <a:latin typeface="Arial" panose="020B0604020202020204" pitchFamily="34" charset="0"/>
                <a:cs typeface="Arial" panose="020B0604020202020204" pitchFamily="34" charset="0"/>
              </a:rPr>
              <a:t>In accordance with the EUROCAE Handbook, Chapter 9 ‘IPR Policy’, attention is drawn to the following:</a:t>
            </a:r>
          </a:p>
          <a:p>
            <a:r>
              <a:rPr lang="en-GB">
                <a:latin typeface="Arial" panose="020B0604020202020204" pitchFamily="34" charset="0"/>
                <a:cs typeface="Arial" panose="020B0604020202020204" pitchFamily="34" charset="0"/>
              </a:rPr>
              <a:t>Disclosure of patents and other IPRs are intended to provide EUROCAE and its Members with information about Essential Claims that may affect the development and usability of EUROCAE deliverables. </a:t>
            </a:r>
            <a:endParaRPr lang="en-US">
              <a:latin typeface="Arial" panose="020B0604020202020204" pitchFamily="34" charset="0"/>
              <a:cs typeface="Arial" panose="020B0604020202020204" pitchFamily="34" charset="0"/>
            </a:endParaRPr>
          </a:p>
          <a:p>
            <a:r>
              <a:rPr lang="en-GB">
                <a:latin typeface="Arial" panose="020B0604020202020204" pitchFamily="34" charset="0"/>
                <a:cs typeface="Arial" panose="020B0604020202020204" pitchFamily="34" charset="0"/>
              </a:rPr>
              <a:t>Early disclosure of essential IPRs contributes significantly to the efficiency of the standards development process. Therefore, any party participating in the work of EUROCAE is requested, in the timeliest possible manner and to the best of their knowledge, to draw attention to any known patent or to any known pending application on patent, either their own or of other organisations, that, according to their own judgment, may be considered to be or become an essential patent for the deliverable. </a:t>
            </a:r>
            <a:endParaRPr lang="en-US">
              <a:latin typeface="Arial" panose="020B0604020202020204" pitchFamily="34" charset="0"/>
              <a:cs typeface="Arial" panose="020B0604020202020204" pitchFamily="34" charset="0"/>
            </a:endParaRPr>
          </a:p>
          <a:p>
            <a:r>
              <a:rPr lang="en-GB">
                <a:latin typeface="Arial" panose="020B0604020202020204" pitchFamily="34" charset="0"/>
                <a:cs typeface="Arial" panose="020B0604020202020204" pitchFamily="34" charset="0"/>
              </a:rPr>
              <a:t>EUROCAE is not in a position to verify the validity of such information, nor to give authoritative or comprehensive evidence on the validity or scope of patents or similar rights.</a:t>
            </a:r>
          </a:p>
          <a:p>
            <a:r>
              <a:rPr lang="en-GB">
                <a:latin typeface="Arial" panose="020B0604020202020204" pitchFamily="34" charset="0"/>
                <a:cs typeface="Arial" panose="020B0604020202020204" pitchFamily="34" charset="0"/>
              </a:rPr>
              <a:t>The conditions for use of such material are detailed in the EUROCAE Handbook.</a:t>
            </a:r>
          </a:p>
          <a:p>
            <a:r>
              <a:rPr lang="en-GB">
                <a:latin typeface="Arial" panose="020B0604020202020204" pitchFamily="34" charset="0"/>
                <a:cs typeface="Arial" panose="020B0604020202020204" pitchFamily="34" charset="0"/>
              </a:rPr>
              <a:t>The final decision for use of such material always rests with the EUROCAE Council based on justification provided by WG.</a:t>
            </a:r>
            <a:endParaRPr lang="en-US">
              <a:latin typeface="Arial" panose="020B0604020202020204" pitchFamily="34" charset="0"/>
              <a:cs typeface="Arial" panose="020B0604020202020204" pitchFamily="34" charset="0"/>
            </a:endParaRPr>
          </a:p>
          <a:p>
            <a:endParaRPr lang="en-US">
              <a:latin typeface="Arial" panose="020B0604020202020204" pitchFamily="34" charset="0"/>
              <a:cs typeface="Arial" panose="020B0604020202020204" pitchFamily="34" charset="0"/>
            </a:endParaRPr>
          </a:p>
          <a:p>
            <a:endParaRPr lang="en-US">
              <a:latin typeface="Arial" panose="020B0604020202020204" pitchFamily="34" charset="0"/>
              <a:cs typeface="Arial" panose="020B0604020202020204" pitchFamily="34" charset="0"/>
            </a:endParaRPr>
          </a:p>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819B93E-8837-40C1-99DF-D62EEE4276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81767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a:t>Coming </a:t>
            </a:r>
            <a:r>
              <a:rPr lang="de-DE" err="1"/>
              <a:t>from</a:t>
            </a:r>
            <a:r>
              <a:rPr lang="de-DE"/>
              <a:t> Aircraft </a:t>
            </a:r>
            <a:r>
              <a:rPr lang="de-DE" err="1"/>
              <a:t>equipment</a:t>
            </a:r>
            <a:r>
              <a:rPr lang="de-DE"/>
              <a:t> </a:t>
            </a:r>
            <a:r>
              <a:rPr lang="de-DE" err="1"/>
              <a:t>certification</a:t>
            </a:r>
            <a:r>
              <a:rPr lang="de-DE"/>
              <a:t>, </a:t>
            </a:r>
            <a:r>
              <a:rPr lang="de-DE" err="1"/>
              <a:t>used</a:t>
            </a:r>
            <a:r>
              <a:rPr lang="de-DE"/>
              <a:t> </a:t>
            </a:r>
            <a:r>
              <a:rPr lang="de-DE" err="1"/>
              <a:t>to</a:t>
            </a:r>
            <a:r>
              <a:rPr lang="de-DE"/>
              <a:t> </a:t>
            </a:r>
            <a:r>
              <a:rPr lang="de-DE" err="1"/>
              <a:t>work</a:t>
            </a:r>
            <a:r>
              <a:rPr lang="de-DE" baseline="0"/>
              <a:t> </a:t>
            </a:r>
            <a:r>
              <a:rPr lang="de-DE" baseline="0" err="1"/>
              <a:t>with</a:t>
            </a:r>
            <a:r>
              <a:rPr lang="de-DE" baseline="0"/>
              <a:t> EASA</a:t>
            </a:r>
            <a:endParaRPr lang="en-GB"/>
          </a:p>
        </p:txBody>
      </p:sp>
      <p:sp>
        <p:nvSpPr>
          <p:cNvPr id="4" name="Date Placeholder 3"/>
          <p:cNvSpPr>
            <a:spLocks noGrp="1"/>
          </p:cNvSpPr>
          <p:nvPr>
            <p:ph type="dt"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0804842-86CB-744C-9B7A-92BBDE3478E3}" type="datetime3">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20.08.20</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77688C-EAF3-C642-80FB-20A159514739}"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56353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a:t>Regulation</a:t>
            </a:r>
            <a:r>
              <a:rPr lang="de-DE" baseline="0"/>
              <a:t> </a:t>
            </a:r>
            <a:r>
              <a:rPr lang="de-DE" baseline="0" err="1"/>
              <a:t>and</a:t>
            </a:r>
            <a:r>
              <a:rPr lang="de-DE" baseline="0"/>
              <a:t> </a:t>
            </a:r>
            <a:r>
              <a:rPr lang="de-DE" baseline="0" err="1"/>
              <a:t>implementing</a:t>
            </a:r>
            <a:r>
              <a:rPr lang="de-DE" baseline="0"/>
              <a:t> </a:t>
            </a:r>
            <a:r>
              <a:rPr lang="de-DE" baseline="0" err="1"/>
              <a:t>rule</a:t>
            </a:r>
            <a:r>
              <a:rPr lang="de-DE" baseline="0"/>
              <a:t> </a:t>
            </a:r>
            <a:r>
              <a:rPr lang="de-DE" baseline="0" err="1"/>
              <a:t>gives</a:t>
            </a:r>
            <a:r>
              <a:rPr lang="de-DE" baseline="0"/>
              <a:t> </a:t>
            </a:r>
            <a:r>
              <a:rPr lang="de-DE" baseline="0" err="1"/>
              <a:t>the</a:t>
            </a:r>
            <a:r>
              <a:rPr lang="de-DE" baseline="0"/>
              <a:t> </a:t>
            </a:r>
            <a:r>
              <a:rPr lang="de-DE" baseline="0" err="1"/>
              <a:t>strategic</a:t>
            </a:r>
            <a:r>
              <a:rPr lang="de-DE" baseline="0"/>
              <a:t> </a:t>
            </a:r>
            <a:r>
              <a:rPr lang="de-DE" baseline="0" err="1"/>
              <a:t>direction</a:t>
            </a:r>
            <a:r>
              <a:rPr lang="de-DE" baseline="0"/>
              <a:t> </a:t>
            </a:r>
            <a:r>
              <a:rPr lang="de-DE" baseline="0" err="1"/>
              <a:t>and</a:t>
            </a:r>
            <a:r>
              <a:rPr lang="de-DE" baseline="0"/>
              <a:t> </a:t>
            </a:r>
            <a:r>
              <a:rPr lang="de-DE" baseline="0" err="1"/>
              <a:t>sets</a:t>
            </a:r>
            <a:r>
              <a:rPr lang="de-DE" baseline="0"/>
              <a:t> </a:t>
            </a:r>
            <a:r>
              <a:rPr lang="de-DE" baseline="0" err="1"/>
              <a:t>the</a:t>
            </a:r>
            <a:r>
              <a:rPr lang="de-DE" baseline="0"/>
              <a:t> </a:t>
            </a:r>
            <a:r>
              <a:rPr lang="de-DE" baseline="0" err="1"/>
              <a:t>safety</a:t>
            </a:r>
            <a:r>
              <a:rPr lang="de-DE" baseline="0"/>
              <a:t> </a:t>
            </a:r>
            <a:r>
              <a:rPr lang="de-DE" baseline="0" err="1"/>
              <a:t>level</a:t>
            </a:r>
            <a:r>
              <a:rPr lang="de-DE" baseline="0"/>
              <a:t> </a:t>
            </a:r>
          </a:p>
          <a:p>
            <a:endParaRPr lang="de-DE"/>
          </a:p>
          <a:p>
            <a:r>
              <a:rPr lang="de-DE" err="1"/>
              <a:t>Bucharest</a:t>
            </a:r>
            <a:r>
              <a:rPr lang="de-DE"/>
              <a:t> </a:t>
            </a:r>
            <a:r>
              <a:rPr lang="de-DE" err="1"/>
              <a:t>and</a:t>
            </a:r>
            <a:r>
              <a:rPr lang="de-DE"/>
              <a:t> </a:t>
            </a:r>
            <a:r>
              <a:rPr lang="de-DE" err="1"/>
              <a:t>Warsaw</a:t>
            </a:r>
            <a:r>
              <a:rPr lang="de-DE"/>
              <a:t> </a:t>
            </a:r>
            <a:r>
              <a:rPr lang="de-DE" err="1"/>
              <a:t>declarations</a:t>
            </a:r>
            <a:r>
              <a:rPr lang="de-DE"/>
              <a:t> </a:t>
            </a:r>
            <a:r>
              <a:rPr lang="de-DE" err="1"/>
              <a:t>to</a:t>
            </a:r>
            <a:r>
              <a:rPr lang="de-DE"/>
              <a:t> </a:t>
            </a:r>
            <a:r>
              <a:rPr lang="de-DE" err="1"/>
              <a:t>work</a:t>
            </a:r>
            <a:r>
              <a:rPr lang="de-DE"/>
              <a:t> </a:t>
            </a:r>
            <a:r>
              <a:rPr lang="de-DE" err="1"/>
              <a:t>with</a:t>
            </a:r>
            <a:r>
              <a:rPr lang="de-DE"/>
              <a:t> SDOs</a:t>
            </a:r>
            <a:endParaRPr lang="en-GB"/>
          </a:p>
        </p:txBody>
      </p:sp>
      <p:sp>
        <p:nvSpPr>
          <p:cNvPr id="4" name="Date Placeholder 3"/>
          <p:cNvSpPr>
            <a:spLocks noGrp="1"/>
          </p:cNvSpPr>
          <p:nvPr>
            <p:ph type="dt"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0804842-86CB-744C-9B7A-92BBDE3478E3}" type="datetime3">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20.08.20</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Slide Number Placeholder 4"/>
          <p:cNvSpPr>
            <a:spLocks noGrp="1"/>
          </p:cNvSpPr>
          <p:nvPr>
            <p:ph type="sldNum"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77688C-EAF3-C642-80FB-20A159514739}"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467364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4DAB242-5151-493B-9810-70098527BE6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06965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a:t>Annual report</a:t>
            </a:r>
          </a:p>
          <a:p>
            <a:pPr marL="171450" indent="-171450">
              <a:buFont typeface="Arial" panose="020B0604020202020204" pitchFamily="34" charset="0"/>
              <a:buChar char="•"/>
            </a:pPr>
            <a:r>
              <a:rPr lang="en-GB"/>
              <a:t>Broadcast magazine</a:t>
            </a:r>
          </a:p>
          <a:p>
            <a:pPr marL="171450" indent="-171450">
              <a:buFont typeface="Arial" panose="020B0604020202020204" pitchFamily="34" charset="0"/>
              <a:buChar char="•"/>
            </a:pPr>
            <a:r>
              <a:rPr lang="en-GB"/>
              <a:t>NEWSblog (email newsletter)</a:t>
            </a:r>
          </a:p>
          <a:p>
            <a:pPr marL="171450" indent="-171450">
              <a:buFont typeface="Arial" panose="020B0604020202020204" pitchFamily="34" charset="0"/>
              <a:buChar char="•"/>
            </a:pPr>
            <a:r>
              <a:rPr lang="en-GB"/>
              <a:t>Technical work programme</a:t>
            </a:r>
          </a:p>
          <a:p>
            <a:pPr marL="171450" indent="-171450">
              <a:buFont typeface="Arial" panose="020B0604020202020204" pitchFamily="34" charset="0"/>
              <a:buChar char="•"/>
            </a:pPr>
            <a:r>
              <a:rPr lang="en-GB"/>
              <a:t>All available online on website and some paper copies available at conference</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4DAB242-5151-493B-9810-70098527BE6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15598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819B93E-8837-40C1-99DF-D62EEE427693}" type="slidenum">
              <a:rPr lang="en-US" smtClean="0"/>
              <a:t>42</a:t>
            </a:fld>
            <a:endParaRPr lang="en-US"/>
          </a:p>
        </p:txBody>
      </p:sp>
    </p:spTree>
    <p:extLst>
      <p:ext uri="{BB962C8B-B14F-4D97-AF65-F5344CB8AC3E}">
        <p14:creationId xmlns:p14="http://schemas.microsoft.com/office/powerpoint/2010/main" val="29131256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819B93E-8837-40C1-99DF-D62EEE427693}" type="slidenum">
              <a:rPr lang="en-US" smtClean="0"/>
              <a:t>44</a:t>
            </a:fld>
            <a:endParaRPr lang="en-US"/>
          </a:p>
        </p:txBody>
      </p:sp>
    </p:spTree>
    <p:extLst>
      <p:ext uri="{BB962C8B-B14F-4D97-AF65-F5344CB8AC3E}">
        <p14:creationId xmlns:p14="http://schemas.microsoft.com/office/powerpoint/2010/main" val="2971164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819B93E-8837-40C1-99DF-D62EEE427693}" type="slidenum">
              <a:rPr lang="en-US" smtClean="0"/>
              <a:t>45</a:t>
            </a:fld>
            <a:endParaRPr lang="en-US"/>
          </a:p>
        </p:txBody>
      </p:sp>
    </p:spTree>
    <p:extLst>
      <p:ext uri="{BB962C8B-B14F-4D97-AF65-F5344CB8AC3E}">
        <p14:creationId xmlns:p14="http://schemas.microsoft.com/office/powerpoint/2010/main" val="39238863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By the time we get to OC/FRAC, we hope that the document has reached maturity level and wide agreement within the WG/SC</a:t>
            </a:r>
          </a:p>
        </p:txBody>
      </p:sp>
      <p:sp>
        <p:nvSpPr>
          <p:cNvPr id="4" name="Slide Number Placeholder 3"/>
          <p:cNvSpPr>
            <a:spLocks noGrp="1"/>
          </p:cNvSpPr>
          <p:nvPr>
            <p:ph type="sldNum" sz="quarter" idx="10"/>
          </p:nvPr>
        </p:nvSpPr>
        <p:spPr/>
        <p:txBody>
          <a:bodyPr/>
          <a:lstStyle/>
          <a:p>
            <a:fld id="{F819B93E-8837-40C1-99DF-D62EEE427693}" type="slidenum">
              <a:rPr lang="en-US" smtClean="0"/>
              <a:t>46</a:t>
            </a:fld>
            <a:endParaRPr lang="en-US"/>
          </a:p>
        </p:txBody>
      </p:sp>
    </p:spTree>
    <p:extLst>
      <p:ext uri="{BB962C8B-B14F-4D97-AF65-F5344CB8AC3E}">
        <p14:creationId xmlns:p14="http://schemas.microsoft.com/office/powerpoint/2010/main" val="255449298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819B93E-8837-40C1-99DF-D62EEE427693}" type="slidenum">
              <a:rPr lang="en-US" smtClean="0"/>
              <a:t>47</a:t>
            </a:fld>
            <a:endParaRPr lang="en-US"/>
          </a:p>
        </p:txBody>
      </p:sp>
    </p:spTree>
    <p:extLst>
      <p:ext uri="{BB962C8B-B14F-4D97-AF65-F5344CB8AC3E}">
        <p14:creationId xmlns:p14="http://schemas.microsoft.com/office/powerpoint/2010/main" val="180455192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819B93E-8837-40C1-99DF-D62EEE427693}" type="slidenum">
              <a:rPr lang="en-US" smtClean="0"/>
              <a:t>48</a:t>
            </a:fld>
            <a:endParaRPr lang="en-US"/>
          </a:p>
        </p:txBody>
      </p:sp>
    </p:spTree>
    <p:extLst>
      <p:ext uri="{BB962C8B-B14F-4D97-AF65-F5344CB8AC3E}">
        <p14:creationId xmlns:p14="http://schemas.microsoft.com/office/powerpoint/2010/main" val="7167566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1498">
              <a:defRPr/>
            </a:pPr>
            <a:r>
              <a:rPr lang="en-GB" sz="1000" b="1">
                <a:latin typeface="Arial" panose="020B0604020202020204" pitchFamily="34" charset="0"/>
                <a:cs typeface="Arial" panose="020B0604020202020204" pitchFamily="34" charset="0"/>
              </a:rPr>
              <a:t>This membership policy must be read by the WG Chairperson or Secretary at the beginning of every WG meeting and recorded appropriately in the meeting minutes. (Same as in RTCA)</a:t>
            </a:r>
            <a:endParaRPr lang="en-US" sz="1000" b="1">
              <a:latin typeface="Arial" panose="020B0604020202020204" pitchFamily="34" charset="0"/>
              <a:cs typeface="Arial" panose="020B0604020202020204" pitchFamily="34" charset="0"/>
            </a:endParaRPr>
          </a:p>
          <a:p>
            <a:endParaRPr lang="en-US" sz="1000" b="1">
              <a:latin typeface="Arial" panose="020B0604020202020204" pitchFamily="34" charset="0"/>
              <a:cs typeface="Arial" panose="020B0604020202020204" pitchFamily="34" charset="0"/>
            </a:endParaRPr>
          </a:p>
          <a:p>
            <a:r>
              <a:rPr lang="en-US" sz="1000">
                <a:latin typeface="Arial" panose="020B0604020202020204" pitchFamily="34" charset="0"/>
                <a:cs typeface="Arial" panose="020B0604020202020204" pitchFamily="34" charset="0"/>
              </a:rPr>
              <a:t>Participation to EUROCAE activities is reserved exclusively for EUROCAE members.</a:t>
            </a:r>
          </a:p>
          <a:p>
            <a:r>
              <a:rPr lang="en-US" sz="1000">
                <a:latin typeface="Arial" panose="020B0604020202020204" pitchFamily="34" charset="0"/>
                <a:cs typeface="Arial" panose="020B0604020202020204" pitchFamily="34" charset="0"/>
              </a:rPr>
              <a:t>Full members may participate in all activities; limited membership allows participation in one WG only (they would have to upgrade their membership for participation in multiple WGs).</a:t>
            </a:r>
          </a:p>
          <a:p>
            <a:endParaRPr lang="en-US" sz="1000">
              <a:latin typeface="Arial" panose="020B0604020202020204" pitchFamily="34" charset="0"/>
              <a:cs typeface="Arial" panose="020B0604020202020204" pitchFamily="34" charset="0"/>
            </a:endParaRPr>
          </a:p>
          <a:p>
            <a:r>
              <a:rPr lang="en-US" sz="1000">
                <a:latin typeface="Arial" panose="020B0604020202020204" pitchFamily="34" charset="0"/>
                <a:cs typeface="Arial" panose="020B0604020202020204" pitchFamily="34" charset="0"/>
              </a:rPr>
              <a:t>The EUROCAE Council has reaffirmed this policy at its 287</a:t>
            </a:r>
            <a:r>
              <a:rPr lang="en-US" sz="1000" baseline="30000">
                <a:latin typeface="Arial" panose="020B0604020202020204" pitchFamily="34" charset="0"/>
                <a:cs typeface="Arial" panose="020B0604020202020204" pitchFamily="34" charset="0"/>
              </a:rPr>
              <a:t>th</a:t>
            </a:r>
            <a:r>
              <a:rPr lang="en-US" sz="1000">
                <a:latin typeface="Arial" panose="020B0604020202020204" pitchFamily="34" charset="0"/>
                <a:cs typeface="Arial" panose="020B0604020202020204" pitchFamily="34" charset="0"/>
              </a:rPr>
              <a:t> meeting (Nov 2015).  The policy applies to all WGs (existing and newly created), and is mainly implemented through workspace access. It is consistent with the policies of other standards </a:t>
            </a:r>
            <a:r>
              <a:rPr lang="en-US" sz="1000" err="1">
                <a:latin typeface="Arial" panose="020B0604020202020204" pitchFamily="34" charset="0"/>
                <a:cs typeface="Arial" panose="020B0604020202020204" pitchFamily="34" charset="0"/>
              </a:rPr>
              <a:t>organisations</a:t>
            </a:r>
            <a:r>
              <a:rPr lang="en-US" sz="1000">
                <a:latin typeface="Arial" panose="020B0604020202020204" pitchFamily="34" charset="0"/>
                <a:cs typeface="Arial" panose="020B0604020202020204" pitchFamily="34" charset="0"/>
              </a:rPr>
              <a:t>.  The purpose is to ensure fairness of support by all members and representativeness of the WGs.</a:t>
            </a:r>
          </a:p>
          <a:p>
            <a:endParaRPr lang="en-US" sz="1000">
              <a:latin typeface="Arial" panose="020B0604020202020204" pitchFamily="34" charset="0"/>
              <a:cs typeface="Arial" panose="020B0604020202020204" pitchFamily="34" charset="0"/>
            </a:endParaRPr>
          </a:p>
          <a:p>
            <a:pPr defTabSz="461498">
              <a:spcAft>
                <a:spcPts val="1211"/>
              </a:spcAft>
              <a:defRPr/>
            </a:pPr>
            <a:r>
              <a:rPr lang="en-US" sz="1000">
                <a:latin typeface="Arial" panose="020B0604020202020204" pitchFamily="34" charset="0"/>
                <a:cs typeface="Arial" panose="020B0604020202020204" pitchFamily="34" charset="0"/>
              </a:rPr>
              <a:t>In case of joint activities, the </a:t>
            </a:r>
            <a:r>
              <a:rPr lang="en-US" sz="1000" err="1">
                <a:latin typeface="Arial" panose="020B0604020202020204" pitchFamily="34" charset="0"/>
                <a:cs typeface="Arial" panose="020B0604020202020204" pitchFamily="34" charset="0"/>
              </a:rPr>
              <a:t>organisation</a:t>
            </a:r>
            <a:r>
              <a:rPr lang="en-US" sz="1000">
                <a:latin typeface="Arial" panose="020B0604020202020204" pitchFamily="34" charset="0"/>
                <a:cs typeface="Arial" panose="020B0604020202020204" pitchFamily="34" charset="0"/>
              </a:rPr>
              <a:t> must be member of at least one of the involved </a:t>
            </a:r>
            <a:r>
              <a:rPr lang="en-US" sz="1000" err="1">
                <a:latin typeface="Arial" panose="020B0604020202020204" pitchFamily="34" charset="0"/>
                <a:cs typeface="Arial" panose="020B0604020202020204" pitchFamily="34" charset="0"/>
              </a:rPr>
              <a:t>standardisation</a:t>
            </a:r>
            <a:r>
              <a:rPr lang="en-US" sz="1000">
                <a:latin typeface="Arial" panose="020B0604020202020204" pitchFamily="34" charset="0"/>
                <a:cs typeface="Arial" panose="020B0604020202020204" pitchFamily="34" charset="0"/>
              </a:rPr>
              <a:t> bodies.</a:t>
            </a:r>
          </a:p>
          <a:p>
            <a:pPr>
              <a:spcAft>
                <a:spcPts val="1211"/>
              </a:spcAft>
            </a:pPr>
            <a:r>
              <a:rPr lang="en-US" sz="1000">
                <a:latin typeface="Arial" panose="020B0604020202020204" pitchFamily="34" charset="0"/>
                <a:cs typeface="Arial" panose="020B0604020202020204" pitchFamily="34" charset="0"/>
              </a:rPr>
              <a:t>Representatives of </a:t>
            </a:r>
            <a:r>
              <a:rPr lang="en-US" sz="1000" err="1">
                <a:latin typeface="Arial" panose="020B0604020202020204" pitchFamily="34" charset="0"/>
                <a:cs typeface="Arial" panose="020B0604020202020204" pitchFamily="34" charset="0"/>
              </a:rPr>
              <a:t>organisations</a:t>
            </a:r>
            <a:r>
              <a:rPr lang="en-US" sz="1000">
                <a:latin typeface="Arial" panose="020B0604020202020204" pitchFamily="34" charset="0"/>
                <a:cs typeface="Arial" panose="020B0604020202020204" pitchFamily="34" charset="0"/>
              </a:rPr>
              <a:t> that would like to participate but are not yet members are invited to contact the Technical </a:t>
            </a:r>
            <a:r>
              <a:rPr lang="en-US" sz="1000" err="1">
                <a:latin typeface="Arial" panose="020B0604020202020204" pitchFamily="34" charset="0"/>
                <a:cs typeface="Arial" panose="020B0604020202020204" pitchFamily="34" charset="0"/>
              </a:rPr>
              <a:t>Programme</a:t>
            </a:r>
            <a:r>
              <a:rPr lang="en-US" sz="1000">
                <a:latin typeface="Arial" panose="020B0604020202020204" pitchFamily="34" charset="0"/>
                <a:cs typeface="Arial" panose="020B0604020202020204" pitchFamily="34" charset="0"/>
              </a:rPr>
              <a:t> Managers.</a:t>
            </a:r>
          </a:p>
          <a:p>
            <a:pPr>
              <a:spcAft>
                <a:spcPts val="1211"/>
              </a:spcAft>
            </a:pPr>
            <a:r>
              <a:rPr lang="en-US" sz="1000">
                <a:latin typeface="Arial" panose="020B0604020202020204" pitchFamily="34" charset="0"/>
                <a:cs typeface="Arial" panose="020B0604020202020204" pitchFamily="34" charset="0"/>
              </a:rPr>
              <a:t>If a non-member </a:t>
            </a:r>
            <a:r>
              <a:rPr lang="en-US" sz="1000" err="1">
                <a:latin typeface="Arial" panose="020B0604020202020204" pitchFamily="34" charset="0"/>
                <a:cs typeface="Arial" panose="020B0604020202020204" pitchFamily="34" charset="0"/>
              </a:rPr>
              <a:t>organisation</a:t>
            </a:r>
            <a:r>
              <a:rPr lang="en-US" sz="1000">
                <a:latin typeface="Arial" panose="020B0604020202020204" pitchFamily="34" charset="0"/>
                <a:cs typeface="Arial" panose="020B0604020202020204" pitchFamily="34" charset="0"/>
              </a:rPr>
              <a:t> nominating a participant to the WG does not apply for EUROCAE membership within the timeframes, all participants nominated by that </a:t>
            </a:r>
            <a:r>
              <a:rPr lang="en-US" sz="1000" err="1">
                <a:latin typeface="Arial" panose="020B0604020202020204" pitchFamily="34" charset="0"/>
                <a:cs typeface="Arial" panose="020B0604020202020204" pitchFamily="34" charset="0"/>
              </a:rPr>
              <a:t>organisation</a:t>
            </a:r>
            <a:r>
              <a:rPr lang="en-US" sz="1000">
                <a:latin typeface="Arial" panose="020B0604020202020204" pitchFamily="34" charset="0"/>
                <a:cs typeface="Arial" panose="020B0604020202020204" pitchFamily="34" charset="0"/>
              </a:rPr>
              <a:t> will be excluded from the WG (workspace access, mailing lists </a:t>
            </a:r>
            <a:r>
              <a:rPr lang="en-US" sz="1000" err="1">
                <a:latin typeface="Arial" panose="020B0604020202020204" pitchFamily="34" charset="0"/>
                <a:cs typeface="Arial" panose="020B0604020202020204" pitchFamily="34" charset="0"/>
              </a:rPr>
              <a:t>etc</a:t>
            </a:r>
            <a:r>
              <a:rPr lang="en-US" sz="1000">
                <a:latin typeface="Arial" panose="020B0604020202020204" pitchFamily="34" charset="0"/>
                <a:cs typeface="Arial" panose="020B0604020202020204" pitchFamily="34" charset="0"/>
              </a:rPr>
              <a:t>). </a:t>
            </a:r>
          </a:p>
          <a:p>
            <a:pPr marL="0" lvl="1" defTabSz="461498">
              <a:spcAft>
                <a:spcPts val="1211"/>
              </a:spcAft>
              <a:defRPr/>
            </a:pPr>
            <a:r>
              <a:rPr lang="en-US"/>
              <a:t>List of EUROCAE Members: https://www.eurocae.net/organisation/</a:t>
            </a:r>
            <a:endParaRPr lang="en-US" sz="1000">
              <a:latin typeface="Arial" panose="020B0604020202020204" pitchFamily="34" charset="0"/>
              <a:cs typeface="Arial" panose="020B0604020202020204" pitchFamily="34" charset="0"/>
            </a:endParaRPr>
          </a:p>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819B93E-8837-40C1-99DF-D62EEE4276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841769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819B93E-8837-40C1-99DF-D62EEE427693}" type="slidenum">
              <a:rPr lang="en-US" smtClean="0"/>
              <a:t>49</a:t>
            </a:fld>
            <a:endParaRPr lang="en-US"/>
          </a:p>
        </p:txBody>
      </p:sp>
    </p:spTree>
    <p:extLst>
      <p:ext uri="{BB962C8B-B14F-4D97-AF65-F5344CB8AC3E}">
        <p14:creationId xmlns:p14="http://schemas.microsoft.com/office/powerpoint/2010/main" val="231329220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Action – update table with wording from Task Sheet/PMC.</a:t>
            </a:r>
          </a:p>
        </p:txBody>
      </p:sp>
      <p:sp>
        <p:nvSpPr>
          <p:cNvPr id="4" name="Slide Number Placeholder 3"/>
          <p:cNvSpPr>
            <a:spLocks noGrp="1"/>
          </p:cNvSpPr>
          <p:nvPr>
            <p:ph type="sldNum" sz="quarter" idx="5"/>
          </p:nvPr>
        </p:nvSpPr>
        <p:spPr/>
        <p:txBody>
          <a:bodyPr/>
          <a:lstStyle/>
          <a:p>
            <a:fld id="{F819B93E-8837-40C1-99DF-D62EEE427693}" type="slidenum">
              <a:rPr lang="en-US" smtClean="0"/>
              <a:t>54</a:t>
            </a:fld>
            <a:endParaRPr lang="en-US"/>
          </a:p>
        </p:txBody>
      </p:sp>
    </p:spTree>
    <p:extLst>
      <p:ext uri="{BB962C8B-B14F-4D97-AF65-F5344CB8AC3E}">
        <p14:creationId xmlns:p14="http://schemas.microsoft.com/office/powerpoint/2010/main" val="207055883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1A85210-6EDB-4B2A-A3C1-BFF330DE5B7A}" type="slidenum">
              <a:rPr lang="en-US" smtClean="0"/>
              <a:t>60</a:t>
            </a:fld>
            <a:endParaRPr lang="en-US"/>
          </a:p>
        </p:txBody>
      </p:sp>
    </p:spTree>
    <p:extLst>
      <p:ext uri="{BB962C8B-B14F-4D97-AF65-F5344CB8AC3E}">
        <p14:creationId xmlns:p14="http://schemas.microsoft.com/office/powerpoint/2010/main" val="18154653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5"/>
          </p:nvPr>
        </p:nvSpPr>
        <p:spPr/>
        <p:txBody>
          <a:bodyPr/>
          <a:lstStyle/>
          <a:p>
            <a:fld id="{51A85210-6EDB-4B2A-A3C1-BFF330DE5B7A}" type="slidenum">
              <a:rPr lang="en-US" smtClean="0"/>
              <a:t>11</a:t>
            </a:fld>
            <a:endParaRPr lang="en-US"/>
          </a:p>
        </p:txBody>
      </p:sp>
    </p:spTree>
    <p:extLst>
      <p:ext uri="{BB962C8B-B14F-4D97-AF65-F5344CB8AC3E}">
        <p14:creationId xmlns:p14="http://schemas.microsoft.com/office/powerpoint/2010/main" val="15561638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1A85210-6EDB-4B2A-A3C1-BFF330DE5B7A}" type="slidenum">
              <a:rPr lang="en-US" smtClean="0"/>
              <a:t>13</a:t>
            </a:fld>
            <a:endParaRPr lang="en-US"/>
          </a:p>
        </p:txBody>
      </p:sp>
    </p:spTree>
    <p:extLst>
      <p:ext uri="{BB962C8B-B14F-4D97-AF65-F5344CB8AC3E}">
        <p14:creationId xmlns:p14="http://schemas.microsoft.com/office/powerpoint/2010/main" val="19483215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1A85210-6EDB-4B2A-A3C1-BFF330DE5B7A}" type="slidenum">
              <a:rPr lang="en-US" smtClean="0"/>
              <a:t>14</a:t>
            </a:fld>
            <a:endParaRPr lang="en-US"/>
          </a:p>
        </p:txBody>
      </p:sp>
    </p:spTree>
    <p:extLst>
      <p:ext uri="{BB962C8B-B14F-4D97-AF65-F5344CB8AC3E}">
        <p14:creationId xmlns:p14="http://schemas.microsoft.com/office/powerpoint/2010/main" val="9007469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5288" y="690563"/>
            <a:ext cx="6159500" cy="3465512"/>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867887-BB1A-4F13-A66E-3A5A8DCAE94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054822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5" name="Slide Number Placehold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ED03D4-0D60-495C-985E-4CF3AFF3379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Notes Placeholder 5"/>
          <p:cNvSpPr>
            <a:spLocks noGrp="1"/>
          </p:cNvSpPr>
          <p:nvPr>
            <p:ph type="body" sz="quarter" idx="12"/>
          </p:nvPr>
        </p:nvSpPr>
        <p:spPr/>
        <p:txBody>
          <a:bodyPr>
            <a:normAutofit/>
          </a:bodyPr>
          <a:lstStyle/>
          <a:p>
            <a:pPr defTabSz="906170">
              <a:defRPr/>
            </a:pPr>
            <a:r>
              <a:rPr lang="en-US"/>
              <a:t>Aviation is a global industry and there is need for harmonization of standards to guide technological development.   RTCA enjoys a close working relationship with the International Civil Aviation Organization (ICAO) as well as EUROCAE, and other worldwide standards bodies.</a:t>
            </a:r>
          </a:p>
          <a:p>
            <a:endParaRPr lang="en-US"/>
          </a:p>
        </p:txBody>
      </p:sp>
    </p:spTree>
    <p:extLst>
      <p:ext uri="{BB962C8B-B14F-4D97-AF65-F5344CB8AC3E}">
        <p14:creationId xmlns:p14="http://schemas.microsoft.com/office/powerpoint/2010/main" val="39445089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r>
              <a:rPr lang="en-US"/>
              <a:t>RTCA’s Special Committee products serve as the basis for government certification of equipment and approval of</a:t>
            </a:r>
            <a:r>
              <a:rPr lang="en-US" baseline="0"/>
              <a:t> systems used by the tens of thousands of aircraft flying daily through the world’s airspace.</a:t>
            </a:r>
          </a:p>
          <a:p>
            <a:r>
              <a:rPr lang="en-US"/>
              <a:t>SPR-</a:t>
            </a:r>
            <a:r>
              <a:rPr lang="en-US" err="1"/>
              <a:t>Interop</a:t>
            </a:r>
            <a:r>
              <a:rPr lang="en-US"/>
              <a:t> standards should be developed whenever Minimum Operational Performance Standards (MOPS) are a near-term</a:t>
            </a:r>
            <a:r>
              <a:rPr lang="en-US" baseline="0"/>
              <a:t> follow on activity within the Special Committee’s terms of reference. They contain a detailed description of the operational environment for the system/application, high-level performance requirements and “make the safety case” for the system/application being standardized through operational hazard and safety assessments.</a:t>
            </a:r>
          </a:p>
          <a:p>
            <a:r>
              <a:rPr lang="en-US" baseline="0"/>
              <a:t>A concept of Operations describes the functions of the decision makers in a system will interact with one another and with automation and decision support tools to carry out their functions. The </a:t>
            </a:r>
            <a:r>
              <a:rPr lang="en-US" baseline="0" err="1"/>
              <a:t>conops</a:t>
            </a:r>
            <a:r>
              <a:rPr lang="en-US" baseline="0"/>
              <a:t> serves as the reference for the work of a Special Committee, enabling the SC to set minimum performance standards for a system or equipment within the context of how that system or equipment will be used. Not all SCs will have a </a:t>
            </a:r>
            <a:r>
              <a:rPr lang="en-US" baseline="0" err="1"/>
              <a:t>Conops</a:t>
            </a:r>
            <a:r>
              <a:rPr lang="en-US" baseline="0"/>
              <a:t> as a reference point.</a:t>
            </a:r>
            <a:endParaRPr lang="en-US"/>
          </a:p>
          <a:p>
            <a:r>
              <a:rPr lang="en-US"/>
              <a:t>SPR: Operational, Safety &amp; Performance Requirements</a:t>
            </a:r>
          </a:p>
          <a:p>
            <a:pPr lvl="1"/>
            <a:r>
              <a:rPr lang="en-US"/>
              <a:t>OSED: Operational Services and Environment Definition</a:t>
            </a:r>
          </a:p>
          <a:p>
            <a:pPr lvl="1"/>
            <a:r>
              <a:rPr lang="en-US"/>
              <a:t>IRR: Interoperability Requirements</a:t>
            </a:r>
          </a:p>
          <a:p>
            <a:pPr lvl="1"/>
            <a:r>
              <a:rPr lang="en-US"/>
              <a:t>ICD: Interface Control Document</a:t>
            </a:r>
          </a:p>
          <a:p>
            <a:r>
              <a:rPr lang="en-US" err="1"/>
              <a:t>Conops</a:t>
            </a:r>
            <a:r>
              <a:rPr lang="en-US"/>
              <a:t>: Concept of Operations</a:t>
            </a:r>
          </a:p>
          <a:p>
            <a:r>
              <a:rPr lang="en-US"/>
              <a:t>Other Documents/products based on the needs of the FAA.</a:t>
            </a:r>
          </a:p>
          <a:p>
            <a:r>
              <a:rPr lang="en-US"/>
              <a:t>Not every committee produces every document/product</a:t>
            </a:r>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1C759A-1314-4445-BC71-8EAB7DAC85B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924388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jpe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1_Title SlideJoint">
    <p:spTree>
      <p:nvGrpSpPr>
        <p:cNvPr id="1" name=""/>
        <p:cNvGrpSpPr/>
        <p:nvPr/>
      </p:nvGrpSpPr>
      <p:grpSpPr>
        <a:xfrm>
          <a:off x="0" y="0"/>
          <a:ext cx="0" cy="0"/>
          <a:chOff x="0" y="0"/>
          <a:chExt cx="0" cy="0"/>
        </a:xfrm>
      </p:grpSpPr>
      <p:pic>
        <p:nvPicPr>
          <p:cNvPr id="5" name="Picture 83" descr="RTCA-P356-Logo_t.gif"/>
          <p:cNvPicPr>
            <a:picLocks noChangeAspect="1"/>
          </p:cNvPicPr>
          <p:nvPr/>
        </p:nvPicPr>
        <p:blipFill>
          <a:blip r:embed="rId2" cstate="print"/>
          <a:srcRect/>
          <a:stretch>
            <a:fillRect/>
          </a:stretch>
        </p:blipFill>
        <p:spPr bwMode="auto">
          <a:xfrm>
            <a:off x="1117601" y="990601"/>
            <a:ext cx="3545417" cy="860425"/>
          </a:xfrm>
          <a:prstGeom prst="rect">
            <a:avLst/>
          </a:prstGeom>
          <a:noFill/>
          <a:ln w="9525">
            <a:noFill/>
            <a:miter lim="800000"/>
            <a:headEnd/>
            <a:tailEnd/>
          </a:ln>
        </p:spPr>
      </p:pic>
      <p:sp>
        <p:nvSpPr>
          <p:cNvPr id="22567" name="Rectangle 39"/>
          <p:cNvSpPr>
            <a:spLocks noGrp="1" noChangeArrowheads="1"/>
          </p:cNvSpPr>
          <p:nvPr>
            <p:ph type="title"/>
          </p:nvPr>
        </p:nvSpPr>
        <p:spPr>
          <a:xfrm>
            <a:off x="914400" y="2590801"/>
            <a:ext cx="10363200" cy="1470025"/>
          </a:xfrm>
        </p:spPr>
        <p:txBody>
          <a:bodyPr/>
          <a:lstStyle>
            <a:lvl1pPr>
              <a:defRPr baseline="0" smtClean="0">
                <a:solidFill>
                  <a:srgbClr val="000000"/>
                </a:solidFill>
                <a:effectLst/>
              </a:defRPr>
            </a:lvl1pPr>
          </a:lstStyle>
          <a:p>
            <a:r>
              <a:rPr lang="en-US"/>
              <a:t>Click to edit Master title style</a:t>
            </a:r>
          </a:p>
        </p:txBody>
      </p:sp>
      <p:sp>
        <p:nvSpPr>
          <p:cNvPr id="22571" name="Rectangle 43"/>
          <p:cNvSpPr>
            <a:spLocks noGrp="1" noChangeArrowheads="1"/>
          </p:cNvSpPr>
          <p:nvPr>
            <p:ph type="body" idx="1"/>
          </p:nvPr>
        </p:nvSpPr>
        <p:spPr>
          <a:xfrm>
            <a:off x="1828800" y="4419600"/>
            <a:ext cx="8534400" cy="1143000"/>
          </a:xfrm>
        </p:spPr>
        <p:txBody>
          <a:bodyPr/>
          <a:lstStyle>
            <a:lvl1pPr marL="0" indent="0" algn="ctr">
              <a:buFont typeface="Wingdings" pitchFamily="2" charset="2"/>
              <a:buNone/>
              <a:defRPr baseline="0" smtClean="0">
                <a:solidFill>
                  <a:srgbClr val="000000"/>
                </a:solidFill>
                <a:effectLst/>
              </a:defRPr>
            </a:lvl1pPr>
          </a:lstStyle>
          <a:p>
            <a:pPr lvl="0"/>
            <a:r>
              <a:rPr lang="en-US"/>
              <a:t>Click to edit Master text styles</a:t>
            </a:r>
          </a:p>
        </p:txBody>
      </p:sp>
      <p:sp>
        <p:nvSpPr>
          <p:cNvPr id="6" name="Rectangle 5"/>
          <p:cNvSpPr/>
          <p:nvPr/>
        </p:nvSpPr>
        <p:spPr>
          <a:xfrm>
            <a:off x="0" y="457200"/>
            <a:ext cx="12192000" cy="198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800">
              <a:solidFill>
                <a:srgbClr val="FFFFFF"/>
              </a:solidFill>
            </a:endParaRPr>
          </a:p>
        </p:txBody>
      </p:sp>
      <p:pic>
        <p:nvPicPr>
          <p:cNvPr id="7" name="Picture 6" descr="RTCA_logo_final.jpg"/>
          <p:cNvPicPr>
            <a:picLocks noChangeAspect="1"/>
          </p:cNvPicPr>
          <p:nvPr/>
        </p:nvPicPr>
        <p:blipFill>
          <a:blip r:embed="rId3" cstate="print"/>
          <a:stretch>
            <a:fillRect/>
          </a:stretch>
        </p:blipFill>
        <p:spPr>
          <a:xfrm>
            <a:off x="3556000" y="513788"/>
            <a:ext cx="5457912" cy="1848090"/>
          </a:xfrm>
          <a:prstGeom prst="rect">
            <a:avLst/>
          </a:prstGeom>
        </p:spPr>
      </p:pic>
      <p:sp>
        <p:nvSpPr>
          <p:cNvPr id="8" name="Rectangle 7"/>
          <p:cNvSpPr/>
          <p:nvPr/>
        </p:nvSpPr>
        <p:spPr>
          <a:xfrm>
            <a:off x="914400" y="457200"/>
            <a:ext cx="10363200" cy="2209800"/>
          </a:xfrm>
          <a:prstGeom prst="rect">
            <a:avLst/>
          </a:pr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800">
              <a:solidFill>
                <a:srgbClr val="FFFFFF"/>
              </a:solidFill>
            </a:endParaRPr>
          </a:p>
        </p:txBody>
      </p:sp>
      <p:pic>
        <p:nvPicPr>
          <p:cNvPr id="9" name="Picture 8" descr="RTCA_logo_final.jpg"/>
          <p:cNvPicPr>
            <a:picLocks noChangeAspect="1"/>
          </p:cNvPicPr>
          <p:nvPr/>
        </p:nvPicPr>
        <p:blipFill>
          <a:blip r:embed="rId3" cstate="print"/>
          <a:stretch>
            <a:fillRect/>
          </a:stretch>
        </p:blipFill>
        <p:spPr>
          <a:xfrm>
            <a:off x="7473819" y="685800"/>
            <a:ext cx="3427767" cy="1478902"/>
          </a:xfrm>
          <a:prstGeom prst="rect">
            <a:avLst/>
          </a:prstGeom>
        </p:spPr>
      </p:pic>
      <p:pic>
        <p:nvPicPr>
          <p:cNvPr id="10" name="Picture 9">
            <a:extLst>
              <a:ext uri="{FF2B5EF4-FFF2-40B4-BE49-F238E27FC236}">
                <a16:creationId xmlns:a16="http://schemas.microsoft.com/office/drawing/2014/main" id="{55C921F2-2CE0-43D9-A550-5A79ED6F160C}"/>
              </a:ext>
            </a:extLst>
          </p:cNvPr>
          <p:cNvPicPr/>
          <p:nvPr userDrawn="1"/>
        </p:nvPicPr>
        <p:blipFill>
          <a:blip r:embed="rId4" cstate="print">
            <a:extLst>
              <a:ext uri="{28A0092B-C50C-407E-A947-70E740481C1C}">
                <a14:useLocalDpi xmlns:a14="http://schemas.microsoft.com/office/drawing/2010/main" val="0"/>
              </a:ext>
            </a:extLst>
          </a:blip>
          <a:stretch>
            <a:fillRect/>
          </a:stretch>
        </p:blipFill>
        <p:spPr>
          <a:xfrm>
            <a:off x="1668326" y="623458"/>
            <a:ext cx="1735333" cy="1676399"/>
          </a:xfrm>
          <a:prstGeom prst="rect">
            <a:avLst/>
          </a:prstGeom>
        </p:spPr>
      </p:pic>
    </p:spTree>
    <p:extLst>
      <p:ext uri="{BB962C8B-B14F-4D97-AF65-F5344CB8AC3E}">
        <p14:creationId xmlns:p14="http://schemas.microsoft.com/office/powerpoint/2010/main" val="1766865590"/>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Rectangle 42"/>
          <p:cNvSpPr>
            <a:spLocks noGrp="1" noChangeArrowheads="1"/>
          </p:cNvSpPr>
          <p:nvPr>
            <p:ph type="sldNum" sz="quarter" idx="10"/>
          </p:nvPr>
        </p:nvSpPr>
        <p:spPr>
          <a:xfrm>
            <a:off x="10972800" y="6553200"/>
            <a:ext cx="609600" cy="300038"/>
          </a:xfrm>
          <a:prstGeom prst="rect">
            <a:avLst/>
          </a:prstGeom>
        </p:spPr>
        <p:txBody>
          <a:bodyPr/>
          <a:lstStyle>
            <a:lvl1pPr fontAlgn="auto">
              <a:spcBef>
                <a:spcPts val="0"/>
              </a:spcBef>
              <a:spcAft>
                <a:spcPts val="0"/>
              </a:spcAft>
              <a:defRPr sz="1000"/>
            </a:lvl1pPr>
          </a:lstStyle>
          <a:p>
            <a:fld id="{211B08C4-C9CB-4DEB-A803-822EF262FBFD}" type="slidenum">
              <a:rPr lang="en-US" smtClean="0"/>
              <a:t>‹#›</a:t>
            </a:fld>
            <a:endParaRPr lang="en-US"/>
          </a:p>
        </p:txBody>
      </p:sp>
    </p:spTree>
    <p:extLst>
      <p:ext uri="{BB962C8B-B14F-4D97-AF65-F5344CB8AC3E}">
        <p14:creationId xmlns:p14="http://schemas.microsoft.com/office/powerpoint/2010/main" val="325890292"/>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367339"/>
            <a:ext cx="73152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Rectangle 42"/>
          <p:cNvSpPr>
            <a:spLocks noGrp="1" noChangeArrowheads="1"/>
          </p:cNvSpPr>
          <p:nvPr>
            <p:ph type="sldNum" sz="quarter" idx="10"/>
          </p:nvPr>
        </p:nvSpPr>
        <p:spPr>
          <a:xfrm>
            <a:off x="10972800" y="6553200"/>
            <a:ext cx="609600" cy="300038"/>
          </a:xfrm>
          <a:prstGeom prst="rect">
            <a:avLst/>
          </a:prstGeom>
        </p:spPr>
        <p:txBody>
          <a:bodyPr/>
          <a:lstStyle>
            <a:lvl1pPr fontAlgn="auto">
              <a:spcBef>
                <a:spcPts val="0"/>
              </a:spcBef>
              <a:spcAft>
                <a:spcPts val="0"/>
              </a:spcAft>
              <a:defRPr sz="1000"/>
            </a:lvl1pPr>
          </a:lstStyle>
          <a:p>
            <a:fld id="{211B08C4-C9CB-4DEB-A803-822EF262FBFD}" type="slidenum">
              <a:rPr lang="en-US" smtClean="0"/>
              <a:t>‹#›</a:t>
            </a:fld>
            <a:endParaRPr lang="en-US"/>
          </a:p>
        </p:txBody>
      </p:sp>
    </p:spTree>
    <p:extLst>
      <p:ext uri="{BB962C8B-B14F-4D97-AF65-F5344CB8AC3E}">
        <p14:creationId xmlns:p14="http://schemas.microsoft.com/office/powerpoint/2010/main" val="2141577826"/>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2"/>
          <p:cNvSpPr>
            <a:spLocks noGrp="1" noChangeArrowheads="1"/>
          </p:cNvSpPr>
          <p:nvPr>
            <p:ph type="sldNum" sz="quarter" idx="10"/>
          </p:nvPr>
        </p:nvSpPr>
        <p:spPr>
          <a:xfrm>
            <a:off x="10972800" y="6553200"/>
            <a:ext cx="609600" cy="300038"/>
          </a:xfrm>
          <a:prstGeom prst="rect">
            <a:avLst/>
          </a:prstGeom>
        </p:spPr>
        <p:txBody>
          <a:bodyPr/>
          <a:lstStyle>
            <a:lvl1pPr fontAlgn="auto">
              <a:spcBef>
                <a:spcPts val="0"/>
              </a:spcBef>
              <a:spcAft>
                <a:spcPts val="0"/>
              </a:spcAft>
              <a:defRPr sz="1000"/>
            </a:lvl1pPr>
          </a:lstStyle>
          <a:p>
            <a:fld id="{211B08C4-C9CB-4DEB-A803-822EF262FBFD}" type="slidenum">
              <a:rPr lang="en-US" smtClean="0"/>
              <a:t>‹#›</a:t>
            </a:fld>
            <a:endParaRPr lang="en-US"/>
          </a:p>
        </p:txBody>
      </p:sp>
    </p:spTree>
    <p:extLst>
      <p:ext uri="{BB962C8B-B14F-4D97-AF65-F5344CB8AC3E}">
        <p14:creationId xmlns:p14="http://schemas.microsoft.com/office/powerpoint/2010/main" val="574684328"/>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7813"/>
            <a:ext cx="27432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7813"/>
            <a:ext cx="80264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2"/>
          <p:cNvSpPr>
            <a:spLocks noGrp="1" noChangeArrowheads="1"/>
          </p:cNvSpPr>
          <p:nvPr>
            <p:ph type="sldNum" sz="quarter" idx="10"/>
          </p:nvPr>
        </p:nvSpPr>
        <p:spPr>
          <a:xfrm>
            <a:off x="10972800" y="6553200"/>
            <a:ext cx="609600" cy="300038"/>
          </a:xfrm>
          <a:prstGeom prst="rect">
            <a:avLst/>
          </a:prstGeom>
        </p:spPr>
        <p:txBody>
          <a:bodyPr/>
          <a:lstStyle>
            <a:lvl1pPr fontAlgn="auto">
              <a:spcBef>
                <a:spcPts val="0"/>
              </a:spcBef>
              <a:spcAft>
                <a:spcPts val="0"/>
              </a:spcAft>
              <a:defRPr sz="1000"/>
            </a:lvl1pPr>
          </a:lstStyle>
          <a:p>
            <a:fld id="{211B08C4-C9CB-4DEB-A803-822EF262FBFD}" type="slidenum">
              <a:rPr lang="en-US" smtClean="0"/>
              <a:t>‹#›</a:t>
            </a:fld>
            <a:endParaRPr lang="en-US"/>
          </a:p>
        </p:txBody>
      </p:sp>
    </p:spTree>
    <p:extLst>
      <p:ext uri="{BB962C8B-B14F-4D97-AF65-F5344CB8AC3E}">
        <p14:creationId xmlns:p14="http://schemas.microsoft.com/office/powerpoint/2010/main" val="481026930"/>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elfolie">
    <p:spTree>
      <p:nvGrpSpPr>
        <p:cNvPr id="1" name=""/>
        <p:cNvGrpSpPr/>
        <p:nvPr/>
      </p:nvGrpSpPr>
      <p:grpSpPr>
        <a:xfrm>
          <a:off x="0" y="0"/>
          <a:ext cx="0" cy="0"/>
          <a:chOff x="0" y="0"/>
          <a:chExt cx="0" cy="0"/>
        </a:xfrm>
      </p:grpSpPr>
    </p:spTree>
    <p:extLst>
      <p:ext uri="{BB962C8B-B14F-4D97-AF65-F5344CB8AC3E}">
        <p14:creationId xmlns:p14="http://schemas.microsoft.com/office/powerpoint/2010/main" val="4574083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8B85C59-7354-4BD0-ABAA-F78D7B3486CA}" type="datetimeFigureOut">
              <a:rPr lang="en-US" smtClean="0"/>
              <a:t>20-Aug-20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ACC4E6-A65E-4C17-BF04-5B66144B9881}" type="slidenum">
              <a:rPr lang="en-US" smtClean="0"/>
              <a:t>‹#›</a:t>
            </a:fld>
            <a:endParaRPr lang="en-US"/>
          </a:p>
        </p:txBody>
      </p:sp>
    </p:spTree>
    <p:extLst>
      <p:ext uri="{BB962C8B-B14F-4D97-AF65-F5344CB8AC3E}">
        <p14:creationId xmlns:p14="http://schemas.microsoft.com/office/powerpoint/2010/main" val="26895677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8B85C59-7354-4BD0-ABAA-F78D7B3486CA}" type="datetimeFigureOut">
              <a:rPr lang="en-US" smtClean="0"/>
              <a:t>20-Aug-20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ACC4E6-A65E-4C17-BF04-5B66144B9881}" type="slidenum">
              <a:rPr lang="en-US" smtClean="0"/>
              <a:t>‹#›</a:t>
            </a:fld>
            <a:endParaRPr lang="en-US"/>
          </a:p>
        </p:txBody>
      </p:sp>
    </p:spTree>
    <p:extLst>
      <p:ext uri="{BB962C8B-B14F-4D97-AF65-F5344CB8AC3E}">
        <p14:creationId xmlns:p14="http://schemas.microsoft.com/office/powerpoint/2010/main" val="25415902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8B85C59-7354-4BD0-ABAA-F78D7B3486CA}" type="datetimeFigureOut">
              <a:rPr lang="en-US" smtClean="0"/>
              <a:t>20-Aug-20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ACC4E6-A65E-4C17-BF04-5B66144B9881}" type="slidenum">
              <a:rPr lang="en-US" smtClean="0"/>
              <a:t>‹#›</a:t>
            </a:fld>
            <a:endParaRPr lang="en-US"/>
          </a:p>
        </p:txBody>
      </p:sp>
    </p:spTree>
    <p:extLst>
      <p:ext uri="{BB962C8B-B14F-4D97-AF65-F5344CB8AC3E}">
        <p14:creationId xmlns:p14="http://schemas.microsoft.com/office/powerpoint/2010/main" val="7347095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8B85C59-7354-4BD0-ABAA-F78D7B3486CA}" type="datetimeFigureOut">
              <a:rPr lang="en-US" smtClean="0"/>
              <a:t>20-Aug-20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9ACC4E6-A65E-4C17-BF04-5B66144B9881}" type="slidenum">
              <a:rPr lang="en-US" smtClean="0"/>
              <a:t>‹#›</a:t>
            </a:fld>
            <a:endParaRPr lang="en-US"/>
          </a:p>
        </p:txBody>
      </p:sp>
    </p:spTree>
    <p:extLst>
      <p:ext uri="{BB962C8B-B14F-4D97-AF65-F5344CB8AC3E}">
        <p14:creationId xmlns:p14="http://schemas.microsoft.com/office/powerpoint/2010/main" val="36068615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8B85C59-7354-4BD0-ABAA-F78D7B3486CA}" type="datetimeFigureOut">
              <a:rPr lang="en-US" smtClean="0"/>
              <a:t>20-Aug-20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9ACC4E6-A65E-4C17-BF04-5B66144B9881}" type="slidenum">
              <a:rPr lang="en-US" smtClean="0"/>
              <a:t>‹#›</a:t>
            </a:fld>
            <a:endParaRPr lang="en-US"/>
          </a:p>
        </p:txBody>
      </p:sp>
    </p:spTree>
    <p:extLst>
      <p:ext uri="{BB962C8B-B14F-4D97-AF65-F5344CB8AC3E}">
        <p14:creationId xmlns:p14="http://schemas.microsoft.com/office/powerpoint/2010/main" val="354798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2_Title SlideEUROCAEOnly">
    <p:spTree>
      <p:nvGrpSpPr>
        <p:cNvPr id="1" name=""/>
        <p:cNvGrpSpPr/>
        <p:nvPr/>
      </p:nvGrpSpPr>
      <p:grpSpPr>
        <a:xfrm>
          <a:off x="0" y="0"/>
          <a:ext cx="0" cy="0"/>
          <a:chOff x="0" y="0"/>
          <a:chExt cx="0" cy="0"/>
        </a:xfrm>
      </p:grpSpPr>
      <p:pic>
        <p:nvPicPr>
          <p:cNvPr id="5" name="Picture 83" descr="RTCA-P356-Logo_t.gif"/>
          <p:cNvPicPr>
            <a:picLocks noChangeAspect="1"/>
          </p:cNvPicPr>
          <p:nvPr/>
        </p:nvPicPr>
        <p:blipFill>
          <a:blip r:embed="rId2" cstate="print"/>
          <a:srcRect/>
          <a:stretch>
            <a:fillRect/>
          </a:stretch>
        </p:blipFill>
        <p:spPr bwMode="auto">
          <a:xfrm>
            <a:off x="1117601" y="990601"/>
            <a:ext cx="3545417" cy="860425"/>
          </a:xfrm>
          <a:prstGeom prst="rect">
            <a:avLst/>
          </a:prstGeom>
          <a:noFill/>
          <a:ln w="9525">
            <a:noFill/>
            <a:miter lim="800000"/>
            <a:headEnd/>
            <a:tailEnd/>
          </a:ln>
        </p:spPr>
      </p:pic>
      <p:sp>
        <p:nvSpPr>
          <p:cNvPr id="22567" name="Rectangle 39"/>
          <p:cNvSpPr>
            <a:spLocks noGrp="1" noChangeArrowheads="1"/>
          </p:cNvSpPr>
          <p:nvPr>
            <p:ph type="title"/>
          </p:nvPr>
        </p:nvSpPr>
        <p:spPr>
          <a:xfrm>
            <a:off x="914400" y="2590801"/>
            <a:ext cx="10363200" cy="1470025"/>
          </a:xfrm>
        </p:spPr>
        <p:txBody>
          <a:bodyPr/>
          <a:lstStyle>
            <a:lvl1pPr>
              <a:defRPr baseline="0" smtClean="0">
                <a:solidFill>
                  <a:srgbClr val="000000"/>
                </a:solidFill>
                <a:effectLst/>
              </a:defRPr>
            </a:lvl1pPr>
          </a:lstStyle>
          <a:p>
            <a:r>
              <a:rPr lang="en-US"/>
              <a:t>Click to edit Master title style</a:t>
            </a:r>
          </a:p>
        </p:txBody>
      </p:sp>
      <p:sp>
        <p:nvSpPr>
          <p:cNvPr id="22571" name="Rectangle 43"/>
          <p:cNvSpPr>
            <a:spLocks noGrp="1" noChangeArrowheads="1"/>
          </p:cNvSpPr>
          <p:nvPr>
            <p:ph type="body" idx="1"/>
          </p:nvPr>
        </p:nvSpPr>
        <p:spPr>
          <a:xfrm>
            <a:off x="1828800" y="4419600"/>
            <a:ext cx="8534400" cy="1143000"/>
          </a:xfrm>
        </p:spPr>
        <p:txBody>
          <a:bodyPr/>
          <a:lstStyle>
            <a:lvl1pPr marL="0" indent="0" algn="ctr">
              <a:buFont typeface="Wingdings" pitchFamily="2" charset="2"/>
              <a:buNone/>
              <a:defRPr baseline="0" smtClean="0">
                <a:solidFill>
                  <a:srgbClr val="000000"/>
                </a:solidFill>
                <a:effectLst/>
              </a:defRPr>
            </a:lvl1pPr>
          </a:lstStyle>
          <a:p>
            <a:pPr lvl="0"/>
            <a:r>
              <a:rPr lang="en-US"/>
              <a:t>Click to edit Master text styles</a:t>
            </a:r>
          </a:p>
        </p:txBody>
      </p:sp>
      <p:sp>
        <p:nvSpPr>
          <p:cNvPr id="6" name="Rectangle 5"/>
          <p:cNvSpPr/>
          <p:nvPr/>
        </p:nvSpPr>
        <p:spPr>
          <a:xfrm>
            <a:off x="0" y="457200"/>
            <a:ext cx="12192000" cy="198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800">
              <a:solidFill>
                <a:srgbClr val="FFFFFF"/>
              </a:solidFill>
            </a:endParaRPr>
          </a:p>
        </p:txBody>
      </p:sp>
      <p:pic>
        <p:nvPicPr>
          <p:cNvPr id="7" name="Picture 6" descr="RTCA_logo_final.jpg"/>
          <p:cNvPicPr>
            <a:picLocks noChangeAspect="1"/>
          </p:cNvPicPr>
          <p:nvPr/>
        </p:nvPicPr>
        <p:blipFill>
          <a:blip r:embed="rId3" cstate="print"/>
          <a:stretch>
            <a:fillRect/>
          </a:stretch>
        </p:blipFill>
        <p:spPr>
          <a:xfrm>
            <a:off x="3556000" y="513788"/>
            <a:ext cx="5457912" cy="1848090"/>
          </a:xfrm>
          <a:prstGeom prst="rect">
            <a:avLst/>
          </a:prstGeom>
        </p:spPr>
      </p:pic>
      <p:sp>
        <p:nvSpPr>
          <p:cNvPr id="8" name="Rectangle 7"/>
          <p:cNvSpPr/>
          <p:nvPr/>
        </p:nvSpPr>
        <p:spPr>
          <a:xfrm>
            <a:off x="914400" y="457200"/>
            <a:ext cx="10363200" cy="2209800"/>
          </a:xfrm>
          <a:prstGeom prst="rect">
            <a:avLst/>
          </a:pr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800">
              <a:solidFill>
                <a:srgbClr val="FFFFFF"/>
              </a:solidFill>
            </a:endParaRPr>
          </a:p>
        </p:txBody>
      </p:sp>
      <p:pic>
        <p:nvPicPr>
          <p:cNvPr id="9" name="Picture 8">
            <a:extLst>
              <a:ext uri="{FF2B5EF4-FFF2-40B4-BE49-F238E27FC236}">
                <a16:creationId xmlns:a16="http://schemas.microsoft.com/office/drawing/2014/main" id="{2F5FE580-CAE1-4196-B458-3FD65B29D976}"/>
              </a:ext>
            </a:extLst>
          </p:cNvPr>
          <p:cNvPicPr/>
          <p:nvPr userDrawn="1"/>
        </p:nvPicPr>
        <p:blipFill>
          <a:blip r:embed="rId4" cstate="print">
            <a:extLst>
              <a:ext uri="{28A0092B-C50C-407E-A947-70E740481C1C}">
                <a14:useLocalDpi xmlns:a14="http://schemas.microsoft.com/office/drawing/2010/main" val="0"/>
              </a:ext>
            </a:extLst>
          </a:blip>
          <a:stretch>
            <a:fillRect/>
          </a:stretch>
        </p:blipFill>
        <p:spPr>
          <a:xfrm>
            <a:off x="4858863" y="599121"/>
            <a:ext cx="1979602" cy="1942144"/>
          </a:xfrm>
          <a:prstGeom prst="rect">
            <a:avLst/>
          </a:prstGeom>
        </p:spPr>
      </p:pic>
    </p:spTree>
    <p:extLst>
      <p:ext uri="{BB962C8B-B14F-4D97-AF65-F5344CB8AC3E}">
        <p14:creationId xmlns:p14="http://schemas.microsoft.com/office/powerpoint/2010/main" val="1177637916"/>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8B85C59-7354-4BD0-ABAA-F78D7B3486CA}" type="datetimeFigureOut">
              <a:rPr lang="en-US" smtClean="0"/>
              <a:t>20-Aug-20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9ACC4E6-A65E-4C17-BF04-5B66144B9881}" type="slidenum">
              <a:rPr lang="en-US" smtClean="0"/>
              <a:t>‹#›</a:t>
            </a:fld>
            <a:endParaRPr lang="en-US"/>
          </a:p>
        </p:txBody>
      </p:sp>
    </p:spTree>
    <p:extLst>
      <p:ext uri="{BB962C8B-B14F-4D97-AF65-F5344CB8AC3E}">
        <p14:creationId xmlns:p14="http://schemas.microsoft.com/office/powerpoint/2010/main" val="29198726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8B85C59-7354-4BD0-ABAA-F78D7B3486CA}" type="datetimeFigureOut">
              <a:rPr lang="en-US" smtClean="0"/>
              <a:t>20-Aug-20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9ACC4E6-A65E-4C17-BF04-5B66144B9881}" type="slidenum">
              <a:rPr lang="en-US" smtClean="0"/>
              <a:t>‹#›</a:t>
            </a:fld>
            <a:endParaRPr lang="en-US"/>
          </a:p>
        </p:txBody>
      </p:sp>
    </p:spTree>
    <p:extLst>
      <p:ext uri="{BB962C8B-B14F-4D97-AF65-F5344CB8AC3E}">
        <p14:creationId xmlns:p14="http://schemas.microsoft.com/office/powerpoint/2010/main" val="19325387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8B85C59-7354-4BD0-ABAA-F78D7B3486CA}" type="datetimeFigureOut">
              <a:rPr lang="en-US" smtClean="0"/>
              <a:t>20-Aug-20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9ACC4E6-A65E-4C17-BF04-5B66144B9881}" type="slidenum">
              <a:rPr lang="en-US" smtClean="0"/>
              <a:t>‹#›</a:t>
            </a:fld>
            <a:endParaRPr lang="en-US"/>
          </a:p>
        </p:txBody>
      </p:sp>
    </p:spTree>
    <p:extLst>
      <p:ext uri="{BB962C8B-B14F-4D97-AF65-F5344CB8AC3E}">
        <p14:creationId xmlns:p14="http://schemas.microsoft.com/office/powerpoint/2010/main" val="191600606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8B85C59-7354-4BD0-ABAA-F78D7B3486CA}" type="datetimeFigureOut">
              <a:rPr lang="en-US" smtClean="0"/>
              <a:t>20-Aug-20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9ACC4E6-A65E-4C17-BF04-5B66144B9881}" type="slidenum">
              <a:rPr lang="en-US" smtClean="0"/>
              <a:t>‹#›</a:t>
            </a:fld>
            <a:endParaRPr lang="en-US"/>
          </a:p>
        </p:txBody>
      </p:sp>
    </p:spTree>
    <p:extLst>
      <p:ext uri="{BB962C8B-B14F-4D97-AF65-F5344CB8AC3E}">
        <p14:creationId xmlns:p14="http://schemas.microsoft.com/office/powerpoint/2010/main" val="376185172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8B85C59-7354-4BD0-ABAA-F78D7B3486CA}" type="datetimeFigureOut">
              <a:rPr lang="en-US" smtClean="0"/>
              <a:t>20-Aug-20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ACC4E6-A65E-4C17-BF04-5B66144B9881}" type="slidenum">
              <a:rPr lang="en-US" smtClean="0"/>
              <a:t>‹#›</a:t>
            </a:fld>
            <a:endParaRPr lang="en-US"/>
          </a:p>
        </p:txBody>
      </p:sp>
    </p:spTree>
    <p:extLst>
      <p:ext uri="{BB962C8B-B14F-4D97-AF65-F5344CB8AC3E}">
        <p14:creationId xmlns:p14="http://schemas.microsoft.com/office/powerpoint/2010/main" val="422085286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8B85C59-7354-4BD0-ABAA-F78D7B3486CA}" type="datetimeFigureOut">
              <a:rPr lang="en-US" smtClean="0"/>
              <a:t>20-Aug-20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ACC4E6-A65E-4C17-BF04-5B66144B9881}" type="slidenum">
              <a:rPr lang="en-US" smtClean="0"/>
              <a:t>‹#›</a:t>
            </a:fld>
            <a:endParaRPr lang="en-US"/>
          </a:p>
        </p:txBody>
      </p:sp>
    </p:spTree>
    <p:extLst>
      <p:ext uri="{BB962C8B-B14F-4D97-AF65-F5344CB8AC3E}">
        <p14:creationId xmlns:p14="http://schemas.microsoft.com/office/powerpoint/2010/main" val="69968696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Titelfolie">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364873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Listing">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fld id="{79CE9940-14D2-D245-A97B-810272FB7529}" type="datetimeFigureOut">
              <a:rPr lang="de-DE" smtClean="0"/>
              <a:t>20.08.2020</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AFECFABB-4564-5845-9A35-B4150790BF15}" type="slidenum">
              <a:rPr lang="de-DE" smtClean="0"/>
              <a:t>‹#›</a:t>
            </a:fld>
            <a:endParaRPr lang="de-DE"/>
          </a:p>
        </p:txBody>
      </p:sp>
      <p:sp>
        <p:nvSpPr>
          <p:cNvPr id="7" name="Textplatzhalter 2"/>
          <p:cNvSpPr>
            <a:spLocks noGrp="1"/>
          </p:cNvSpPr>
          <p:nvPr>
            <p:ph idx="1"/>
          </p:nvPr>
        </p:nvSpPr>
        <p:spPr>
          <a:xfrm>
            <a:off x="609600" y="2269229"/>
            <a:ext cx="10972800" cy="3364227"/>
          </a:xfrm>
          <a:prstGeom prst="rect">
            <a:avLst/>
          </a:prstGeom>
        </p:spPr>
        <p:txBody>
          <a:bodyPr vert="horz" lIns="91440" tIns="45720" rIns="91440" bIns="45720" rtlCol="0">
            <a:normAutofit/>
          </a:bodyPr>
          <a:lstStyle/>
          <a:p>
            <a:pPr lvl="0"/>
            <a:r>
              <a:rPr lang="de-AT"/>
              <a:t>Mastertextformat bearbeiten</a:t>
            </a:r>
          </a:p>
          <a:p>
            <a:pPr lvl="1"/>
            <a:r>
              <a:rPr lang="de-AT"/>
              <a:t>Zweite Ebene</a:t>
            </a:r>
          </a:p>
          <a:p>
            <a:pPr lvl="2"/>
            <a:r>
              <a:rPr lang="de-AT"/>
              <a:t>Dritte Ebene</a:t>
            </a:r>
          </a:p>
          <a:p>
            <a:pPr lvl="3"/>
            <a:r>
              <a:rPr lang="de-AT"/>
              <a:t>Vierte Ebene</a:t>
            </a:r>
          </a:p>
          <a:p>
            <a:pPr lvl="4"/>
            <a:r>
              <a:rPr lang="de-AT"/>
              <a:t>Fünfte Ebene</a:t>
            </a:r>
            <a:endParaRPr lang="de-DE"/>
          </a:p>
        </p:txBody>
      </p:sp>
      <p:sp>
        <p:nvSpPr>
          <p:cNvPr id="8" name="Titel 1"/>
          <p:cNvSpPr>
            <a:spLocks noGrp="1"/>
          </p:cNvSpPr>
          <p:nvPr>
            <p:ph type="ctrTitle" hasCustomPrompt="1"/>
          </p:nvPr>
        </p:nvSpPr>
        <p:spPr>
          <a:xfrm>
            <a:off x="2219075" y="444117"/>
            <a:ext cx="8033263" cy="1089521"/>
          </a:xfrm>
          <a:prstGeom prst="rect">
            <a:avLst/>
          </a:prstGeom>
        </p:spPr>
        <p:txBody>
          <a:bodyPr/>
          <a:lstStyle>
            <a:lvl1pPr algn="l">
              <a:defRPr b="1">
                <a:solidFill>
                  <a:srgbClr val="FFFFFF"/>
                </a:solidFill>
                <a:latin typeface="Arial"/>
                <a:cs typeface="Arial"/>
              </a:defRPr>
            </a:lvl1pPr>
          </a:lstStyle>
          <a:p>
            <a:r>
              <a:rPr lang="de-AT"/>
              <a:t>Content</a:t>
            </a:r>
            <a:endParaRPr lang="de-DE"/>
          </a:p>
        </p:txBody>
      </p:sp>
    </p:spTree>
    <p:extLst>
      <p:ext uri="{BB962C8B-B14F-4D97-AF65-F5344CB8AC3E}">
        <p14:creationId xmlns:p14="http://schemas.microsoft.com/office/powerpoint/2010/main" val="349796135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ext Only">
    <p:spTree>
      <p:nvGrpSpPr>
        <p:cNvPr id="1" name=""/>
        <p:cNvGrpSpPr/>
        <p:nvPr/>
      </p:nvGrpSpPr>
      <p:grpSpPr>
        <a:xfrm>
          <a:off x="0" y="0"/>
          <a:ext cx="0" cy="0"/>
          <a:chOff x="0" y="0"/>
          <a:chExt cx="0" cy="0"/>
        </a:xfrm>
      </p:grpSpPr>
      <p:sp>
        <p:nvSpPr>
          <p:cNvPr id="3" name="Datumsplatzhalter 2"/>
          <p:cNvSpPr>
            <a:spLocks noGrp="1"/>
          </p:cNvSpPr>
          <p:nvPr>
            <p:ph type="dt" sz="half" idx="10"/>
          </p:nvPr>
        </p:nvSpPr>
        <p:spPr/>
        <p:txBody>
          <a:bodyPr/>
          <a:lstStyle/>
          <a:p>
            <a:fld id="{79CE9940-14D2-D245-A97B-810272FB7529}" type="datetimeFigureOut">
              <a:rPr lang="de-DE" smtClean="0"/>
              <a:t>20.08.2020</a:t>
            </a:fld>
            <a:endParaRPr lang="de-DE"/>
          </a:p>
        </p:txBody>
      </p:sp>
      <p:sp>
        <p:nvSpPr>
          <p:cNvPr id="4" name="Fußzeilenplatzhalter 3"/>
          <p:cNvSpPr>
            <a:spLocks noGrp="1"/>
          </p:cNvSpPr>
          <p:nvPr>
            <p:ph type="ftr" sz="quarter" idx="11"/>
          </p:nvPr>
        </p:nvSpPr>
        <p:spPr/>
        <p:txBody>
          <a:bodyPr/>
          <a:lstStyle/>
          <a:p>
            <a:endParaRPr lang="de-DE"/>
          </a:p>
        </p:txBody>
      </p:sp>
      <p:sp>
        <p:nvSpPr>
          <p:cNvPr id="5" name="Foliennummernplatzhalter 4"/>
          <p:cNvSpPr>
            <a:spLocks noGrp="1"/>
          </p:cNvSpPr>
          <p:nvPr>
            <p:ph type="sldNum" sz="quarter" idx="12"/>
          </p:nvPr>
        </p:nvSpPr>
        <p:spPr/>
        <p:txBody>
          <a:bodyPr/>
          <a:lstStyle/>
          <a:p>
            <a:fld id="{AFECFABB-4564-5845-9A35-B4150790BF15}" type="slidenum">
              <a:rPr lang="de-DE" smtClean="0"/>
              <a:t>‹#›</a:t>
            </a:fld>
            <a:endParaRPr lang="de-DE"/>
          </a:p>
        </p:txBody>
      </p:sp>
      <p:sp>
        <p:nvSpPr>
          <p:cNvPr id="6" name="Titel 1"/>
          <p:cNvSpPr>
            <a:spLocks noGrp="1"/>
          </p:cNvSpPr>
          <p:nvPr>
            <p:ph type="ctrTitle" hasCustomPrompt="1"/>
          </p:nvPr>
        </p:nvSpPr>
        <p:spPr>
          <a:xfrm>
            <a:off x="2219075" y="444117"/>
            <a:ext cx="8033263" cy="1089521"/>
          </a:xfrm>
          <a:prstGeom prst="rect">
            <a:avLst/>
          </a:prstGeom>
        </p:spPr>
        <p:txBody>
          <a:bodyPr/>
          <a:lstStyle>
            <a:lvl1pPr algn="l">
              <a:defRPr b="1">
                <a:solidFill>
                  <a:srgbClr val="FFFFFF"/>
                </a:solidFill>
                <a:latin typeface="Arial"/>
                <a:cs typeface="Arial"/>
              </a:defRPr>
            </a:lvl1pPr>
          </a:lstStyle>
          <a:p>
            <a:r>
              <a:rPr lang="de-AT"/>
              <a:t>Content</a:t>
            </a:r>
            <a:endParaRPr lang="de-DE"/>
          </a:p>
        </p:txBody>
      </p:sp>
      <p:sp>
        <p:nvSpPr>
          <p:cNvPr id="8" name="Textplatzhalter 7"/>
          <p:cNvSpPr>
            <a:spLocks noGrp="1"/>
          </p:cNvSpPr>
          <p:nvPr>
            <p:ph type="body" sz="quarter" idx="13" hasCustomPrompt="1"/>
          </p:nvPr>
        </p:nvSpPr>
        <p:spPr>
          <a:xfrm>
            <a:off x="2219075" y="2151065"/>
            <a:ext cx="9363327" cy="3970337"/>
          </a:xfrm>
        </p:spPr>
        <p:txBody>
          <a:bodyPr>
            <a:normAutofit/>
          </a:bodyPr>
          <a:lstStyle>
            <a:lvl1pPr marL="0" indent="0" algn="l">
              <a:buNone/>
              <a:defRPr sz="2400"/>
            </a:lvl1pPr>
            <a:lvl2pPr marL="609585" indent="0" algn="l">
              <a:buNone/>
              <a:defRPr sz="2400"/>
            </a:lvl2pPr>
            <a:lvl3pPr marL="1219170" indent="0" algn="l">
              <a:buNone/>
              <a:defRPr sz="2400"/>
            </a:lvl3pPr>
            <a:lvl4pPr marL="1828754" indent="0" algn="l">
              <a:buNone/>
              <a:defRPr sz="2400"/>
            </a:lvl4pPr>
            <a:lvl5pPr marL="2438339" indent="0" algn="l">
              <a:buNone/>
              <a:defRPr sz="2400"/>
            </a:lvl5pPr>
          </a:lstStyle>
          <a:p>
            <a:pPr lvl="0"/>
            <a:r>
              <a:rPr lang="de-AT"/>
              <a:t>Text</a:t>
            </a:r>
            <a:endParaRPr lang="de-DE"/>
          </a:p>
        </p:txBody>
      </p:sp>
    </p:spTree>
    <p:extLst>
      <p:ext uri="{BB962C8B-B14F-4D97-AF65-F5344CB8AC3E}">
        <p14:creationId xmlns:p14="http://schemas.microsoft.com/office/powerpoint/2010/main" val="369281026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ent ant Pic">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2219075" y="444117"/>
            <a:ext cx="8033263" cy="1089521"/>
          </a:xfrm>
          <a:prstGeom prst="rect">
            <a:avLst/>
          </a:prstGeom>
        </p:spPr>
        <p:txBody>
          <a:bodyPr/>
          <a:lstStyle>
            <a:lvl1pPr algn="l">
              <a:defRPr b="1">
                <a:solidFill>
                  <a:srgbClr val="FFFFFF"/>
                </a:solidFill>
                <a:latin typeface="Arial"/>
                <a:cs typeface="Arial"/>
              </a:defRPr>
            </a:lvl1pPr>
          </a:lstStyle>
          <a:p>
            <a:r>
              <a:rPr lang="de-AT"/>
              <a:t>Content</a:t>
            </a:r>
            <a:endParaRPr lang="de-DE"/>
          </a:p>
        </p:txBody>
      </p:sp>
      <p:sp>
        <p:nvSpPr>
          <p:cNvPr id="3" name="Untertitel 2"/>
          <p:cNvSpPr>
            <a:spLocks noGrp="1"/>
          </p:cNvSpPr>
          <p:nvPr>
            <p:ph type="subTitle" idx="1" hasCustomPrompt="1"/>
          </p:nvPr>
        </p:nvSpPr>
        <p:spPr>
          <a:xfrm>
            <a:off x="609600" y="2237751"/>
            <a:ext cx="8310304" cy="3584523"/>
          </a:xfrm>
        </p:spPr>
        <p:txBody>
          <a:bodyPr>
            <a:normAutofit/>
          </a:bodyPr>
          <a:lstStyle>
            <a:lvl1pPr marL="0" indent="0" algn="l">
              <a:buNone/>
              <a:defRPr sz="3200">
                <a:solidFill>
                  <a:srgbClr val="364E8D"/>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de-AT"/>
              <a:t>Type Text </a:t>
            </a:r>
            <a:r>
              <a:rPr lang="de-AT" err="1"/>
              <a:t>here</a:t>
            </a:r>
            <a:endParaRPr lang="de-AT"/>
          </a:p>
          <a:p>
            <a:endParaRPr lang="de-DE"/>
          </a:p>
        </p:txBody>
      </p:sp>
      <p:sp>
        <p:nvSpPr>
          <p:cNvPr id="4" name="Datumsplatzhalter 3"/>
          <p:cNvSpPr>
            <a:spLocks noGrp="1"/>
          </p:cNvSpPr>
          <p:nvPr>
            <p:ph type="dt" sz="half" idx="10"/>
          </p:nvPr>
        </p:nvSpPr>
        <p:spPr/>
        <p:txBody>
          <a:bodyPr/>
          <a:lstStyle/>
          <a:p>
            <a:fld id="{79CE9940-14D2-D245-A97B-810272FB7529}" type="datetimeFigureOut">
              <a:rPr lang="de-DE" smtClean="0"/>
              <a:t>20.08.2020</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AFECFABB-4564-5845-9A35-B4150790BF15}" type="slidenum">
              <a:rPr lang="de-DE" smtClean="0"/>
              <a:t>‹#›</a:t>
            </a:fld>
            <a:endParaRPr lang="de-DE"/>
          </a:p>
        </p:txBody>
      </p:sp>
      <p:sp>
        <p:nvSpPr>
          <p:cNvPr id="8" name="Bildplatzhalter 7"/>
          <p:cNvSpPr>
            <a:spLocks noGrp="1"/>
          </p:cNvSpPr>
          <p:nvPr>
            <p:ph type="pic" sz="quarter" idx="13" hasCustomPrompt="1"/>
          </p:nvPr>
        </p:nvSpPr>
        <p:spPr>
          <a:xfrm>
            <a:off x="9133418" y="2238377"/>
            <a:ext cx="2774949" cy="3584575"/>
          </a:xfrm>
        </p:spPr>
        <p:txBody>
          <a:bodyPr/>
          <a:lstStyle>
            <a:lvl1pPr marL="0" indent="0">
              <a:buNone/>
              <a:defRPr/>
            </a:lvl1pPr>
          </a:lstStyle>
          <a:p>
            <a:r>
              <a:rPr lang="de-DE"/>
              <a:t>Picture</a:t>
            </a:r>
          </a:p>
        </p:txBody>
      </p:sp>
    </p:spTree>
    <p:extLst>
      <p:ext uri="{BB962C8B-B14F-4D97-AF65-F5344CB8AC3E}">
        <p14:creationId xmlns:p14="http://schemas.microsoft.com/office/powerpoint/2010/main" val="36661069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2_RTCAOnly">
    <p:spTree>
      <p:nvGrpSpPr>
        <p:cNvPr id="1" name=""/>
        <p:cNvGrpSpPr/>
        <p:nvPr/>
      </p:nvGrpSpPr>
      <p:grpSpPr>
        <a:xfrm>
          <a:off x="0" y="0"/>
          <a:ext cx="0" cy="0"/>
          <a:chOff x="0" y="0"/>
          <a:chExt cx="0" cy="0"/>
        </a:xfrm>
      </p:grpSpPr>
      <p:pic>
        <p:nvPicPr>
          <p:cNvPr id="5" name="Picture 83" descr="RTCA-P356-Logo_t.gif"/>
          <p:cNvPicPr>
            <a:picLocks noChangeAspect="1"/>
          </p:cNvPicPr>
          <p:nvPr/>
        </p:nvPicPr>
        <p:blipFill>
          <a:blip r:embed="rId2" cstate="print"/>
          <a:srcRect/>
          <a:stretch>
            <a:fillRect/>
          </a:stretch>
        </p:blipFill>
        <p:spPr bwMode="auto">
          <a:xfrm>
            <a:off x="1117601" y="990601"/>
            <a:ext cx="3545417" cy="860425"/>
          </a:xfrm>
          <a:prstGeom prst="rect">
            <a:avLst/>
          </a:prstGeom>
          <a:noFill/>
          <a:ln w="9525">
            <a:noFill/>
            <a:miter lim="800000"/>
            <a:headEnd/>
            <a:tailEnd/>
          </a:ln>
        </p:spPr>
      </p:pic>
      <p:sp>
        <p:nvSpPr>
          <p:cNvPr id="22567" name="Rectangle 39"/>
          <p:cNvSpPr>
            <a:spLocks noGrp="1" noChangeArrowheads="1"/>
          </p:cNvSpPr>
          <p:nvPr>
            <p:ph type="title"/>
          </p:nvPr>
        </p:nvSpPr>
        <p:spPr>
          <a:xfrm>
            <a:off x="914400" y="2590801"/>
            <a:ext cx="10363200" cy="1470025"/>
          </a:xfrm>
        </p:spPr>
        <p:txBody>
          <a:bodyPr/>
          <a:lstStyle>
            <a:lvl1pPr>
              <a:defRPr baseline="0" smtClean="0">
                <a:solidFill>
                  <a:srgbClr val="000000"/>
                </a:solidFill>
                <a:effectLst/>
              </a:defRPr>
            </a:lvl1pPr>
          </a:lstStyle>
          <a:p>
            <a:r>
              <a:rPr lang="en-US"/>
              <a:t>Click to edit Master title style</a:t>
            </a:r>
          </a:p>
        </p:txBody>
      </p:sp>
      <p:sp>
        <p:nvSpPr>
          <p:cNvPr id="22571" name="Rectangle 43"/>
          <p:cNvSpPr>
            <a:spLocks noGrp="1" noChangeArrowheads="1"/>
          </p:cNvSpPr>
          <p:nvPr>
            <p:ph type="body" idx="1"/>
          </p:nvPr>
        </p:nvSpPr>
        <p:spPr>
          <a:xfrm>
            <a:off x="1828800" y="4419600"/>
            <a:ext cx="8534400" cy="1143000"/>
          </a:xfrm>
        </p:spPr>
        <p:txBody>
          <a:bodyPr/>
          <a:lstStyle>
            <a:lvl1pPr marL="0" indent="0" algn="ctr">
              <a:buFont typeface="Wingdings" pitchFamily="2" charset="2"/>
              <a:buNone/>
              <a:defRPr baseline="0" smtClean="0">
                <a:solidFill>
                  <a:srgbClr val="000000"/>
                </a:solidFill>
                <a:effectLst/>
              </a:defRPr>
            </a:lvl1pPr>
          </a:lstStyle>
          <a:p>
            <a:pPr lvl="0"/>
            <a:r>
              <a:rPr lang="en-US"/>
              <a:t>Click to edit Master text styles</a:t>
            </a:r>
          </a:p>
        </p:txBody>
      </p:sp>
      <p:sp>
        <p:nvSpPr>
          <p:cNvPr id="6" name="Rectangle 5"/>
          <p:cNvSpPr/>
          <p:nvPr/>
        </p:nvSpPr>
        <p:spPr>
          <a:xfrm>
            <a:off x="0" y="457200"/>
            <a:ext cx="12192000" cy="198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800">
              <a:solidFill>
                <a:srgbClr val="FFFFFF"/>
              </a:solidFill>
            </a:endParaRPr>
          </a:p>
        </p:txBody>
      </p:sp>
      <p:pic>
        <p:nvPicPr>
          <p:cNvPr id="7" name="Picture 6" descr="RTCA_logo_final.jpg"/>
          <p:cNvPicPr>
            <a:picLocks noChangeAspect="1"/>
          </p:cNvPicPr>
          <p:nvPr/>
        </p:nvPicPr>
        <p:blipFill>
          <a:blip r:embed="rId3" cstate="print"/>
          <a:stretch>
            <a:fillRect/>
          </a:stretch>
        </p:blipFill>
        <p:spPr>
          <a:xfrm>
            <a:off x="3556000" y="513788"/>
            <a:ext cx="5457912" cy="1848090"/>
          </a:xfrm>
          <a:prstGeom prst="rect">
            <a:avLst/>
          </a:prstGeom>
        </p:spPr>
      </p:pic>
      <p:sp>
        <p:nvSpPr>
          <p:cNvPr id="8" name="Rectangle 7"/>
          <p:cNvSpPr/>
          <p:nvPr/>
        </p:nvSpPr>
        <p:spPr>
          <a:xfrm>
            <a:off x="914400" y="457200"/>
            <a:ext cx="10363200" cy="2209800"/>
          </a:xfrm>
          <a:prstGeom prst="rect">
            <a:avLst/>
          </a:pr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800">
              <a:solidFill>
                <a:srgbClr val="FFFFFF"/>
              </a:solidFill>
            </a:endParaRPr>
          </a:p>
        </p:txBody>
      </p:sp>
      <p:pic>
        <p:nvPicPr>
          <p:cNvPr id="10" name="Picture 9" descr="RTCA_logo_final.jpg">
            <a:extLst>
              <a:ext uri="{FF2B5EF4-FFF2-40B4-BE49-F238E27FC236}">
                <a16:creationId xmlns:a16="http://schemas.microsoft.com/office/drawing/2014/main" id="{8F7F5040-DE6E-45E3-A90A-28567A66A771}"/>
              </a:ext>
            </a:extLst>
          </p:cNvPr>
          <p:cNvPicPr>
            <a:picLocks noChangeAspect="1"/>
          </p:cNvPicPr>
          <p:nvPr userDrawn="1"/>
        </p:nvPicPr>
        <p:blipFill>
          <a:blip r:embed="rId3" cstate="print"/>
          <a:stretch>
            <a:fillRect/>
          </a:stretch>
        </p:blipFill>
        <p:spPr>
          <a:xfrm>
            <a:off x="4525345" y="769776"/>
            <a:ext cx="3427767" cy="1478902"/>
          </a:xfrm>
          <a:prstGeom prst="rect">
            <a:avLst/>
          </a:prstGeom>
        </p:spPr>
      </p:pic>
    </p:spTree>
    <p:extLst>
      <p:ext uri="{BB962C8B-B14F-4D97-AF65-F5344CB8AC3E}">
        <p14:creationId xmlns:p14="http://schemas.microsoft.com/office/powerpoint/2010/main" val="2282079870"/>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tent Comparison">
    <p:spTree>
      <p:nvGrpSpPr>
        <p:cNvPr id="1" name=""/>
        <p:cNvGrpSpPr/>
        <p:nvPr/>
      </p:nvGrpSpPr>
      <p:grpSpPr>
        <a:xfrm>
          <a:off x="0" y="0"/>
          <a:ext cx="0" cy="0"/>
          <a:chOff x="0" y="0"/>
          <a:chExt cx="0" cy="0"/>
        </a:xfrm>
      </p:grpSpPr>
      <p:sp>
        <p:nvSpPr>
          <p:cNvPr id="3" name="Textplatzhalter 2"/>
          <p:cNvSpPr>
            <a:spLocks noGrp="1"/>
          </p:cNvSpPr>
          <p:nvPr>
            <p:ph type="body" idx="1"/>
          </p:nvPr>
        </p:nvSpPr>
        <p:spPr>
          <a:xfrm>
            <a:off x="609600" y="2130425"/>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de-AT"/>
              <a:t>Mastertextformat bearbeiten</a:t>
            </a:r>
          </a:p>
        </p:txBody>
      </p:sp>
      <p:sp>
        <p:nvSpPr>
          <p:cNvPr id="4" name="Inhaltsplatzhalter 3"/>
          <p:cNvSpPr>
            <a:spLocks noGrp="1"/>
          </p:cNvSpPr>
          <p:nvPr>
            <p:ph sz="half" idx="2"/>
          </p:nvPr>
        </p:nvSpPr>
        <p:spPr>
          <a:xfrm>
            <a:off x="609600" y="2770187"/>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de-AT"/>
              <a:t>Mastertextformat bearbeiten</a:t>
            </a:r>
          </a:p>
          <a:p>
            <a:pPr lvl="1"/>
            <a:r>
              <a:rPr lang="de-AT"/>
              <a:t>Zweite Ebene</a:t>
            </a:r>
          </a:p>
          <a:p>
            <a:pPr lvl="2"/>
            <a:r>
              <a:rPr lang="de-AT"/>
              <a:t>Dritte Ebene</a:t>
            </a:r>
          </a:p>
          <a:p>
            <a:pPr lvl="3"/>
            <a:r>
              <a:rPr lang="de-AT"/>
              <a:t>Vierte Ebene</a:t>
            </a:r>
          </a:p>
          <a:p>
            <a:pPr lvl="4"/>
            <a:r>
              <a:rPr lang="de-AT"/>
              <a:t>Fünfte Ebene</a:t>
            </a:r>
            <a:endParaRPr lang="de-DE"/>
          </a:p>
        </p:txBody>
      </p:sp>
      <p:sp>
        <p:nvSpPr>
          <p:cNvPr id="5" name="Textplatzhalter 4"/>
          <p:cNvSpPr>
            <a:spLocks noGrp="1"/>
          </p:cNvSpPr>
          <p:nvPr>
            <p:ph type="body" sz="quarter" idx="3"/>
          </p:nvPr>
        </p:nvSpPr>
        <p:spPr>
          <a:xfrm>
            <a:off x="6193369" y="2130425"/>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de-AT"/>
              <a:t>Mastertextformat bearbeiten</a:t>
            </a:r>
          </a:p>
        </p:txBody>
      </p:sp>
      <p:sp>
        <p:nvSpPr>
          <p:cNvPr id="6" name="Inhaltsplatzhalter 5"/>
          <p:cNvSpPr>
            <a:spLocks noGrp="1"/>
          </p:cNvSpPr>
          <p:nvPr>
            <p:ph sz="quarter" idx="4"/>
          </p:nvPr>
        </p:nvSpPr>
        <p:spPr>
          <a:xfrm>
            <a:off x="6193369" y="2770187"/>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de-AT"/>
              <a:t>Mastertextformat bearbeiten</a:t>
            </a:r>
          </a:p>
          <a:p>
            <a:pPr lvl="1"/>
            <a:r>
              <a:rPr lang="de-AT"/>
              <a:t>Zweite Ebene</a:t>
            </a:r>
          </a:p>
          <a:p>
            <a:pPr lvl="2"/>
            <a:r>
              <a:rPr lang="de-AT"/>
              <a:t>Dritte Ebene</a:t>
            </a:r>
          </a:p>
          <a:p>
            <a:pPr lvl="3"/>
            <a:r>
              <a:rPr lang="de-AT"/>
              <a:t>Vierte Ebene</a:t>
            </a:r>
          </a:p>
          <a:p>
            <a:pPr lvl="4"/>
            <a:r>
              <a:rPr lang="de-AT"/>
              <a:t>Fünfte Ebene</a:t>
            </a:r>
            <a:endParaRPr lang="de-DE"/>
          </a:p>
        </p:txBody>
      </p:sp>
      <p:sp>
        <p:nvSpPr>
          <p:cNvPr id="7" name="Datumsplatzhalter 6"/>
          <p:cNvSpPr>
            <a:spLocks noGrp="1"/>
          </p:cNvSpPr>
          <p:nvPr>
            <p:ph type="dt" sz="half" idx="10"/>
          </p:nvPr>
        </p:nvSpPr>
        <p:spPr/>
        <p:txBody>
          <a:bodyPr/>
          <a:lstStyle/>
          <a:p>
            <a:fld id="{79CE9940-14D2-D245-A97B-810272FB7529}" type="datetimeFigureOut">
              <a:rPr lang="de-DE" smtClean="0"/>
              <a:t>20.08.2020</a:t>
            </a:fld>
            <a:endParaRPr lang="de-DE"/>
          </a:p>
        </p:txBody>
      </p:sp>
      <p:sp>
        <p:nvSpPr>
          <p:cNvPr id="8" name="Fußzeilenplatzhalter 7"/>
          <p:cNvSpPr>
            <a:spLocks noGrp="1"/>
          </p:cNvSpPr>
          <p:nvPr>
            <p:ph type="ftr" sz="quarter" idx="11"/>
          </p:nvPr>
        </p:nvSpPr>
        <p:spPr/>
        <p:txBody>
          <a:bodyPr/>
          <a:lstStyle/>
          <a:p>
            <a:endParaRPr lang="de-DE"/>
          </a:p>
        </p:txBody>
      </p:sp>
      <p:sp>
        <p:nvSpPr>
          <p:cNvPr id="9" name="Foliennummernplatzhalter 8"/>
          <p:cNvSpPr>
            <a:spLocks noGrp="1"/>
          </p:cNvSpPr>
          <p:nvPr>
            <p:ph type="sldNum" sz="quarter" idx="12"/>
          </p:nvPr>
        </p:nvSpPr>
        <p:spPr/>
        <p:txBody>
          <a:bodyPr/>
          <a:lstStyle/>
          <a:p>
            <a:fld id="{AFECFABB-4564-5845-9A35-B4150790BF15}" type="slidenum">
              <a:rPr lang="de-DE" smtClean="0"/>
              <a:t>‹#›</a:t>
            </a:fld>
            <a:endParaRPr lang="de-DE"/>
          </a:p>
        </p:txBody>
      </p:sp>
      <p:sp>
        <p:nvSpPr>
          <p:cNvPr id="12" name="Titel 1"/>
          <p:cNvSpPr>
            <a:spLocks noGrp="1"/>
          </p:cNvSpPr>
          <p:nvPr>
            <p:ph type="ctrTitle" hasCustomPrompt="1"/>
          </p:nvPr>
        </p:nvSpPr>
        <p:spPr>
          <a:xfrm>
            <a:off x="2219075" y="444117"/>
            <a:ext cx="8033263" cy="1089521"/>
          </a:xfrm>
          <a:prstGeom prst="rect">
            <a:avLst/>
          </a:prstGeom>
        </p:spPr>
        <p:txBody>
          <a:bodyPr/>
          <a:lstStyle>
            <a:lvl1pPr algn="l">
              <a:defRPr b="1">
                <a:solidFill>
                  <a:srgbClr val="FFFFFF"/>
                </a:solidFill>
                <a:latin typeface="Arial"/>
                <a:cs typeface="Arial"/>
              </a:defRPr>
            </a:lvl1pPr>
          </a:lstStyle>
          <a:p>
            <a:r>
              <a:rPr lang="de-AT"/>
              <a:t>Content</a:t>
            </a:r>
            <a:endParaRPr lang="de-DE"/>
          </a:p>
        </p:txBody>
      </p:sp>
    </p:spTree>
    <p:extLst>
      <p:ext uri="{BB962C8B-B14F-4D97-AF65-F5344CB8AC3E}">
        <p14:creationId xmlns:p14="http://schemas.microsoft.com/office/powerpoint/2010/main" val="421014557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_Titelfolie">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156919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3" name="Untertitel 2"/>
          <p:cNvSpPr>
            <a:spLocks noGrp="1"/>
          </p:cNvSpPr>
          <p:nvPr>
            <p:ph type="subTitle" idx="1" hasCustomPrompt="1"/>
          </p:nvPr>
        </p:nvSpPr>
        <p:spPr>
          <a:xfrm>
            <a:off x="3849253" y="4968709"/>
            <a:ext cx="7733147" cy="1179723"/>
          </a:xfrm>
        </p:spPr>
        <p:txBody>
          <a:bodyPr>
            <a:normAutofit/>
          </a:bodyPr>
          <a:lstStyle>
            <a:lvl1pPr marL="0" indent="0" algn="l">
              <a:lnSpc>
                <a:spcPct val="80000"/>
              </a:lnSpc>
              <a:buNone/>
              <a:defRPr sz="3733" baseline="0">
                <a:solidFill>
                  <a:srgbClr val="364E8D"/>
                </a:solidFill>
                <a:latin typeface="Arial"/>
                <a:cs typeface="Aria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de-AT"/>
              <a:t>Name </a:t>
            </a:r>
            <a:r>
              <a:rPr lang="de-AT" err="1"/>
              <a:t>of</a:t>
            </a:r>
            <a:r>
              <a:rPr lang="de-AT"/>
              <a:t> </a:t>
            </a:r>
            <a:r>
              <a:rPr lang="de-AT" err="1"/>
              <a:t>presenter</a:t>
            </a:r>
            <a:endParaRPr lang="de-AT"/>
          </a:p>
          <a:p>
            <a:r>
              <a:rPr lang="de-AT"/>
              <a:t>Position @ EUROCAE</a:t>
            </a:r>
            <a:endParaRPr lang="de-DE"/>
          </a:p>
        </p:txBody>
      </p:sp>
      <p:sp>
        <p:nvSpPr>
          <p:cNvPr id="4" name="Datumsplatzhalter 3"/>
          <p:cNvSpPr>
            <a:spLocks noGrp="1"/>
          </p:cNvSpPr>
          <p:nvPr>
            <p:ph type="dt" sz="half" idx="10"/>
          </p:nvPr>
        </p:nvSpPr>
        <p:spPr/>
        <p:txBody>
          <a:bodyPr/>
          <a:lstStyle/>
          <a:p>
            <a:r>
              <a:rPr lang="de-DE"/>
              <a:t>Date</a:t>
            </a:r>
          </a:p>
        </p:txBody>
      </p:sp>
      <p:sp>
        <p:nvSpPr>
          <p:cNvPr id="5" name="Fußzeilenplatzhalter 4"/>
          <p:cNvSpPr>
            <a:spLocks noGrp="1"/>
          </p:cNvSpPr>
          <p:nvPr>
            <p:ph type="ftr" sz="quarter" idx="11"/>
          </p:nvPr>
        </p:nvSpPr>
        <p:spPr/>
        <p:txBody>
          <a:bodyPr/>
          <a:lstStyle/>
          <a:p>
            <a:r>
              <a:rPr lang="de-DE"/>
              <a:t>Location</a:t>
            </a:r>
          </a:p>
        </p:txBody>
      </p:sp>
      <p:sp>
        <p:nvSpPr>
          <p:cNvPr id="6" name="Foliennummernplatzhalter 5"/>
          <p:cNvSpPr>
            <a:spLocks noGrp="1"/>
          </p:cNvSpPr>
          <p:nvPr>
            <p:ph type="sldNum" sz="quarter" idx="12"/>
          </p:nvPr>
        </p:nvSpPr>
        <p:spPr/>
        <p:txBody>
          <a:bodyPr/>
          <a:lstStyle/>
          <a:p>
            <a:fld id="{647F273B-1DB0-4C44-8290-285461DF83B6}" type="slidenum">
              <a:rPr lang="de-DE" smtClean="0"/>
              <a:t>‹#›</a:t>
            </a:fld>
            <a:endParaRPr lang="de-DE"/>
          </a:p>
        </p:txBody>
      </p:sp>
      <p:sp>
        <p:nvSpPr>
          <p:cNvPr id="9" name="Textplatzhalter 8"/>
          <p:cNvSpPr>
            <a:spLocks noGrp="1"/>
          </p:cNvSpPr>
          <p:nvPr>
            <p:ph type="body" sz="quarter" idx="13" hasCustomPrompt="1"/>
          </p:nvPr>
        </p:nvSpPr>
        <p:spPr>
          <a:xfrm>
            <a:off x="1229784" y="1484314"/>
            <a:ext cx="9660467" cy="1936751"/>
          </a:xfrm>
        </p:spPr>
        <p:txBody>
          <a:bodyPr>
            <a:normAutofit/>
          </a:bodyPr>
          <a:lstStyle>
            <a:lvl1pPr marL="0" indent="0">
              <a:lnSpc>
                <a:spcPct val="80000"/>
              </a:lnSpc>
              <a:buNone/>
              <a:defRPr sz="6400" b="1">
                <a:solidFill>
                  <a:schemeClr val="bg1"/>
                </a:solidFill>
                <a:latin typeface="Arial"/>
                <a:cs typeface="Arial"/>
              </a:defRPr>
            </a:lvl1pPr>
          </a:lstStyle>
          <a:p>
            <a:r>
              <a:rPr lang="de-AT" sz="7200"/>
              <a:t>Title</a:t>
            </a:r>
            <a:r>
              <a:rPr lang="de-AT" sz="7200" baseline="0"/>
              <a:t> </a:t>
            </a:r>
            <a:r>
              <a:rPr lang="de-AT" sz="7200" baseline="0" err="1"/>
              <a:t>of</a:t>
            </a:r>
            <a:r>
              <a:rPr lang="de-AT" sz="7200" baseline="0"/>
              <a:t> </a:t>
            </a:r>
            <a:r>
              <a:rPr lang="de-AT" sz="7200" baseline="0" err="1"/>
              <a:t>presentation</a:t>
            </a:r>
            <a:endParaRPr lang="de-AT" sz="7200" baseline="0"/>
          </a:p>
          <a:p>
            <a:r>
              <a:rPr lang="de-AT" sz="7200" baseline="0" err="1"/>
              <a:t>here</a:t>
            </a:r>
            <a:endParaRPr lang="de-DE" sz="7200"/>
          </a:p>
        </p:txBody>
      </p:sp>
    </p:spTree>
    <p:extLst>
      <p:ext uri="{BB962C8B-B14F-4D97-AF65-F5344CB8AC3E}">
        <p14:creationId xmlns:p14="http://schemas.microsoft.com/office/powerpoint/2010/main" val="273781682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094" descr="title_imagery_no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54901" y="0"/>
            <a:ext cx="47371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2080"/>
          <p:cNvSpPr txBox="1">
            <a:spLocks noChangeArrowheads="1"/>
          </p:cNvSpPr>
          <p:nvPr/>
        </p:nvSpPr>
        <p:spPr bwMode="auto">
          <a:xfrm>
            <a:off x="569385" y="4497388"/>
            <a:ext cx="6430433"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50000"/>
              </a:spcBef>
              <a:spcAft>
                <a:spcPct val="0"/>
              </a:spcAft>
              <a:buChar char="•"/>
              <a:defRPr sz="2400">
                <a:solidFill>
                  <a:schemeClr val="tx1"/>
                </a:solidFill>
                <a:latin typeface="Arial" charset="0"/>
              </a:defRPr>
            </a:lvl6pPr>
            <a:lvl7pPr marL="2971800" indent="-228600" eaLnBrk="0" fontAlgn="base" hangingPunct="0">
              <a:spcBef>
                <a:spcPct val="50000"/>
              </a:spcBef>
              <a:spcAft>
                <a:spcPct val="0"/>
              </a:spcAft>
              <a:buChar char="•"/>
              <a:defRPr sz="2400">
                <a:solidFill>
                  <a:schemeClr val="tx1"/>
                </a:solidFill>
                <a:latin typeface="Arial" charset="0"/>
              </a:defRPr>
            </a:lvl7pPr>
            <a:lvl8pPr marL="3429000" indent="-228600" eaLnBrk="0" fontAlgn="base" hangingPunct="0">
              <a:spcBef>
                <a:spcPct val="50000"/>
              </a:spcBef>
              <a:spcAft>
                <a:spcPct val="0"/>
              </a:spcAft>
              <a:buChar char="•"/>
              <a:defRPr sz="2400">
                <a:solidFill>
                  <a:schemeClr val="tx1"/>
                </a:solidFill>
                <a:latin typeface="Arial" charset="0"/>
              </a:defRPr>
            </a:lvl8pPr>
            <a:lvl9pPr marL="3886200" indent="-228600" eaLnBrk="0" fontAlgn="base" hangingPunct="0">
              <a:spcBef>
                <a:spcPct val="50000"/>
              </a:spcBef>
              <a:spcAft>
                <a:spcPct val="0"/>
              </a:spcAft>
              <a:buChar char="•"/>
              <a:defRPr sz="2400">
                <a:solidFill>
                  <a:schemeClr val="tx1"/>
                </a:solidFill>
                <a:latin typeface="Arial" charset="0"/>
              </a:defRPr>
            </a:lvl9pPr>
          </a:lstStyle>
          <a:p>
            <a:pPr eaLnBrk="1" hangingPunct="1">
              <a:buFontTx/>
              <a:buNone/>
              <a:defRPr/>
            </a:pPr>
            <a:r>
              <a:rPr lang="en-US" sz="1600">
                <a:solidFill>
                  <a:schemeClr val="bg1"/>
                </a:solidFill>
              </a:rPr>
              <a:t>Presented to:</a:t>
            </a:r>
          </a:p>
          <a:p>
            <a:pPr eaLnBrk="1" hangingPunct="1">
              <a:buFontTx/>
              <a:buNone/>
              <a:defRPr/>
            </a:pPr>
            <a:endParaRPr lang="en-US" sz="1600">
              <a:solidFill>
                <a:schemeClr val="bg1"/>
              </a:solidFill>
            </a:endParaRPr>
          </a:p>
          <a:p>
            <a:pPr eaLnBrk="1" hangingPunct="1">
              <a:buFontTx/>
              <a:buNone/>
              <a:defRPr/>
            </a:pPr>
            <a:r>
              <a:rPr lang="en-US" sz="1600">
                <a:solidFill>
                  <a:schemeClr val="bg1"/>
                </a:solidFill>
              </a:rPr>
              <a:t>By:</a:t>
            </a:r>
          </a:p>
          <a:p>
            <a:pPr eaLnBrk="1" hangingPunct="1">
              <a:buFontTx/>
              <a:buNone/>
              <a:defRPr/>
            </a:pPr>
            <a:r>
              <a:rPr lang="en-US" sz="1600">
                <a:solidFill>
                  <a:schemeClr val="bg1"/>
                </a:solidFill>
              </a:rPr>
              <a:t>Date:</a:t>
            </a:r>
          </a:p>
        </p:txBody>
      </p:sp>
      <p:grpSp>
        <p:nvGrpSpPr>
          <p:cNvPr id="6" name="Group 2096"/>
          <p:cNvGrpSpPr>
            <a:grpSpLocks/>
          </p:cNvGrpSpPr>
          <p:nvPr/>
        </p:nvGrpSpPr>
        <p:grpSpPr bwMode="auto">
          <a:xfrm>
            <a:off x="7831667" y="269876"/>
            <a:ext cx="3206750" cy="911225"/>
            <a:chOff x="3700" y="170"/>
            <a:chExt cx="1515" cy="574"/>
          </a:xfrm>
        </p:grpSpPr>
        <p:sp>
          <p:nvSpPr>
            <p:cNvPr id="7" name="Text Box 2089"/>
            <p:cNvSpPr txBox="1">
              <a:spLocks noChangeArrowheads="1"/>
            </p:cNvSpPr>
            <p:nvPr userDrawn="1"/>
          </p:nvSpPr>
          <p:spPr bwMode="ltGray">
            <a:xfrm>
              <a:off x="4288" y="288"/>
              <a:ext cx="927" cy="3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50000"/>
                </a:spcBef>
                <a:spcAft>
                  <a:spcPct val="0"/>
                </a:spcAft>
                <a:buChar char="•"/>
                <a:defRPr sz="2400">
                  <a:solidFill>
                    <a:schemeClr val="tx1"/>
                  </a:solidFill>
                  <a:latin typeface="Arial" charset="0"/>
                </a:defRPr>
              </a:lvl6pPr>
              <a:lvl7pPr marL="2971800" indent="-228600" eaLnBrk="0" fontAlgn="base" hangingPunct="0">
                <a:spcBef>
                  <a:spcPct val="50000"/>
                </a:spcBef>
                <a:spcAft>
                  <a:spcPct val="0"/>
                </a:spcAft>
                <a:buChar char="•"/>
                <a:defRPr sz="2400">
                  <a:solidFill>
                    <a:schemeClr val="tx1"/>
                  </a:solidFill>
                  <a:latin typeface="Arial" charset="0"/>
                </a:defRPr>
              </a:lvl7pPr>
              <a:lvl8pPr marL="3429000" indent="-228600" eaLnBrk="0" fontAlgn="base" hangingPunct="0">
                <a:spcBef>
                  <a:spcPct val="50000"/>
                </a:spcBef>
                <a:spcAft>
                  <a:spcPct val="0"/>
                </a:spcAft>
                <a:buChar char="•"/>
                <a:defRPr sz="2400">
                  <a:solidFill>
                    <a:schemeClr val="tx1"/>
                  </a:solidFill>
                  <a:latin typeface="Arial" charset="0"/>
                </a:defRPr>
              </a:lvl8pPr>
              <a:lvl9pPr marL="3886200" indent="-228600" eaLnBrk="0" fontAlgn="base" hangingPunct="0">
                <a:spcBef>
                  <a:spcPct val="50000"/>
                </a:spcBef>
                <a:spcAft>
                  <a:spcPct val="0"/>
                </a:spcAft>
                <a:buChar char="•"/>
                <a:defRPr sz="2400">
                  <a:solidFill>
                    <a:schemeClr val="tx1"/>
                  </a:solidFill>
                  <a:latin typeface="Arial" charset="0"/>
                </a:defRPr>
              </a:lvl9pPr>
            </a:lstStyle>
            <a:p>
              <a:pPr eaLnBrk="1" hangingPunct="1">
                <a:lnSpc>
                  <a:spcPct val="85000"/>
                </a:lnSpc>
                <a:spcBef>
                  <a:spcPct val="0"/>
                </a:spcBef>
                <a:buFontTx/>
                <a:buNone/>
                <a:defRPr/>
              </a:pPr>
              <a:r>
                <a:rPr lang="en-US" sz="1800" b="1">
                  <a:solidFill>
                    <a:schemeClr val="bg1"/>
                  </a:solidFill>
                </a:rPr>
                <a:t>Federal Aviation</a:t>
              </a:r>
            </a:p>
            <a:p>
              <a:pPr eaLnBrk="1" hangingPunct="1">
                <a:lnSpc>
                  <a:spcPct val="85000"/>
                </a:lnSpc>
                <a:spcBef>
                  <a:spcPct val="0"/>
                </a:spcBef>
                <a:buFontTx/>
                <a:buNone/>
                <a:defRPr/>
              </a:pPr>
              <a:r>
                <a:rPr lang="en-US" sz="1800" b="1">
                  <a:solidFill>
                    <a:schemeClr val="bg1"/>
                  </a:solidFill>
                </a:rPr>
                <a:t>Administration</a:t>
              </a:r>
            </a:p>
          </p:txBody>
        </p:sp>
        <p:pic>
          <p:nvPicPr>
            <p:cNvPr id="8" name="Picture 2095" descr="NEW FAA LOGO"/>
            <p:cNvPicPr>
              <a:picLocks noChangeAspect="1" noChangeArrowheads="1"/>
            </p:cNvPicPr>
            <p:nvPr userDrawn="1"/>
          </p:nvPicPr>
          <p:blipFill>
            <a:blip r:embed="rId3">
              <a:clrChange>
                <a:clrFrom>
                  <a:srgbClr val="DF1F06"/>
                </a:clrFrom>
                <a:clrTo>
                  <a:srgbClr val="DF1F06">
                    <a:alpha val="0"/>
                  </a:srgbClr>
                </a:clrTo>
              </a:clrChange>
              <a:extLst>
                <a:ext uri="{28A0092B-C50C-407E-A947-70E740481C1C}">
                  <a14:useLocalDpi xmlns:a14="http://schemas.microsoft.com/office/drawing/2010/main" val="0"/>
                </a:ext>
              </a:extLst>
            </a:blip>
            <a:srcRect l="14333" t="3734" r="14973" b="4564"/>
            <a:stretch>
              <a:fillRect/>
            </a:stretch>
          </p:blipFill>
          <p:spPr bwMode="auto">
            <a:xfrm>
              <a:off x="3700" y="170"/>
              <a:ext cx="573" cy="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3490" name="Rectangle 2050"/>
          <p:cNvSpPr>
            <a:spLocks noGrp="1" noChangeArrowheads="1"/>
          </p:cNvSpPr>
          <p:nvPr>
            <p:ph type="ctrTitle"/>
          </p:nvPr>
        </p:nvSpPr>
        <p:spPr>
          <a:xfrm>
            <a:off x="594784" y="312738"/>
            <a:ext cx="6644216" cy="1395412"/>
          </a:xfrm>
          <a:extLst>
            <a:ext uri="{909E8E84-426E-40DD-AFC4-6F175D3DCCD1}">
              <a14:hiddenFill xmlns:a14="http://schemas.microsoft.com/office/drawing/2010/main">
                <a:solidFill>
                  <a:schemeClr val="accent1"/>
                </a:solidFill>
              </a14:hiddenFill>
            </a:ext>
          </a:extLst>
        </p:spPr>
        <p:txBody>
          <a:bodyPr anchor="t"/>
          <a:lstStyle>
            <a:lvl1pPr>
              <a:defRPr/>
            </a:lvl1pPr>
          </a:lstStyle>
          <a:p>
            <a:pPr lvl="0"/>
            <a:r>
              <a:rPr lang="en-US" noProof="0"/>
              <a:t>Select to edit master title</a:t>
            </a:r>
          </a:p>
        </p:txBody>
      </p:sp>
      <p:sp>
        <p:nvSpPr>
          <p:cNvPr id="63491" name="Rectangle 2051"/>
          <p:cNvSpPr>
            <a:spLocks noGrp="1" noChangeArrowheads="1"/>
          </p:cNvSpPr>
          <p:nvPr>
            <p:ph type="subTitle" idx="1"/>
          </p:nvPr>
        </p:nvSpPr>
        <p:spPr>
          <a:xfrm>
            <a:off x="599017" y="1754188"/>
            <a:ext cx="6601883" cy="1752600"/>
          </a:xfrm>
          <a:extLst>
            <a:ext uri="{909E8E84-426E-40DD-AFC4-6F175D3DCCD1}">
              <a14:hiddenFill xmlns:a14="http://schemas.microsoft.com/office/drawing/2010/main">
                <a:solidFill>
                  <a:schemeClr val="accent1"/>
                </a:solidFill>
              </a14:hiddenFill>
            </a:ext>
          </a:extLst>
        </p:spPr>
        <p:txBody>
          <a:bodyPr/>
          <a:lstStyle>
            <a:lvl1pPr marL="0" indent="0">
              <a:buFontTx/>
              <a:buNone/>
              <a:defRPr sz="3200">
                <a:solidFill>
                  <a:srgbClr val="969696"/>
                </a:solidFill>
              </a:defRPr>
            </a:lvl1pPr>
          </a:lstStyle>
          <a:p>
            <a:pPr lvl="0"/>
            <a:r>
              <a:rPr lang="en-US" noProof="0"/>
              <a:t>Select to edit master subtitle</a:t>
            </a:r>
          </a:p>
        </p:txBody>
      </p:sp>
    </p:spTree>
    <p:extLst>
      <p:ext uri="{BB962C8B-B14F-4D97-AF65-F5344CB8AC3E}">
        <p14:creationId xmlns:p14="http://schemas.microsoft.com/office/powerpoint/2010/main" val="347485809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5953244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04515666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60400" y="1508126"/>
            <a:ext cx="5264151" cy="4391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27751" y="1508126"/>
            <a:ext cx="5266267" cy="4391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1278730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104927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43085299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87126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aseline="0">
                <a:solidFill>
                  <a:srgbClr val="000000"/>
                </a:solidFill>
                <a:effectLst/>
              </a:defRPr>
            </a:lvl1pPr>
          </a:lstStyle>
          <a:p>
            <a:r>
              <a:rPr lang="en-US"/>
              <a:t>Click to edit Master title style</a:t>
            </a:r>
          </a:p>
        </p:txBody>
      </p:sp>
      <p:sp>
        <p:nvSpPr>
          <p:cNvPr id="3" name="Content Placeholder 2"/>
          <p:cNvSpPr>
            <a:spLocks noGrp="1"/>
          </p:cNvSpPr>
          <p:nvPr>
            <p:ph idx="1"/>
          </p:nvPr>
        </p:nvSpPr>
        <p:spPr/>
        <p:txBody>
          <a:bodyPr anchor="t" anchorCtr="0"/>
          <a:lstStyle>
            <a:lvl1pPr>
              <a:spcBef>
                <a:spcPts val="1200"/>
              </a:spcBef>
              <a:buFontTx/>
              <a:buBlip>
                <a:blip r:embed="rId2"/>
              </a:buBlip>
              <a:defRPr baseline="0">
                <a:solidFill>
                  <a:srgbClr val="000000"/>
                </a:solidFill>
              </a:defRPr>
            </a:lvl1pPr>
            <a:lvl2pPr>
              <a:spcBef>
                <a:spcPts val="900"/>
              </a:spcBef>
              <a:buClr>
                <a:srgbClr val="000000"/>
              </a:buClr>
              <a:buFont typeface="Arial" pitchFamily="34" charset="0"/>
              <a:buChar char="•"/>
              <a:defRPr baseline="0">
                <a:solidFill>
                  <a:srgbClr val="000000"/>
                </a:solidFill>
              </a:defRPr>
            </a:lvl2pPr>
            <a:lvl3pPr>
              <a:spcBef>
                <a:spcPts val="600"/>
              </a:spcBef>
              <a:buClr>
                <a:srgbClr val="000000"/>
              </a:buClr>
              <a:buFont typeface="Arial" pitchFamily="34" charset="0"/>
              <a:buChar char="•"/>
              <a:defRPr baseline="0">
                <a:solidFill>
                  <a:srgbClr val="000000"/>
                </a:solidFill>
              </a:defRPr>
            </a:lvl3pPr>
            <a:lvl4pPr>
              <a:spcBef>
                <a:spcPts val="600"/>
              </a:spcBef>
              <a:buClr>
                <a:srgbClr val="000000"/>
              </a:buClr>
              <a:buFont typeface="Arial" pitchFamily="34" charset="0"/>
              <a:buChar char="•"/>
              <a:defRPr baseline="0">
                <a:solidFill>
                  <a:srgbClr val="000000"/>
                </a:solidFill>
              </a:defRPr>
            </a:lvl4pPr>
            <a:lvl5pPr>
              <a:spcBef>
                <a:spcPts val="300"/>
              </a:spcBef>
              <a:buClr>
                <a:srgbClr val="000000"/>
              </a:buClr>
              <a:buFont typeface="Arial" pitchFamily="34" charset="0"/>
              <a:buChar char="•"/>
              <a:defRPr baseline="0">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2"/>
          <p:cNvSpPr>
            <a:spLocks noGrp="1" noChangeArrowheads="1"/>
          </p:cNvSpPr>
          <p:nvPr>
            <p:ph type="sldNum" sz="quarter" idx="10"/>
          </p:nvPr>
        </p:nvSpPr>
        <p:spPr>
          <a:xfrm>
            <a:off x="10972800" y="6553200"/>
            <a:ext cx="609600" cy="300038"/>
          </a:xfrm>
          <a:prstGeom prst="rect">
            <a:avLst/>
          </a:prstGeom>
        </p:spPr>
        <p:txBody>
          <a:bodyPr/>
          <a:lstStyle>
            <a:lvl1pPr fontAlgn="auto">
              <a:spcBef>
                <a:spcPts val="0"/>
              </a:spcBef>
              <a:spcAft>
                <a:spcPts val="0"/>
              </a:spcAft>
              <a:defRPr sz="1000">
                <a:solidFill>
                  <a:srgbClr val="000000"/>
                </a:solidFill>
              </a:defRPr>
            </a:lvl1pPr>
          </a:lstStyle>
          <a:p>
            <a:fld id="{211B08C4-C9CB-4DEB-A803-822EF262FBFD}" type="slidenum">
              <a:rPr lang="en-US" smtClean="0"/>
              <a:t>‹#›</a:t>
            </a:fld>
            <a:endParaRPr lang="en-US"/>
          </a:p>
        </p:txBody>
      </p:sp>
    </p:spTree>
    <p:extLst>
      <p:ext uri="{BB962C8B-B14F-4D97-AF65-F5344CB8AC3E}">
        <p14:creationId xmlns:p14="http://schemas.microsoft.com/office/powerpoint/2010/main" val="4179050284"/>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04935590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56739725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1461693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06418" y="373064"/>
            <a:ext cx="2823633" cy="552608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33401" y="373064"/>
            <a:ext cx="8269817" cy="55260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2713059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2844341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el_11">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C4263CF-207E-4EB8-8048-77A223BB1DFE}"/>
              </a:ext>
            </a:extLst>
          </p:cNvPr>
          <p:cNvSpPr>
            <a:spLocks noGrp="1"/>
          </p:cNvSpPr>
          <p:nvPr>
            <p:ph type="title"/>
          </p:nvPr>
        </p:nvSpPr>
        <p:spPr/>
        <p:txBody>
          <a:bodyPr/>
          <a:lstStyle>
            <a:lvl1pPr>
              <a:defRPr>
                <a:solidFill>
                  <a:schemeClr val="bg1"/>
                </a:solidFill>
              </a:defRPr>
            </a:lvl1pPr>
          </a:lstStyle>
          <a:p>
            <a:r>
              <a:rPr lang="de-DE"/>
              <a:t>Mastertitelformat bearbeiten</a:t>
            </a:r>
            <a:endParaRPr lang="en-US"/>
          </a:p>
        </p:txBody>
      </p:sp>
      <p:sp>
        <p:nvSpPr>
          <p:cNvPr id="3" name="Foliennummernplatzhalter 2">
            <a:extLst>
              <a:ext uri="{FF2B5EF4-FFF2-40B4-BE49-F238E27FC236}">
                <a16:creationId xmlns:a16="http://schemas.microsoft.com/office/drawing/2014/main" id="{96C19D7F-E9EE-40A6-A4DE-17EFE72FCEA8}"/>
              </a:ext>
            </a:extLst>
          </p:cNvPr>
          <p:cNvSpPr>
            <a:spLocks noGrp="1"/>
          </p:cNvSpPr>
          <p:nvPr>
            <p:ph type="sldNum" sz="quarter" idx="10"/>
          </p:nvPr>
        </p:nvSpPr>
        <p:spPr/>
        <p:txBody>
          <a:bodyPr/>
          <a:lstStyle/>
          <a:p>
            <a:fld id="{3107996A-EAB7-4985-84CB-CE103FBD48F4}" type="slidenum">
              <a:rPr lang="de-DE" smtClean="0"/>
              <a:pPr/>
              <a:t>‹#›</a:t>
            </a:fld>
            <a:endParaRPr lang="de-DE"/>
          </a:p>
        </p:txBody>
      </p:sp>
      <p:pic>
        <p:nvPicPr>
          <p:cNvPr id="6" name="Grafik 5" descr="Ein Bild, das Transport enthält.&#10;&#10;Automatisch generierte Beschreibung">
            <a:extLst>
              <a:ext uri="{FF2B5EF4-FFF2-40B4-BE49-F238E27FC236}">
                <a16:creationId xmlns:a16="http://schemas.microsoft.com/office/drawing/2014/main" id="{9FE0EE9B-5658-41E4-BE47-A3C4EBFDDCE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6810"/>
          <a:stretch/>
        </p:blipFill>
        <p:spPr>
          <a:xfrm>
            <a:off x="0" y="1356"/>
            <a:ext cx="12192000" cy="6388419"/>
          </a:xfrm>
          <a:prstGeom prst="rect">
            <a:avLst/>
          </a:prstGeom>
        </p:spPr>
      </p:pic>
      <p:sp>
        <p:nvSpPr>
          <p:cNvPr id="7" name="Fußzeilenplatzhalter 4">
            <a:extLst>
              <a:ext uri="{FF2B5EF4-FFF2-40B4-BE49-F238E27FC236}">
                <a16:creationId xmlns:a16="http://schemas.microsoft.com/office/drawing/2014/main" id="{A00B79BF-D55D-4024-857A-7F5F3F8E63FE}"/>
              </a:ext>
            </a:extLst>
          </p:cNvPr>
          <p:cNvSpPr>
            <a:spLocks noGrp="1"/>
          </p:cNvSpPr>
          <p:nvPr>
            <p:ph type="ftr" sz="quarter" idx="3"/>
          </p:nvPr>
        </p:nvSpPr>
        <p:spPr bwMode="gray">
          <a:xfrm>
            <a:off x="8900872" y="6547297"/>
            <a:ext cx="1200104" cy="143585"/>
          </a:xfrm>
          <a:prstGeom prst="rect">
            <a:avLst/>
          </a:prstGeom>
        </p:spPr>
        <p:txBody>
          <a:bodyPr vert="horz" wrap="none" lIns="0" tIns="0" rIns="0" bIns="0" rtlCol="0" anchor="ctr">
            <a:noAutofit/>
          </a:bodyPr>
          <a:lstStyle>
            <a:lvl1pPr algn="ctr">
              <a:defRPr sz="933">
                <a:solidFill>
                  <a:schemeClr val="bg1"/>
                </a:solidFill>
                <a:latin typeface="Gotham Book" pitchFamily="50" charset="0"/>
                <a:ea typeface="Verdana" panose="020B0604030504040204" pitchFamily="34" charset="0"/>
              </a:defRPr>
            </a:lvl1pPr>
          </a:lstStyle>
          <a:p>
            <a:r>
              <a:rPr lang="de-DE" err="1"/>
              <a:t>Confidential</a:t>
            </a:r>
            <a:endParaRPr lang="de-DE"/>
          </a:p>
        </p:txBody>
      </p:sp>
    </p:spTree>
    <p:extLst>
      <p:ext uri="{BB962C8B-B14F-4D97-AF65-F5344CB8AC3E}">
        <p14:creationId xmlns:p14="http://schemas.microsoft.com/office/powerpoint/2010/main" val="419455994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el_12">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D9491C-6ED1-4582-A19A-595A3263065E}"/>
              </a:ext>
            </a:extLst>
          </p:cNvPr>
          <p:cNvSpPr>
            <a:spLocks noGrp="1"/>
          </p:cNvSpPr>
          <p:nvPr>
            <p:ph type="title"/>
          </p:nvPr>
        </p:nvSpPr>
        <p:spPr/>
        <p:txBody>
          <a:bodyPr/>
          <a:lstStyle/>
          <a:p>
            <a:r>
              <a:rPr lang="de-DE"/>
              <a:t>Mastertitelformat bearbeiten</a:t>
            </a:r>
            <a:endParaRPr lang="en-US"/>
          </a:p>
        </p:txBody>
      </p:sp>
      <p:sp>
        <p:nvSpPr>
          <p:cNvPr id="3" name="Foliennummernplatzhalter 2">
            <a:extLst>
              <a:ext uri="{FF2B5EF4-FFF2-40B4-BE49-F238E27FC236}">
                <a16:creationId xmlns:a16="http://schemas.microsoft.com/office/drawing/2014/main" id="{21699CEB-C1ED-4FBC-B2FB-B7622F490B1A}"/>
              </a:ext>
            </a:extLst>
          </p:cNvPr>
          <p:cNvSpPr>
            <a:spLocks noGrp="1"/>
          </p:cNvSpPr>
          <p:nvPr>
            <p:ph type="sldNum" sz="quarter" idx="10"/>
          </p:nvPr>
        </p:nvSpPr>
        <p:spPr/>
        <p:txBody>
          <a:bodyPr/>
          <a:lstStyle/>
          <a:p>
            <a:fld id="{3107996A-EAB7-4985-84CB-CE103FBD48F4}" type="slidenum">
              <a:rPr lang="de-DE" smtClean="0"/>
              <a:pPr/>
              <a:t>‹#›</a:t>
            </a:fld>
            <a:endParaRPr lang="de-DE"/>
          </a:p>
        </p:txBody>
      </p:sp>
      <p:pic>
        <p:nvPicPr>
          <p:cNvPr id="6" name="Grafik 5" descr="Ein Bild, das Himmel, Transport, draußen, Foto enthält.&#10;&#10;Automatisch generierte Beschreibung">
            <a:extLst>
              <a:ext uri="{FF2B5EF4-FFF2-40B4-BE49-F238E27FC236}">
                <a16:creationId xmlns:a16="http://schemas.microsoft.com/office/drawing/2014/main" id="{622C75B5-BE45-4638-A2AC-7B76406E7C9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6987"/>
          <a:stretch/>
        </p:blipFill>
        <p:spPr>
          <a:xfrm>
            <a:off x="1" y="1356"/>
            <a:ext cx="12191999" cy="6376351"/>
          </a:xfrm>
          <a:prstGeom prst="rect">
            <a:avLst/>
          </a:prstGeom>
        </p:spPr>
      </p:pic>
      <p:sp>
        <p:nvSpPr>
          <p:cNvPr id="7" name="Fußzeilenplatzhalter 4">
            <a:extLst>
              <a:ext uri="{FF2B5EF4-FFF2-40B4-BE49-F238E27FC236}">
                <a16:creationId xmlns:a16="http://schemas.microsoft.com/office/drawing/2014/main" id="{0DCE3504-C670-435D-8866-29011247130C}"/>
              </a:ext>
            </a:extLst>
          </p:cNvPr>
          <p:cNvSpPr>
            <a:spLocks noGrp="1"/>
          </p:cNvSpPr>
          <p:nvPr>
            <p:ph type="ftr" sz="quarter" idx="3"/>
          </p:nvPr>
        </p:nvSpPr>
        <p:spPr bwMode="gray">
          <a:xfrm>
            <a:off x="8900872" y="6547297"/>
            <a:ext cx="1200104" cy="143585"/>
          </a:xfrm>
          <a:prstGeom prst="rect">
            <a:avLst/>
          </a:prstGeom>
        </p:spPr>
        <p:txBody>
          <a:bodyPr vert="horz" wrap="none" lIns="0" tIns="0" rIns="0" bIns="0" rtlCol="0" anchor="ctr">
            <a:noAutofit/>
          </a:bodyPr>
          <a:lstStyle>
            <a:lvl1pPr algn="ctr">
              <a:defRPr sz="933">
                <a:solidFill>
                  <a:schemeClr val="bg1"/>
                </a:solidFill>
                <a:latin typeface="Gotham Book" pitchFamily="50" charset="0"/>
                <a:ea typeface="Verdana" panose="020B0604030504040204" pitchFamily="34" charset="0"/>
              </a:defRPr>
            </a:lvl1pPr>
          </a:lstStyle>
          <a:p>
            <a:r>
              <a:rPr lang="de-DE" err="1"/>
              <a:t>Confidential</a:t>
            </a:r>
            <a:endParaRPr lang="de-DE"/>
          </a:p>
        </p:txBody>
      </p:sp>
    </p:spTree>
    <p:extLst>
      <p:ext uri="{BB962C8B-B14F-4D97-AF65-F5344CB8AC3E}">
        <p14:creationId xmlns:p14="http://schemas.microsoft.com/office/powerpoint/2010/main" val="186670306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Action-&amp; Sub-Title + Content">
    <p:spTree>
      <p:nvGrpSpPr>
        <p:cNvPr id="1" name=""/>
        <p:cNvGrpSpPr/>
        <p:nvPr/>
      </p:nvGrpSpPr>
      <p:grpSpPr>
        <a:xfrm>
          <a:off x="0" y="0"/>
          <a:ext cx="0" cy="0"/>
          <a:chOff x="0" y="0"/>
          <a:chExt cx="0" cy="0"/>
        </a:xfrm>
      </p:grpSpPr>
      <p:sp>
        <p:nvSpPr>
          <p:cNvPr id="2" name="Titel 1"/>
          <p:cNvSpPr>
            <a:spLocks noGrp="1"/>
          </p:cNvSpPr>
          <p:nvPr>
            <p:ph type="title" hasCustomPrompt="1"/>
          </p:nvPr>
        </p:nvSpPr>
        <p:spPr bwMode="gray"/>
        <p:txBody>
          <a:bodyPr/>
          <a:lstStyle>
            <a:lvl1pPr>
              <a:defRPr sz="1866"/>
            </a:lvl1pPr>
          </a:lstStyle>
          <a:p>
            <a:r>
              <a:rPr lang="de-DE"/>
              <a:t>Action title</a:t>
            </a:r>
          </a:p>
        </p:txBody>
      </p:sp>
      <p:sp>
        <p:nvSpPr>
          <p:cNvPr id="3" name="Inhaltsplatzhalter 2"/>
          <p:cNvSpPr>
            <a:spLocks noGrp="1"/>
          </p:cNvSpPr>
          <p:nvPr>
            <p:ph idx="1" hasCustomPrompt="1"/>
          </p:nvPr>
        </p:nvSpPr>
        <p:spPr bwMode="gray">
          <a:xfrm>
            <a:off x="720062" y="1551128"/>
            <a:ext cx="10753600" cy="4668458"/>
          </a:xfrm>
        </p:spPr>
        <p:txBody>
          <a:bodyPr/>
          <a:lstStyle>
            <a:lvl1pPr>
              <a:defRPr/>
            </a:lvl1pPr>
          </a:lstStyle>
          <a:p>
            <a:pPr lvl="0"/>
            <a:r>
              <a:rPr lang="de-DE"/>
              <a:t>Text </a:t>
            </a:r>
            <a:r>
              <a:rPr lang="de-DE" err="1"/>
              <a:t>or</a:t>
            </a:r>
            <a:r>
              <a:rPr lang="de-DE"/>
              <a:t> </a:t>
            </a:r>
            <a:r>
              <a:rPr lang="de-DE" err="1"/>
              <a:t>figures</a:t>
            </a:r>
            <a:r>
              <a:rPr lang="de-DE"/>
              <a:t> (</a:t>
            </a:r>
            <a:r>
              <a:rPr lang="de-DE" err="1"/>
              <a:t>for</a:t>
            </a:r>
            <a:r>
              <a:rPr lang="de-DE"/>
              <a:t> </a:t>
            </a:r>
            <a:r>
              <a:rPr lang="de-DE" err="1"/>
              <a:t>more</a:t>
            </a:r>
            <a:r>
              <a:rPr lang="de-DE"/>
              <a:t> </a:t>
            </a:r>
            <a:r>
              <a:rPr lang="de-DE" err="1"/>
              <a:t>details</a:t>
            </a:r>
            <a:r>
              <a:rPr lang="de-DE"/>
              <a:t> </a:t>
            </a:r>
            <a:r>
              <a:rPr lang="de-DE" err="1"/>
              <a:t>see</a:t>
            </a:r>
            <a:r>
              <a:rPr lang="de-DE"/>
              <a:t> </a:t>
            </a:r>
            <a:r>
              <a:rPr lang="de-DE" err="1"/>
              <a:t>toolbox</a:t>
            </a:r>
            <a:r>
              <a:rPr lang="de-DE"/>
              <a:t>)</a:t>
            </a:r>
          </a:p>
        </p:txBody>
      </p:sp>
      <p:sp>
        <p:nvSpPr>
          <p:cNvPr id="6" name="Foliennummernplatzhalter 5"/>
          <p:cNvSpPr>
            <a:spLocks noGrp="1"/>
          </p:cNvSpPr>
          <p:nvPr>
            <p:ph type="sldNum" sz="quarter" idx="12"/>
          </p:nvPr>
        </p:nvSpPr>
        <p:spPr bwMode="gray"/>
        <p:txBody>
          <a:bodyPr/>
          <a:lstStyle/>
          <a:p>
            <a:fld id="{3107996A-EAB7-4985-84CB-CE103FBD48F4}" type="slidenum">
              <a:rPr lang="de-DE" smtClean="0"/>
              <a:pPr/>
              <a:t>‹#›</a:t>
            </a:fld>
            <a:endParaRPr lang="de-DE"/>
          </a:p>
        </p:txBody>
      </p:sp>
      <p:sp>
        <p:nvSpPr>
          <p:cNvPr id="12" name="Inhaltsplatzhalter 7">
            <a:extLst>
              <a:ext uri="{FF2B5EF4-FFF2-40B4-BE49-F238E27FC236}">
                <a16:creationId xmlns:a16="http://schemas.microsoft.com/office/drawing/2014/main" id="{C7ADB95A-F357-4B63-9266-4FAC9841E7B0}"/>
              </a:ext>
            </a:extLst>
          </p:cNvPr>
          <p:cNvSpPr>
            <a:spLocks noGrp="1"/>
          </p:cNvSpPr>
          <p:nvPr>
            <p:ph sz="quarter" idx="13" hasCustomPrompt="1"/>
          </p:nvPr>
        </p:nvSpPr>
        <p:spPr>
          <a:xfrm>
            <a:off x="720729" y="1128481"/>
            <a:ext cx="10752933" cy="275973"/>
          </a:xfrm>
        </p:spPr>
        <p:txBody>
          <a:bodyPr>
            <a:spAutoFit/>
          </a:bodyPr>
          <a:lstStyle>
            <a:lvl1pPr marL="0" indent="0">
              <a:buFontTx/>
              <a:buNone/>
              <a:defRPr sz="1333">
                <a:latin typeface="Gotham Medium" pitchFamily="50" charset="0"/>
                <a:ea typeface="Verdana" panose="020B0604030504040204" pitchFamily="34" charset="0"/>
              </a:defRPr>
            </a:lvl1pPr>
            <a:lvl2pPr marL="167958" indent="0">
              <a:buFontTx/>
              <a:buNone/>
              <a:defRPr sz="1600">
                <a:latin typeface="Gotham Medium" pitchFamily="50" charset="0"/>
              </a:defRPr>
            </a:lvl2pPr>
            <a:lvl3pPr marL="335916" indent="0">
              <a:buFontTx/>
              <a:buNone/>
              <a:defRPr sz="1600">
                <a:latin typeface="Gotham Medium" pitchFamily="50" charset="0"/>
              </a:defRPr>
            </a:lvl3pPr>
            <a:lvl4pPr marL="503874" indent="0">
              <a:buFontTx/>
              <a:buNone/>
              <a:defRPr sz="1600">
                <a:latin typeface="Gotham Medium" pitchFamily="50" charset="0"/>
              </a:defRPr>
            </a:lvl4pPr>
            <a:lvl5pPr marL="671832" indent="0">
              <a:buFontTx/>
              <a:buNone/>
              <a:defRPr sz="1600">
                <a:latin typeface="Gotham Medium" pitchFamily="50" charset="0"/>
              </a:defRPr>
            </a:lvl5pPr>
          </a:lstStyle>
          <a:p>
            <a:pPr lvl="0"/>
            <a:r>
              <a:rPr lang="de-DE" err="1"/>
              <a:t>Subtitle</a:t>
            </a:r>
            <a:r>
              <a:rPr lang="de-DE"/>
              <a:t> </a:t>
            </a:r>
            <a:r>
              <a:rPr lang="de-DE" err="1"/>
              <a:t>or</a:t>
            </a:r>
            <a:r>
              <a:rPr lang="de-DE"/>
              <a:t> </a:t>
            </a:r>
            <a:r>
              <a:rPr lang="de-DE" err="1"/>
              <a:t>description</a:t>
            </a:r>
            <a:endParaRPr lang="de-DE"/>
          </a:p>
        </p:txBody>
      </p:sp>
      <p:sp>
        <p:nvSpPr>
          <p:cNvPr id="8" name="Fußzeilenplatzhalter 4">
            <a:extLst>
              <a:ext uri="{FF2B5EF4-FFF2-40B4-BE49-F238E27FC236}">
                <a16:creationId xmlns:a16="http://schemas.microsoft.com/office/drawing/2014/main" id="{F615ACDA-B43F-4662-BA51-121CDCCBAE7A}"/>
              </a:ext>
            </a:extLst>
          </p:cNvPr>
          <p:cNvSpPr>
            <a:spLocks noGrp="1"/>
          </p:cNvSpPr>
          <p:nvPr>
            <p:ph type="ftr" sz="quarter" idx="3"/>
          </p:nvPr>
        </p:nvSpPr>
        <p:spPr bwMode="gray">
          <a:xfrm>
            <a:off x="8900872" y="6547297"/>
            <a:ext cx="1200104" cy="143585"/>
          </a:xfrm>
          <a:prstGeom prst="rect">
            <a:avLst/>
          </a:prstGeom>
        </p:spPr>
        <p:txBody>
          <a:bodyPr vert="horz" wrap="none" lIns="0" tIns="0" rIns="0" bIns="0" rtlCol="0" anchor="ctr">
            <a:noAutofit/>
          </a:bodyPr>
          <a:lstStyle>
            <a:lvl1pPr algn="ctr">
              <a:defRPr sz="933">
                <a:solidFill>
                  <a:schemeClr val="bg1"/>
                </a:solidFill>
                <a:latin typeface="Gotham Book" pitchFamily="50" charset="0"/>
                <a:ea typeface="Verdana" panose="020B0604030504040204" pitchFamily="34" charset="0"/>
              </a:defRPr>
            </a:lvl1pPr>
          </a:lstStyle>
          <a:p>
            <a:r>
              <a:rPr lang="de-DE" err="1"/>
              <a:t>Confidential</a:t>
            </a:r>
            <a:endParaRPr lang="de-DE"/>
          </a:p>
        </p:txBody>
      </p:sp>
    </p:spTree>
    <p:extLst>
      <p:ext uri="{BB962C8B-B14F-4D97-AF65-F5344CB8AC3E}">
        <p14:creationId xmlns:p14="http://schemas.microsoft.com/office/powerpoint/2010/main" val="257399319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Action-&amp; Sub-Title + 2 Content_A">
    <p:spTree>
      <p:nvGrpSpPr>
        <p:cNvPr id="1" name=""/>
        <p:cNvGrpSpPr/>
        <p:nvPr/>
      </p:nvGrpSpPr>
      <p:grpSpPr>
        <a:xfrm>
          <a:off x="0" y="0"/>
          <a:ext cx="0" cy="0"/>
          <a:chOff x="0" y="0"/>
          <a:chExt cx="0" cy="0"/>
        </a:xfrm>
      </p:grpSpPr>
      <p:sp>
        <p:nvSpPr>
          <p:cNvPr id="3" name="Inhaltsplatzhalter 2"/>
          <p:cNvSpPr>
            <a:spLocks noGrp="1"/>
          </p:cNvSpPr>
          <p:nvPr>
            <p:ph sz="half" idx="1"/>
          </p:nvPr>
        </p:nvSpPr>
        <p:spPr bwMode="gray">
          <a:xfrm>
            <a:off x="720062" y="1551128"/>
            <a:ext cx="5160448" cy="4668458"/>
          </a:xfrm>
        </p:spPr>
        <p:txBody>
          <a:bodyPr/>
          <a:lstStyle>
            <a:lvl1pPr>
              <a:defRPr sz="1200"/>
            </a:lvl1pPr>
            <a:lvl2pPr>
              <a:defRPr sz="1200"/>
            </a:lvl2pPr>
            <a:lvl3pPr>
              <a:defRPr sz="1200"/>
            </a:lvl3pPr>
            <a:lvl4pPr>
              <a:defRPr sz="1200"/>
            </a:lvl4pPr>
            <a:lvl5pPr>
              <a:defRPr sz="1200"/>
            </a:lvl5pPr>
            <a:lvl6pPr>
              <a:defRPr sz="2133"/>
            </a:lvl6pPr>
            <a:lvl7pPr>
              <a:defRPr sz="2133"/>
            </a:lvl7pPr>
            <a:lvl8pPr>
              <a:defRPr sz="2133"/>
            </a:lvl8pPr>
            <a:lvl9pPr>
              <a:defRPr sz="2133"/>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bwMode="gray">
          <a:xfrm>
            <a:off x="6313214" y="1551128"/>
            <a:ext cx="5160448" cy="4668458"/>
          </a:xfrm>
        </p:spPr>
        <p:txBody>
          <a:bodyPr/>
          <a:lstStyle>
            <a:lvl1pPr>
              <a:defRPr sz="1200"/>
            </a:lvl1pPr>
            <a:lvl2pPr>
              <a:defRPr sz="1200"/>
            </a:lvl2pPr>
            <a:lvl3pPr>
              <a:defRPr sz="1200"/>
            </a:lvl3pPr>
            <a:lvl4pPr>
              <a:defRPr sz="1200"/>
            </a:lvl4pPr>
            <a:lvl5pPr>
              <a:defRPr sz="1200"/>
            </a:lvl5pPr>
            <a:lvl6pPr>
              <a:defRPr sz="2133"/>
            </a:lvl6pPr>
            <a:lvl7pPr>
              <a:defRPr sz="2133"/>
            </a:lvl7pPr>
            <a:lvl8pPr>
              <a:defRPr sz="2133"/>
            </a:lvl8pPr>
            <a:lvl9pPr>
              <a:defRPr sz="2133"/>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Foliennummernplatzhalter 6"/>
          <p:cNvSpPr>
            <a:spLocks noGrp="1"/>
          </p:cNvSpPr>
          <p:nvPr>
            <p:ph type="sldNum" sz="quarter" idx="12"/>
          </p:nvPr>
        </p:nvSpPr>
        <p:spPr bwMode="gray">
          <a:xfrm>
            <a:off x="11243042" y="6547307"/>
            <a:ext cx="229229" cy="143565"/>
          </a:xfrm>
        </p:spPr>
        <p:txBody>
          <a:bodyPr/>
          <a:lstStyle/>
          <a:p>
            <a:fld id="{3107996A-EAB7-4985-84CB-CE103FBD48F4}" type="slidenum">
              <a:rPr lang="de-DE" smtClean="0"/>
              <a:pPr/>
              <a:t>‹#›</a:t>
            </a:fld>
            <a:endParaRPr lang="de-DE"/>
          </a:p>
        </p:txBody>
      </p:sp>
      <p:sp>
        <p:nvSpPr>
          <p:cNvPr id="10" name="Titel 1">
            <a:extLst>
              <a:ext uri="{FF2B5EF4-FFF2-40B4-BE49-F238E27FC236}">
                <a16:creationId xmlns:a16="http://schemas.microsoft.com/office/drawing/2014/main" id="{11A8EAB0-6825-4F69-9BE9-07E8E75FBE7E}"/>
              </a:ext>
            </a:extLst>
          </p:cNvPr>
          <p:cNvSpPr>
            <a:spLocks noGrp="1"/>
          </p:cNvSpPr>
          <p:nvPr>
            <p:ph type="title"/>
          </p:nvPr>
        </p:nvSpPr>
        <p:spPr bwMode="gray">
          <a:xfrm>
            <a:off x="720063" y="276381"/>
            <a:ext cx="10753599" cy="656387"/>
          </a:xfrm>
        </p:spPr>
        <p:txBody>
          <a:bodyPr/>
          <a:lstStyle>
            <a:lvl1pPr>
              <a:defRPr sz="1866"/>
            </a:lvl1pPr>
          </a:lstStyle>
          <a:p>
            <a:r>
              <a:rPr lang="de-DE"/>
              <a:t>Mastertitelformat bearbeiten</a:t>
            </a:r>
          </a:p>
        </p:txBody>
      </p:sp>
      <p:sp>
        <p:nvSpPr>
          <p:cNvPr id="11" name="Inhaltsplatzhalter 7">
            <a:extLst>
              <a:ext uri="{FF2B5EF4-FFF2-40B4-BE49-F238E27FC236}">
                <a16:creationId xmlns:a16="http://schemas.microsoft.com/office/drawing/2014/main" id="{DD696290-B14C-4C45-9088-3CFCDD7B7267}"/>
              </a:ext>
            </a:extLst>
          </p:cNvPr>
          <p:cNvSpPr>
            <a:spLocks noGrp="1"/>
          </p:cNvSpPr>
          <p:nvPr>
            <p:ph sz="quarter" idx="13" hasCustomPrompt="1"/>
          </p:nvPr>
        </p:nvSpPr>
        <p:spPr>
          <a:xfrm>
            <a:off x="720729" y="1128481"/>
            <a:ext cx="10752933" cy="275973"/>
          </a:xfrm>
        </p:spPr>
        <p:txBody>
          <a:bodyPr>
            <a:spAutoFit/>
          </a:bodyPr>
          <a:lstStyle>
            <a:lvl1pPr marL="0" indent="0">
              <a:buFontTx/>
              <a:buNone/>
              <a:defRPr sz="1333">
                <a:latin typeface="Gotham Medium" pitchFamily="50" charset="0"/>
                <a:ea typeface="Verdana" panose="020B0604030504040204" pitchFamily="34" charset="0"/>
              </a:defRPr>
            </a:lvl1pPr>
            <a:lvl2pPr marL="167958" indent="0">
              <a:buFontTx/>
              <a:buNone/>
              <a:defRPr sz="1600">
                <a:latin typeface="Gotham Medium" pitchFamily="50" charset="0"/>
              </a:defRPr>
            </a:lvl2pPr>
            <a:lvl3pPr marL="335916" indent="0">
              <a:buFontTx/>
              <a:buNone/>
              <a:defRPr sz="1600">
                <a:latin typeface="Gotham Medium" pitchFamily="50" charset="0"/>
              </a:defRPr>
            </a:lvl3pPr>
            <a:lvl4pPr marL="503874" indent="0">
              <a:buFontTx/>
              <a:buNone/>
              <a:defRPr sz="1600">
                <a:latin typeface="Gotham Medium" pitchFamily="50" charset="0"/>
              </a:defRPr>
            </a:lvl4pPr>
            <a:lvl5pPr marL="671832" indent="0">
              <a:buFontTx/>
              <a:buNone/>
              <a:defRPr sz="1600">
                <a:latin typeface="Gotham Medium" pitchFamily="50" charset="0"/>
              </a:defRPr>
            </a:lvl5pPr>
          </a:lstStyle>
          <a:p>
            <a:pPr lvl="0"/>
            <a:r>
              <a:rPr lang="de-DE" err="1"/>
              <a:t>Subtitle</a:t>
            </a:r>
            <a:r>
              <a:rPr lang="de-DE"/>
              <a:t> </a:t>
            </a:r>
            <a:r>
              <a:rPr lang="de-DE" err="1"/>
              <a:t>or</a:t>
            </a:r>
            <a:r>
              <a:rPr lang="de-DE"/>
              <a:t> </a:t>
            </a:r>
            <a:r>
              <a:rPr lang="de-DE" err="1"/>
              <a:t>description</a:t>
            </a:r>
            <a:endParaRPr lang="de-DE"/>
          </a:p>
        </p:txBody>
      </p:sp>
      <p:sp>
        <p:nvSpPr>
          <p:cNvPr id="8" name="Fußzeilenplatzhalter 4">
            <a:extLst>
              <a:ext uri="{FF2B5EF4-FFF2-40B4-BE49-F238E27FC236}">
                <a16:creationId xmlns:a16="http://schemas.microsoft.com/office/drawing/2014/main" id="{304EE0DE-2AA2-4708-8366-B3D970D0E287}"/>
              </a:ext>
            </a:extLst>
          </p:cNvPr>
          <p:cNvSpPr>
            <a:spLocks noGrp="1"/>
          </p:cNvSpPr>
          <p:nvPr>
            <p:ph type="ftr" sz="quarter" idx="3"/>
          </p:nvPr>
        </p:nvSpPr>
        <p:spPr bwMode="gray">
          <a:xfrm>
            <a:off x="8900872" y="6547297"/>
            <a:ext cx="1200104" cy="143585"/>
          </a:xfrm>
          <a:prstGeom prst="rect">
            <a:avLst/>
          </a:prstGeom>
        </p:spPr>
        <p:txBody>
          <a:bodyPr vert="horz" wrap="none" lIns="0" tIns="0" rIns="0" bIns="0" rtlCol="0" anchor="ctr">
            <a:noAutofit/>
          </a:bodyPr>
          <a:lstStyle>
            <a:lvl1pPr algn="ctr">
              <a:defRPr sz="933">
                <a:solidFill>
                  <a:schemeClr val="bg1"/>
                </a:solidFill>
                <a:latin typeface="Gotham Book" pitchFamily="50" charset="0"/>
                <a:ea typeface="Verdana" panose="020B0604030504040204" pitchFamily="34" charset="0"/>
              </a:defRPr>
            </a:lvl1pPr>
          </a:lstStyle>
          <a:p>
            <a:r>
              <a:rPr lang="de-DE" err="1"/>
              <a:t>Confidential</a:t>
            </a:r>
            <a:endParaRPr lang="de-DE"/>
          </a:p>
        </p:txBody>
      </p:sp>
    </p:spTree>
    <p:extLst>
      <p:ext uri="{BB962C8B-B14F-4D97-AF65-F5344CB8AC3E}">
        <p14:creationId xmlns:p14="http://schemas.microsoft.com/office/powerpoint/2010/main" val="254746390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Action-&amp; Sub-Title + 2 Content_B">
    <p:spTree>
      <p:nvGrpSpPr>
        <p:cNvPr id="1" name=""/>
        <p:cNvGrpSpPr/>
        <p:nvPr/>
      </p:nvGrpSpPr>
      <p:grpSpPr>
        <a:xfrm>
          <a:off x="0" y="0"/>
          <a:ext cx="0" cy="0"/>
          <a:chOff x="0" y="0"/>
          <a:chExt cx="0" cy="0"/>
        </a:xfrm>
      </p:grpSpPr>
      <p:sp>
        <p:nvSpPr>
          <p:cNvPr id="3" name="Inhaltsplatzhalter 2"/>
          <p:cNvSpPr>
            <a:spLocks noGrp="1"/>
          </p:cNvSpPr>
          <p:nvPr>
            <p:ph sz="half" idx="1"/>
          </p:nvPr>
        </p:nvSpPr>
        <p:spPr bwMode="gray">
          <a:xfrm>
            <a:off x="720062" y="1973776"/>
            <a:ext cx="5160448" cy="4245810"/>
          </a:xfrm>
        </p:spPr>
        <p:txBody>
          <a:bodyPr/>
          <a:lstStyle>
            <a:lvl1pPr>
              <a:defRPr sz="1200"/>
            </a:lvl1pPr>
            <a:lvl2pPr>
              <a:defRPr sz="1200"/>
            </a:lvl2pPr>
            <a:lvl3pPr>
              <a:defRPr sz="1200"/>
            </a:lvl3pPr>
            <a:lvl4pPr>
              <a:defRPr sz="1200"/>
            </a:lvl4pPr>
            <a:lvl5pPr>
              <a:defRPr sz="1200"/>
            </a:lvl5pPr>
            <a:lvl6pPr>
              <a:defRPr sz="2133"/>
            </a:lvl6pPr>
            <a:lvl7pPr>
              <a:defRPr sz="2133"/>
            </a:lvl7pPr>
            <a:lvl8pPr>
              <a:defRPr sz="2133"/>
            </a:lvl8pPr>
            <a:lvl9pPr>
              <a:defRPr sz="2133"/>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bwMode="gray">
          <a:xfrm>
            <a:off x="6313214" y="1973775"/>
            <a:ext cx="5160448" cy="4245811"/>
          </a:xfrm>
        </p:spPr>
        <p:txBody>
          <a:bodyPr/>
          <a:lstStyle>
            <a:lvl1pPr>
              <a:defRPr sz="1200"/>
            </a:lvl1pPr>
            <a:lvl2pPr>
              <a:defRPr sz="1200"/>
            </a:lvl2pPr>
            <a:lvl3pPr>
              <a:defRPr sz="1200"/>
            </a:lvl3pPr>
            <a:lvl4pPr>
              <a:defRPr sz="1200"/>
            </a:lvl4pPr>
            <a:lvl5pPr>
              <a:defRPr sz="1200"/>
            </a:lvl5pPr>
            <a:lvl6pPr>
              <a:defRPr sz="2133"/>
            </a:lvl6pPr>
            <a:lvl7pPr>
              <a:defRPr sz="2133"/>
            </a:lvl7pPr>
            <a:lvl8pPr>
              <a:defRPr sz="2133"/>
            </a:lvl8pPr>
            <a:lvl9pPr>
              <a:defRPr sz="2133"/>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Foliennummernplatzhalter 6"/>
          <p:cNvSpPr>
            <a:spLocks noGrp="1"/>
          </p:cNvSpPr>
          <p:nvPr>
            <p:ph type="sldNum" sz="quarter" idx="12"/>
          </p:nvPr>
        </p:nvSpPr>
        <p:spPr bwMode="gray"/>
        <p:txBody>
          <a:bodyPr/>
          <a:lstStyle/>
          <a:p>
            <a:fld id="{3107996A-EAB7-4985-84CB-CE103FBD48F4}" type="slidenum">
              <a:rPr lang="de-DE" smtClean="0"/>
              <a:pPr/>
              <a:t>‹#›</a:t>
            </a:fld>
            <a:endParaRPr lang="de-DE"/>
          </a:p>
        </p:txBody>
      </p:sp>
      <p:sp>
        <p:nvSpPr>
          <p:cNvPr id="10" name="Titel 1">
            <a:extLst>
              <a:ext uri="{FF2B5EF4-FFF2-40B4-BE49-F238E27FC236}">
                <a16:creationId xmlns:a16="http://schemas.microsoft.com/office/drawing/2014/main" id="{11A8EAB0-6825-4F69-9BE9-07E8E75FBE7E}"/>
              </a:ext>
            </a:extLst>
          </p:cNvPr>
          <p:cNvSpPr>
            <a:spLocks noGrp="1"/>
          </p:cNvSpPr>
          <p:nvPr>
            <p:ph type="title"/>
          </p:nvPr>
        </p:nvSpPr>
        <p:spPr bwMode="gray">
          <a:xfrm>
            <a:off x="720063" y="276381"/>
            <a:ext cx="10753599" cy="656387"/>
          </a:xfrm>
        </p:spPr>
        <p:txBody>
          <a:bodyPr/>
          <a:lstStyle>
            <a:lvl1pPr>
              <a:defRPr sz="1866"/>
            </a:lvl1pPr>
          </a:lstStyle>
          <a:p>
            <a:r>
              <a:rPr lang="de-DE"/>
              <a:t>Mastertitelformat bearbeiten</a:t>
            </a:r>
          </a:p>
        </p:txBody>
      </p:sp>
      <p:sp>
        <p:nvSpPr>
          <p:cNvPr id="11" name="Inhaltsplatzhalter 7">
            <a:extLst>
              <a:ext uri="{FF2B5EF4-FFF2-40B4-BE49-F238E27FC236}">
                <a16:creationId xmlns:a16="http://schemas.microsoft.com/office/drawing/2014/main" id="{DD696290-B14C-4C45-9088-3CFCDD7B7267}"/>
              </a:ext>
            </a:extLst>
          </p:cNvPr>
          <p:cNvSpPr>
            <a:spLocks noGrp="1"/>
          </p:cNvSpPr>
          <p:nvPr>
            <p:ph sz="quarter" idx="13" hasCustomPrompt="1"/>
          </p:nvPr>
        </p:nvSpPr>
        <p:spPr>
          <a:xfrm>
            <a:off x="720729" y="1128481"/>
            <a:ext cx="10752933" cy="275973"/>
          </a:xfrm>
        </p:spPr>
        <p:txBody>
          <a:bodyPr>
            <a:spAutoFit/>
          </a:bodyPr>
          <a:lstStyle>
            <a:lvl1pPr marL="0" indent="0">
              <a:buFontTx/>
              <a:buNone/>
              <a:defRPr sz="1333">
                <a:latin typeface="Gotham Medium" pitchFamily="50" charset="0"/>
                <a:ea typeface="Verdana" panose="020B0604030504040204" pitchFamily="34" charset="0"/>
              </a:defRPr>
            </a:lvl1pPr>
            <a:lvl2pPr marL="167958" indent="0">
              <a:buFontTx/>
              <a:buNone/>
              <a:defRPr sz="1600">
                <a:latin typeface="Gotham Medium" pitchFamily="50" charset="0"/>
              </a:defRPr>
            </a:lvl2pPr>
            <a:lvl3pPr marL="335916" indent="0">
              <a:buFontTx/>
              <a:buNone/>
              <a:defRPr sz="1600">
                <a:latin typeface="Gotham Medium" pitchFamily="50" charset="0"/>
              </a:defRPr>
            </a:lvl3pPr>
            <a:lvl4pPr marL="503874" indent="0">
              <a:buFontTx/>
              <a:buNone/>
              <a:defRPr sz="1600">
                <a:latin typeface="Gotham Medium" pitchFamily="50" charset="0"/>
              </a:defRPr>
            </a:lvl4pPr>
            <a:lvl5pPr marL="671832" indent="0">
              <a:buFontTx/>
              <a:buNone/>
              <a:defRPr sz="1600">
                <a:latin typeface="Gotham Medium" pitchFamily="50" charset="0"/>
              </a:defRPr>
            </a:lvl5pPr>
          </a:lstStyle>
          <a:p>
            <a:pPr lvl="0"/>
            <a:r>
              <a:rPr lang="de-DE" err="1"/>
              <a:t>Subtitle</a:t>
            </a:r>
            <a:r>
              <a:rPr lang="de-DE"/>
              <a:t> </a:t>
            </a:r>
            <a:r>
              <a:rPr lang="de-DE" err="1"/>
              <a:t>or</a:t>
            </a:r>
            <a:r>
              <a:rPr lang="de-DE"/>
              <a:t> </a:t>
            </a:r>
            <a:r>
              <a:rPr lang="de-DE" err="1"/>
              <a:t>description</a:t>
            </a:r>
            <a:endParaRPr lang="de-DE"/>
          </a:p>
        </p:txBody>
      </p:sp>
      <p:sp>
        <p:nvSpPr>
          <p:cNvPr id="8" name="Inhaltsplatzhalter 7">
            <a:extLst>
              <a:ext uri="{FF2B5EF4-FFF2-40B4-BE49-F238E27FC236}">
                <a16:creationId xmlns:a16="http://schemas.microsoft.com/office/drawing/2014/main" id="{C8D2A82F-D5F3-44F7-A8A4-C9567FA2364D}"/>
              </a:ext>
            </a:extLst>
          </p:cNvPr>
          <p:cNvSpPr>
            <a:spLocks noGrp="1"/>
          </p:cNvSpPr>
          <p:nvPr>
            <p:ph sz="quarter" idx="14" hasCustomPrompt="1"/>
          </p:nvPr>
        </p:nvSpPr>
        <p:spPr>
          <a:xfrm>
            <a:off x="720729" y="1551129"/>
            <a:ext cx="5162172" cy="275973"/>
          </a:xfrm>
        </p:spPr>
        <p:txBody>
          <a:bodyPr wrap="square">
            <a:spAutoFit/>
          </a:bodyPr>
          <a:lstStyle>
            <a:lvl1pPr marL="0" indent="0">
              <a:buFontTx/>
              <a:buNone/>
              <a:defRPr sz="1333" b="0">
                <a:latin typeface="Gotham Bold" pitchFamily="50" charset="0"/>
                <a:ea typeface="Verdana" panose="020B0604030504040204" pitchFamily="34" charset="0"/>
              </a:defRPr>
            </a:lvl1pPr>
            <a:lvl2pPr marL="167958" indent="0">
              <a:buFontTx/>
              <a:buNone/>
              <a:defRPr sz="1600">
                <a:latin typeface="Gotham Medium" pitchFamily="50" charset="0"/>
              </a:defRPr>
            </a:lvl2pPr>
            <a:lvl3pPr marL="335916" indent="0">
              <a:buFontTx/>
              <a:buNone/>
              <a:defRPr sz="1600">
                <a:latin typeface="Gotham Medium" pitchFamily="50" charset="0"/>
              </a:defRPr>
            </a:lvl3pPr>
            <a:lvl4pPr marL="503874" indent="0">
              <a:buFontTx/>
              <a:buNone/>
              <a:defRPr sz="1600">
                <a:latin typeface="Gotham Medium" pitchFamily="50" charset="0"/>
              </a:defRPr>
            </a:lvl4pPr>
            <a:lvl5pPr marL="671832" indent="0">
              <a:buFontTx/>
              <a:buNone/>
              <a:defRPr sz="1600">
                <a:latin typeface="Gotham Medium" pitchFamily="50" charset="0"/>
              </a:defRPr>
            </a:lvl5pPr>
          </a:lstStyle>
          <a:p>
            <a:pPr lvl="0"/>
            <a:r>
              <a:rPr lang="de-DE"/>
              <a:t>Headline</a:t>
            </a:r>
          </a:p>
        </p:txBody>
      </p:sp>
      <p:sp>
        <p:nvSpPr>
          <p:cNvPr id="9" name="Inhaltsplatzhalter 7">
            <a:extLst>
              <a:ext uri="{FF2B5EF4-FFF2-40B4-BE49-F238E27FC236}">
                <a16:creationId xmlns:a16="http://schemas.microsoft.com/office/drawing/2014/main" id="{B8B4992C-DF7E-4757-90FA-3C59097ED456}"/>
              </a:ext>
            </a:extLst>
          </p:cNvPr>
          <p:cNvSpPr>
            <a:spLocks noGrp="1"/>
          </p:cNvSpPr>
          <p:nvPr>
            <p:ph sz="quarter" idx="15" hasCustomPrompt="1"/>
          </p:nvPr>
        </p:nvSpPr>
        <p:spPr>
          <a:xfrm>
            <a:off x="6309099" y="1551129"/>
            <a:ext cx="5162172" cy="275973"/>
          </a:xfrm>
        </p:spPr>
        <p:txBody>
          <a:bodyPr wrap="square">
            <a:spAutoFit/>
          </a:bodyPr>
          <a:lstStyle>
            <a:lvl1pPr marL="0" indent="0">
              <a:buFontTx/>
              <a:buNone/>
              <a:defRPr sz="1333" b="0">
                <a:latin typeface="Gotham Bold" pitchFamily="50" charset="0"/>
                <a:ea typeface="Verdana" panose="020B0604030504040204" pitchFamily="34" charset="0"/>
              </a:defRPr>
            </a:lvl1pPr>
            <a:lvl2pPr marL="167958" indent="0">
              <a:buFontTx/>
              <a:buNone/>
              <a:defRPr sz="1600">
                <a:latin typeface="Gotham Medium" pitchFamily="50" charset="0"/>
              </a:defRPr>
            </a:lvl2pPr>
            <a:lvl3pPr marL="335916" indent="0">
              <a:buFontTx/>
              <a:buNone/>
              <a:defRPr sz="1600">
                <a:latin typeface="Gotham Medium" pitchFamily="50" charset="0"/>
              </a:defRPr>
            </a:lvl3pPr>
            <a:lvl4pPr marL="503874" indent="0">
              <a:buFontTx/>
              <a:buNone/>
              <a:defRPr sz="1600">
                <a:latin typeface="Gotham Medium" pitchFamily="50" charset="0"/>
              </a:defRPr>
            </a:lvl4pPr>
            <a:lvl5pPr marL="671832" indent="0">
              <a:buFontTx/>
              <a:buNone/>
              <a:defRPr sz="1600">
                <a:latin typeface="Gotham Medium" pitchFamily="50" charset="0"/>
              </a:defRPr>
            </a:lvl5pPr>
          </a:lstStyle>
          <a:p>
            <a:pPr lvl="0"/>
            <a:r>
              <a:rPr lang="de-DE"/>
              <a:t>Headline</a:t>
            </a:r>
          </a:p>
        </p:txBody>
      </p:sp>
      <p:sp>
        <p:nvSpPr>
          <p:cNvPr id="12" name="Fußzeilenplatzhalter 4">
            <a:extLst>
              <a:ext uri="{FF2B5EF4-FFF2-40B4-BE49-F238E27FC236}">
                <a16:creationId xmlns:a16="http://schemas.microsoft.com/office/drawing/2014/main" id="{ACA6B9AA-C783-4443-8236-87868785BD04}"/>
              </a:ext>
            </a:extLst>
          </p:cNvPr>
          <p:cNvSpPr>
            <a:spLocks noGrp="1"/>
          </p:cNvSpPr>
          <p:nvPr>
            <p:ph type="ftr" sz="quarter" idx="3"/>
          </p:nvPr>
        </p:nvSpPr>
        <p:spPr bwMode="gray">
          <a:xfrm>
            <a:off x="8900872" y="6547297"/>
            <a:ext cx="1200104" cy="143585"/>
          </a:xfrm>
          <a:prstGeom prst="rect">
            <a:avLst/>
          </a:prstGeom>
        </p:spPr>
        <p:txBody>
          <a:bodyPr vert="horz" wrap="none" lIns="0" tIns="0" rIns="0" bIns="0" rtlCol="0" anchor="ctr">
            <a:noAutofit/>
          </a:bodyPr>
          <a:lstStyle>
            <a:lvl1pPr algn="ctr">
              <a:defRPr sz="933">
                <a:solidFill>
                  <a:schemeClr val="bg1"/>
                </a:solidFill>
                <a:latin typeface="Gotham Book" pitchFamily="50" charset="0"/>
                <a:ea typeface="Verdana" panose="020B0604030504040204" pitchFamily="34" charset="0"/>
              </a:defRPr>
            </a:lvl1pPr>
          </a:lstStyle>
          <a:p>
            <a:r>
              <a:rPr lang="de-DE" err="1"/>
              <a:t>Confidential</a:t>
            </a:r>
            <a:endParaRPr lang="de-DE"/>
          </a:p>
        </p:txBody>
      </p:sp>
    </p:spTree>
    <p:extLst>
      <p:ext uri="{BB962C8B-B14F-4D97-AF65-F5344CB8AC3E}">
        <p14:creationId xmlns:p14="http://schemas.microsoft.com/office/powerpoint/2010/main" val="41960419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solidFill>
                  <a:srgbClr val="000000"/>
                </a:solidFill>
                <a:effectLst/>
              </a:defRPr>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2"/>
          <p:cNvSpPr>
            <a:spLocks noGrp="1" noChangeArrowheads="1"/>
          </p:cNvSpPr>
          <p:nvPr>
            <p:ph type="sldNum" sz="quarter" idx="10"/>
          </p:nvPr>
        </p:nvSpPr>
        <p:spPr>
          <a:xfrm>
            <a:off x="10972800" y="6553200"/>
            <a:ext cx="609600" cy="300038"/>
          </a:xfrm>
          <a:prstGeom prst="rect">
            <a:avLst/>
          </a:prstGeom>
        </p:spPr>
        <p:txBody>
          <a:bodyPr/>
          <a:lstStyle>
            <a:lvl1pPr fontAlgn="auto">
              <a:spcBef>
                <a:spcPts val="0"/>
              </a:spcBef>
              <a:spcAft>
                <a:spcPts val="0"/>
              </a:spcAft>
              <a:defRPr sz="1000"/>
            </a:lvl1pPr>
          </a:lstStyle>
          <a:p>
            <a:fld id="{211B08C4-C9CB-4DEB-A803-822EF262FBFD}" type="slidenum">
              <a:rPr lang="en-US" smtClean="0"/>
              <a:t>‹#›</a:t>
            </a:fld>
            <a:endParaRPr lang="en-US"/>
          </a:p>
        </p:txBody>
      </p:sp>
    </p:spTree>
    <p:extLst>
      <p:ext uri="{BB962C8B-B14F-4D97-AF65-F5344CB8AC3E}">
        <p14:creationId xmlns:p14="http://schemas.microsoft.com/office/powerpoint/2010/main" val="3452696558"/>
      </p:ext>
    </p:extLst>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just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B1FB788-7F7B-4E85-B2E9-6C82D3DF38CF}"/>
              </a:ext>
            </a:extLst>
          </p:cNvPr>
          <p:cNvSpPr>
            <a:spLocks noGrp="1"/>
          </p:cNvSpPr>
          <p:nvPr>
            <p:ph type="title"/>
          </p:nvPr>
        </p:nvSpPr>
        <p:spPr/>
        <p:txBody>
          <a:bodyPr/>
          <a:lstStyle/>
          <a:p>
            <a:r>
              <a:rPr lang="de-DE"/>
              <a:t>Mastertitelformat bearbeiten</a:t>
            </a:r>
            <a:endParaRPr lang="en-US"/>
          </a:p>
        </p:txBody>
      </p:sp>
      <p:sp>
        <p:nvSpPr>
          <p:cNvPr id="3" name="Foliennummernplatzhalter 2">
            <a:extLst>
              <a:ext uri="{FF2B5EF4-FFF2-40B4-BE49-F238E27FC236}">
                <a16:creationId xmlns:a16="http://schemas.microsoft.com/office/drawing/2014/main" id="{3201E3A7-37AB-4DCF-8AAC-365C1AB2D3CD}"/>
              </a:ext>
            </a:extLst>
          </p:cNvPr>
          <p:cNvSpPr>
            <a:spLocks noGrp="1"/>
          </p:cNvSpPr>
          <p:nvPr>
            <p:ph type="sldNum" sz="quarter" idx="10"/>
          </p:nvPr>
        </p:nvSpPr>
        <p:spPr/>
        <p:txBody>
          <a:bodyPr/>
          <a:lstStyle/>
          <a:p>
            <a:fld id="{3107996A-EAB7-4985-84CB-CE103FBD48F4}" type="slidenum">
              <a:rPr lang="de-DE" smtClean="0"/>
              <a:pPr/>
              <a:t>‹#›</a:t>
            </a:fld>
            <a:endParaRPr lang="de-DE"/>
          </a:p>
        </p:txBody>
      </p:sp>
      <p:sp>
        <p:nvSpPr>
          <p:cNvPr id="5" name="Fußzeilenplatzhalter 4">
            <a:extLst>
              <a:ext uri="{FF2B5EF4-FFF2-40B4-BE49-F238E27FC236}">
                <a16:creationId xmlns:a16="http://schemas.microsoft.com/office/drawing/2014/main" id="{CC59C061-DF26-46C4-805F-48DA50F6CBC8}"/>
              </a:ext>
            </a:extLst>
          </p:cNvPr>
          <p:cNvSpPr>
            <a:spLocks noGrp="1"/>
          </p:cNvSpPr>
          <p:nvPr>
            <p:ph type="ftr" sz="quarter" idx="3"/>
          </p:nvPr>
        </p:nvSpPr>
        <p:spPr bwMode="gray">
          <a:xfrm>
            <a:off x="8900872" y="6547297"/>
            <a:ext cx="1200104" cy="143585"/>
          </a:xfrm>
          <a:prstGeom prst="rect">
            <a:avLst/>
          </a:prstGeom>
        </p:spPr>
        <p:txBody>
          <a:bodyPr vert="horz" wrap="none" lIns="0" tIns="0" rIns="0" bIns="0" rtlCol="0" anchor="ctr">
            <a:noAutofit/>
          </a:bodyPr>
          <a:lstStyle>
            <a:lvl1pPr algn="ctr">
              <a:defRPr sz="933">
                <a:solidFill>
                  <a:schemeClr val="bg1"/>
                </a:solidFill>
                <a:latin typeface="Gotham Book" pitchFamily="50" charset="0"/>
                <a:ea typeface="Verdana" panose="020B0604030504040204" pitchFamily="34" charset="0"/>
              </a:defRPr>
            </a:lvl1pPr>
          </a:lstStyle>
          <a:p>
            <a:r>
              <a:rPr lang="de-DE" err="1"/>
              <a:t>Confidential</a:t>
            </a:r>
            <a:endParaRPr lang="de-DE"/>
          </a:p>
        </p:txBody>
      </p:sp>
    </p:spTree>
    <p:extLst>
      <p:ext uri="{BB962C8B-B14F-4D97-AF65-F5344CB8AC3E}">
        <p14:creationId xmlns:p14="http://schemas.microsoft.com/office/powerpoint/2010/main" val="121606904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Couverture">
    <p:spTree>
      <p:nvGrpSpPr>
        <p:cNvPr id="1" name=""/>
        <p:cNvGrpSpPr/>
        <p:nvPr/>
      </p:nvGrpSpPr>
      <p:grpSpPr>
        <a:xfrm>
          <a:off x="0" y="0"/>
          <a:ext cx="0" cy="0"/>
          <a:chOff x="0" y="0"/>
          <a:chExt cx="0" cy="0"/>
        </a:xfrm>
      </p:grpSpPr>
      <p:pic>
        <p:nvPicPr>
          <p:cNvPr id="2" name="Imag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gray">
          <a:xfrm>
            <a:off x="4896000" y="5760000"/>
            <a:ext cx="2400000" cy="960000"/>
          </a:xfrm>
          <a:prstGeom prst="rect">
            <a:avLst/>
          </a:prstGeom>
        </p:spPr>
      </p:pic>
      <p:sp>
        <p:nvSpPr>
          <p:cNvPr id="7" name="Titre 6"/>
          <p:cNvSpPr>
            <a:spLocks noGrp="1"/>
          </p:cNvSpPr>
          <p:nvPr>
            <p:ph type="title" hasCustomPrompt="1"/>
          </p:nvPr>
        </p:nvSpPr>
        <p:spPr bwMode="gray">
          <a:xfrm>
            <a:off x="670984" y="980018"/>
            <a:ext cx="10850034" cy="2448983"/>
          </a:xfrm>
        </p:spPr>
        <p:txBody>
          <a:bodyPr anchor="b" anchorCtr="0"/>
          <a:lstStyle>
            <a:lvl1pPr algn="ctr">
              <a:defRPr sz="3465" cap="all" baseline="0">
                <a:solidFill>
                  <a:schemeClr val="accent2"/>
                </a:solidFill>
              </a:defRPr>
            </a:lvl1pPr>
          </a:lstStyle>
          <a:p>
            <a:r>
              <a:rPr lang="fr-FR" dirty="0"/>
              <a:t>Titre de la présentation</a:t>
            </a:r>
          </a:p>
        </p:txBody>
      </p:sp>
      <p:sp>
        <p:nvSpPr>
          <p:cNvPr id="9" name="Rectangle 8"/>
          <p:cNvSpPr/>
          <p:nvPr userDrawn="1"/>
        </p:nvSpPr>
        <p:spPr bwMode="gray">
          <a:xfrm>
            <a:off x="383118" y="6613069"/>
            <a:ext cx="11425767" cy="2449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r>
              <a:rPr lang="fr-FR" sz="800" dirty="0">
                <a:solidFill>
                  <a:schemeClr val="accent2"/>
                </a:solidFill>
              </a:rPr>
              <a:t>Ce document et les informations qu’il contient sont la propriété de Safran. Ils ne doivent pas être copiés ni communiqués à un tiers sans l’autorisation préalable et écrite de Safran.</a:t>
            </a:r>
          </a:p>
        </p:txBody>
      </p:sp>
      <p:cxnSp>
        <p:nvCxnSpPr>
          <p:cNvPr id="15" name="Connecteur droit 14"/>
          <p:cNvCxnSpPr/>
          <p:nvPr userDrawn="1"/>
        </p:nvCxnSpPr>
        <p:spPr bwMode="gray">
          <a:xfrm>
            <a:off x="5952000" y="3550438"/>
            <a:ext cx="288000"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2" name="Espace réservé de la date 3"/>
          <p:cNvSpPr>
            <a:spLocks noGrp="1"/>
          </p:cNvSpPr>
          <p:nvPr>
            <p:ph type="dt" sz="half" idx="2"/>
          </p:nvPr>
        </p:nvSpPr>
        <p:spPr bwMode="gray">
          <a:xfrm>
            <a:off x="670984" y="3667199"/>
            <a:ext cx="10848000" cy="1536000"/>
          </a:xfrm>
          <a:prstGeom prst="rect">
            <a:avLst/>
          </a:prstGeom>
        </p:spPr>
        <p:txBody>
          <a:bodyPr vert="horz" lIns="0" tIns="0" rIns="0" bIns="0" rtlCol="0" anchor="t" anchorCtr="0">
            <a:noAutofit/>
          </a:bodyPr>
          <a:lstStyle>
            <a:lvl1pPr algn="ctr">
              <a:defRPr sz="2199">
                <a:solidFill>
                  <a:schemeClr val="accent2"/>
                </a:solidFill>
              </a:defRPr>
            </a:lvl1pPr>
          </a:lstStyle>
          <a:p>
            <a:r>
              <a:rPr lang="fr-FR"/>
              <a:t>Jour/mois/année</a:t>
            </a:r>
            <a:endParaRPr lang="fr-FR" dirty="0"/>
          </a:p>
        </p:txBody>
      </p:sp>
      <p:sp>
        <p:nvSpPr>
          <p:cNvPr id="13" name="Espace réservé du pied de page 4"/>
          <p:cNvSpPr>
            <a:spLocks noGrp="1"/>
          </p:cNvSpPr>
          <p:nvPr>
            <p:ph type="ftr" sz="quarter" idx="3"/>
          </p:nvPr>
        </p:nvSpPr>
        <p:spPr bwMode="gray">
          <a:xfrm>
            <a:off x="2" y="6548967"/>
            <a:ext cx="334434" cy="309033"/>
          </a:xfrm>
          <a:prstGeom prst="rect">
            <a:avLst/>
          </a:prstGeom>
        </p:spPr>
        <p:txBody>
          <a:bodyPr vert="horz" lIns="0" tIns="0" rIns="0" bIns="0" rtlCol="0" anchor="b" anchorCtr="0">
            <a:noAutofit/>
          </a:bodyPr>
          <a:lstStyle>
            <a:lvl1pPr algn="ctr">
              <a:defRPr sz="133">
                <a:solidFill>
                  <a:schemeClr val="bg1">
                    <a:alpha val="0"/>
                  </a:schemeClr>
                </a:solidFill>
              </a:defRPr>
            </a:lvl1pPr>
          </a:lstStyle>
          <a:p>
            <a:pPr algn="l"/>
            <a:r>
              <a:rPr lang="en-US"/>
              <a:t>Safran Electronics and Defense / May 20th of 2020 / DPP Drone</a:t>
            </a:r>
            <a:endParaRPr lang="fr-FR" dirty="0"/>
          </a:p>
        </p:txBody>
      </p:sp>
      <p:sp>
        <p:nvSpPr>
          <p:cNvPr id="14" name="Espace réservé du numéro de diapositive 5"/>
          <p:cNvSpPr>
            <a:spLocks noGrp="1"/>
          </p:cNvSpPr>
          <p:nvPr>
            <p:ph type="sldNum" sz="quarter" idx="4"/>
          </p:nvPr>
        </p:nvSpPr>
        <p:spPr bwMode="gray">
          <a:xfrm>
            <a:off x="2" y="6548968"/>
            <a:ext cx="334434" cy="309033"/>
          </a:xfrm>
          <a:prstGeom prst="rect">
            <a:avLst/>
          </a:prstGeom>
        </p:spPr>
        <p:txBody>
          <a:bodyPr vert="horz" lIns="0" tIns="0" rIns="0" bIns="0" rtlCol="0" anchor="b" anchorCtr="0">
            <a:noAutofit/>
          </a:bodyPr>
          <a:lstStyle>
            <a:lvl1pPr algn="l">
              <a:defRPr sz="133" b="1">
                <a:solidFill>
                  <a:schemeClr val="bg1">
                    <a:alpha val="0"/>
                  </a:schemeClr>
                </a:solidFill>
              </a:defRPr>
            </a:lvl1pPr>
          </a:lstStyle>
          <a:p>
            <a:fld id="{733122C9-A0B9-462F-8757-0847AD287B63}" type="slidenum">
              <a:rPr lang="fr-FR" smtClean="0"/>
              <a:pPr/>
              <a:t>‹#›</a:t>
            </a:fld>
            <a:endParaRPr lang="fr-FR" dirty="0"/>
          </a:p>
        </p:txBody>
      </p:sp>
      <p:sp>
        <p:nvSpPr>
          <p:cNvPr id="10" name="Rectangle 9"/>
          <p:cNvSpPr/>
          <p:nvPr userDrawn="1"/>
        </p:nvSpPr>
        <p:spPr bwMode="gray">
          <a:xfrm rot="16200000" flipH="1">
            <a:off x="-2239199" y="2911200"/>
            <a:ext cx="5232000" cy="816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4265"/>
          </a:p>
        </p:txBody>
      </p:sp>
      <p:sp>
        <p:nvSpPr>
          <p:cNvPr id="16" name="Rectangle 15"/>
          <p:cNvSpPr/>
          <p:nvPr userDrawn="1"/>
        </p:nvSpPr>
        <p:spPr bwMode="gray">
          <a:xfrm>
            <a:off x="336000" y="336000"/>
            <a:ext cx="11520000" cy="816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4265"/>
          </a:p>
        </p:txBody>
      </p:sp>
      <p:sp>
        <p:nvSpPr>
          <p:cNvPr id="17" name="Rectangle 16"/>
          <p:cNvSpPr/>
          <p:nvPr userDrawn="1"/>
        </p:nvSpPr>
        <p:spPr bwMode="gray">
          <a:xfrm rot="5400000">
            <a:off x="9199200" y="2911200"/>
            <a:ext cx="5232000" cy="816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4265"/>
          </a:p>
        </p:txBody>
      </p:sp>
      <p:sp>
        <p:nvSpPr>
          <p:cNvPr id="18" name="Rectangle 17"/>
          <p:cNvSpPr/>
          <p:nvPr userDrawn="1"/>
        </p:nvSpPr>
        <p:spPr bwMode="gray">
          <a:xfrm rot="10800000">
            <a:off x="336000" y="5486399"/>
            <a:ext cx="11520000" cy="816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4265"/>
          </a:p>
        </p:txBody>
      </p:sp>
      <p:sp>
        <p:nvSpPr>
          <p:cNvPr id="3" name="Rectangle 2"/>
          <p:cNvSpPr/>
          <p:nvPr userDrawn="1"/>
        </p:nvSpPr>
        <p:spPr bwMode="gray">
          <a:xfrm>
            <a:off x="5059201" y="379200"/>
            <a:ext cx="2078400" cy="480000"/>
          </a:xfrm>
          <a:prstGeom prst="rect">
            <a:avLst/>
          </a:prstGeom>
          <a:blipFill dpi="0" rotWithShape="1">
            <a:blip r:embed="rId3"/>
            <a:srcRect/>
            <a:stretch>
              <a:fillRect/>
            </a:stretch>
          </a:blipFill>
          <a:ln w="61214">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4265"/>
          </a:p>
        </p:txBody>
      </p:sp>
    </p:spTree>
    <p:extLst>
      <p:ext uri="{BB962C8B-B14F-4D97-AF65-F5344CB8AC3E}">
        <p14:creationId xmlns:p14="http://schemas.microsoft.com/office/powerpoint/2010/main" val="406227394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Couverture_image_gauche">
    <p:spTree>
      <p:nvGrpSpPr>
        <p:cNvPr id="1" name=""/>
        <p:cNvGrpSpPr/>
        <p:nvPr/>
      </p:nvGrpSpPr>
      <p:grpSpPr>
        <a:xfrm>
          <a:off x="0" y="0"/>
          <a:ext cx="0" cy="0"/>
          <a:chOff x="0" y="0"/>
          <a:chExt cx="0" cy="0"/>
        </a:xfrm>
      </p:grpSpPr>
      <p:sp>
        <p:nvSpPr>
          <p:cNvPr id="17" name="Espace réservé pour une image  16"/>
          <p:cNvSpPr>
            <a:spLocks noGrp="1"/>
          </p:cNvSpPr>
          <p:nvPr>
            <p:ph type="pic" sz="quarter" idx="14" hasCustomPrompt="1"/>
          </p:nvPr>
        </p:nvSpPr>
        <p:spPr bwMode="gray">
          <a:xfrm>
            <a:off x="0" y="980017"/>
            <a:ext cx="5856818" cy="4224867"/>
          </a:xfrm>
          <a:solidFill>
            <a:schemeClr val="bg1">
              <a:lumMod val="95000"/>
            </a:schemeClr>
          </a:solidFill>
        </p:spPr>
        <p:txBody>
          <a:bodyPr lIns="360000" tIns="1080000" rIns="360000" anchor="ctr" anchorCtr="0"/>
          <a:lstStyle>
            <a:lvl1pPr marL="0" marR="0" indent="0" algn="ctr" defTabSz="1218773" rtl="0" eaLnBrk="1" fontAlgn="auto" latinLnBrk="0" hangingPunct="1">
              <a:lnSpc>
                <a:spcPct val="100000"/>
              </a:lnSpc>
              <a:spcBef>
                <a:spcPts val="2399"/>
              </a:spcBef>
              <a:spcAft>
                <a:spcPts val="800"/>
              </a:spcAft>
              <a:buClrTx/>
              <a:buSzTx/>
              <a:buFont typeface="Arial" pitchFamily="34" charset="0"/>
              <a:buNone/>
              <a:tabLst/>
              <a:defRPr sz="1333" b="0"/>
            </a:lvl1pPr>
          </a:lstStyle>
          <a:p>
            <a:r>
              <a:rPr lang="fr-FR" noProof="0" dirty="0"/>
              <a:t>Sélectionner l’icône pour insérer une image, puis si besoin disposer l’image en arrière plan (Sélectionner l’image avec le bouton droit de la souris / Mettre à l’arrière plan)</a:t>
            </a:r>
          </a:p>
        </p:txBody>
      </p:sp>
      <p:pic>
        <p:nvPicPr>
          <p:cNvPr id="2" name="Imag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gray">
          <a:xfrm>
            <a:off x="4896000" y="5760000"/>
            <a:ext cx="2400000" cy="960000"/>
          </a:xfrm>
          <a:prstGeom prst="rect">
            <a:avLst/>
          </a:prstGeom>
        </p:spPr>
      </p:pic>
      <p:sp>
        <p:nvSpPr>
          <p:cNvPr id="9" name="Rectangle 8"/>
          <p:cNvSpPr/>
          <p:nvPr userDrawn="1"/>
        </p:nvSpPr>
        <p:spPr bwMode="gray">
          <a:xfrm>
            <a:off x="383118" y="6613069"/>
            <a:ext cx="11425767" cy="2449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r>
              <a:rPr lang="fr-FR" sz="800" dirty="0">
                <a:solidFill>
                  <a:schemeClr val="accent2"/>
                </a:solidFill>
              </a:rPr>
              <a:t>Ce document et les informations qu’il contient sont la propriété de Safran. Ils ne doivent pas être copiés ni communiqués à un tiers sans l’autorisation préalable et écrite de Safran.</a:t>
            </a:r>
          </a:p>
        </p:txBody>
      </p:sp>
      <p:sp>
        <p:nvSpPr>
          <p:cNvPr id="15" name="Espace réservé du texte 13"/>
          <p:cNvSpPr>
            <a:spLocks noGrp="1"/>
          </p:cNvSpPr>
          <p:nvPr>
            <p:ph type="body" sz="quarter" idx="13" hasCustomPrompt="1"/>
          </p:nvPr>
        </p:nvSpPr>
        <p:spPr bwMode="gray">
          <a:xfrm rot="16200000">
            <a:off x="-2239199" y="2911200"/>
            <a:ext cx="5232000" cy="81600"/>
          </a:xfrm>
          <a:solidFill>
            <a:schemeClr val="accent1"/>
          </a:solidFill>
          <a:ln w="57150">
            <a:noFill/>
            <a:miter lim="800000"/>
          </a:ln>
        </p:spPr>
        <p:txBody>
          <a:bodyPr/>
          <a:lstStyle>
            <a:lvl1pPr>
              <a:defRPr sz="133" b="0">
                <a:solidFill>
                  <a:schemeClr val="bg1">
                    <a:alpha val="0"/>
                  </a:schemeClr>
                </a:solidFill>
              </a:defRPr>
            </a:lvl1pPr>
          </a:lstStyle>
          <a:p>
            <a:pPr lvl="0"/>
            <a:r>
              <a:rPr lang="fr-FR" dirty="0"/>
              <a:t> </a:t>
            </a:r>
          </a:p>
        </p:txBody>
      </p:sp>
      <p:sp>
        <p:nvSpPr>
          <p:cNvPr id="7" name="Titre 6"/>
          <p:cNvSpPr>
            <a:spLocks noGrp="1"/>
          </p:cNvSpPr>
          <p:nvPr>
            <p:ph type="title" hasCustomPrompt="1"/>
          </p:nvPr>
        </p:nvSpPr>
        <p:spPr bwMode="gray">
          <a:xfrm>
            <a:off x="6096001" y="980017"/>
            <a:ext cx="5425017" cy="2496199"/>
          </a:xfrm>
        </p:spPr>
        <p:txBody>
          <a:bodyPr anchor="b" anchorCtr="0"/>
          <a:lstStyle>
            <a:lvl1pPr algn="l">
              <a:defRPr sz="2466" cap="all" baseline="0">
                <a:solidFill>
                  <a:schemeClr val="accent2"/>
                </a:solidFill>
              </a:defRPr>
            </a:lvl1pPr>
          </a:lstStyle>
          <a:p>
            <a:r>
              <a:rPr lang="fr-FR" dirty="0"/>
              <a:t>Titre de la présentation</a:t>
            </a:r>
          </a:p>
        </p:txBody>
      </p:sp>
      <p:cxnSp>
        <p:nvCxnSpPr>
          <p:cNvPr id="13" name="Connecteur droit 12"/>
          <p:cNvCxnSpPr/>
          <p:nvPr userDrawn="1"/>
        </p:nvCxnSpPr>
        <p:spPr bwMode="gray">
          <a:xfrm>
            <a:off x="6096000" y="3669027"/>
            <a:ext cx="288000"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2" name="Espace réservé de la date 3"/>
          <p:cNvSpPr>
            <a:spLocks noGrp="1"/>
          </p:cNvSpPr>
          <p:nvPr>
            <p:ph type="dt" sz="half" idx="2"/>
          </p:nvPr>
        </p:nvSpPr>
        <p:spPr bwMode="gray">
          <a:xfrm>
            <a:off x="6096000" y="3955200"/>
            <a:ext cx="5422984" cy="1248000"/>
          </a:xfrm>
          <a:prstGeom prst="rect">
            <a:avLst/>
          </a:prstGeom>
        </p:spPr>
        <p:txBody>
          <a:bodyPr vert="horz" lIns="0" tIns="0" rIns="0" bIns="0" rtlCol="0" anchor="t" anchorCtr="0">
            <a:noAutofit/>
          </a:bodyPr>
          <a:lstStyle>
            <a:lvl1pPr algn="l">
              <a:defRPr sz="1466">
                <a:solidFill>
                  <a:schemeClr val="accent2"/>
                </a:solidFill>
              </a:defRPr>
            </a:lvl1pPr>
          </a:lstStyle>
          <a:p>
            <a:r>
              <a:rPr lang="fr-FR"/>
              <a:t>Jour/mois/année</a:t>
            </a:r>
            <a:endParaRPr lang="fr-FR" dirty="0"/>
          </a:p>
        </p:txBody>
      </p:sp>
      <p:sp>
        <p:nvSpPr>
          <p:cNvPr id="14" name="Espace réservé du pied de page 4"/>
          <p:cNvSpPr>
            <a:spLocks noGrp="1"/>
          </p:cNvSpPr>
          <p:nvPr>
            <p:ph type="ftr" sz="quarter" idx="3"/>
          </p:nvPr>
        </p:nvSpPr>
        <p:spPr bwMode="gray">
          <a:xfrm>
            <a:off x="2" y="6548967"/>
            <a:ext cx="334434" cy="309033"/>
          </a:xfrm>
          <a:prstGeom prst="rect">
            <a:avLst/>
          </a:prstGeom>
        </p:spPr>
        <p:txBody>
          <a:bodyPr vert="horz" lIns="0" tIns="0" rIns="0" bIns="0" rtlCol="0" anchor="b" anchorCtr="0">
            <a:noAutofit/>
          </a:bodyPr>
          <a:lstStyle>
            <a:lvl1pPr algn="ctr">
              <a:defRPr sz="133">
                <a:solidFill>
                  <a:schemeClr val="bg1">
                    <a:alpha val="0"/>
                  </a:schemeClr>
                </a:solidFill>
              </a:defRPr>
            </a:lvl1pPr>
          </a:lstStyle>
          <a:p>
            <a:pPr algn="l"/>
            <a:r>
              <a:rPr lang="en-US"/>
              <a:t>Safran Electronics and Defense / May 20th of 2020 / DPP Drone</a:t>
            </a:r>
            <a:endParaRPr lang="fr-FR" dirty="0"/>
          </a:p>
        </p:txBody>
      </p:sp>
      <p:sp>
        <p:nvSpPr>
          <p:cNvPr id="16" name="Espace réservé du numéro de diapositive 5"/>
          <p:cNvSpPr>
            <a:spLocks noGrp="1"/>
          </p:cNvSpPr>
          <p:nvPr>
            <p:ph type="sldNum" sz="quarter" idx="4"/>
          </p:nvPr>
        </p:nvSpPr>
        <p:spPr bwMode="gray">
          <a:xfrm>
            <a:off x="2" y="6548968"/>
            <a:ext cx="334434" cy="309033"/>
          </a:xfrm>
          <a:prstGeom prst="rect">
            <a:avLst/>
          </a:prstGeom>
        </p:spPr>
        <p:txBody>
          <a:bodyPr vert="horz" lIns="0" tIns="0" rIns="0" bIns="0" rtlCol="0" anchor="b" anchorCtr="0">
            <a:noAutofit/>
          </a:bodyPr>
          <a:lstStyle>
            <a:lvl1pPr algn="l">
              <a:defRPr sz="133" b="1">
                <a:solidFill>
                  <a:schemeClr val="bg1">
                    <a:alpha val="0"/>
                  </a:schemeClr>
                </a:solidFill>
              </a:defRPr>
            </a:lvl1pPr>
          </a:lstStyle>
          <a:p>
            <a:fld id="{733122C9-A0B9-462F-8757-0847AD287B63}" type="slidenum">
              <a:rPr lang="fr-FR" smtClean="0"/>
              <a:pPr/>
              <a:t>‹#›</a:t>
            </a:fld>
            <a:endParaRPr lang="fr-FR" dirty="0"/>
          </a:p>
        </p:txBody>
      </p:sp>
      <p:sp>
        <p:nvSpPr>
          <p:cNvPr id="11" name="Espace réservé du texte 13"/>
          <p:cNvSpPr>
            <a:spLocks noGrp="1"/>
          </p:cNvSpPr>
          <p:nvPr>
            <p:ph type="body" sz="quarter" idx="15" hasCustomPrompt="1"/>
          </p:nvPr>
        </p:nvSpPr>
        <p:spPr bwMode="gray">
          <a:xfrm>
            <a:off x="336000" y="336000"/>
            <a:ext cx="11520000" cy="81600"/>
          </a:xfrm>
          <a:solidFill>
            <a:schemeClr val="accent1"/>
          </a:solidFill>
          <a:ln w="57150">
            <a:noFill/>
            <a:miter lim="800000"/>
          </a:ln>
        </p:spPr>
        <p:txBody>
          <a:bodyPr/>
          <a:lstStyle>
            <a:lvl1pPr>
              <a:defRPr sz="133" b="0">
                <a:solidFill>
                  <a:schemeClr val="bg1">
                    <a:alpha val="0"/>
                  </a:schemeClr>
                </a:solidFill>
              </a:defRPr>
            </a:lvl1pPr>
          </a:lstStyle>
          <a:p>
            <a:pPr lvl="0"/>
            <a:r>
              <a:rPr lang="fr-FR" dirty="0"/>
              <a:t> </a:t>
            </a:r>
          </a:p>
        </p:txBody>
      </p:sp>
      <p:sp>
        <p:nvSpPr>
          <p:cNvPr id="18" name="Espace réservé du texte 13"/>
          <p:cNvSpPr>
            <a:spLocks noGrp="1"/>
          </p:cNvSpPr>
          <p:nvPr>
            <p:ph type="body" sz="quarter" idx="16" hasCustomPrompt="1"/>
          </p:nvPr>
        </p:nvSpPr>
        <p:spPr bwMode="gray">
          <a:xfrm rot="10800000">
            <a:off x="336000" y="5486399"/>
            <a:ext cx="11520000" cy="81600"/>
          </a:xfrm>
          <a:solidFill>
            <a:schemeClr val="accent1"/>
          </a:solidFill>
          <a:ln w="57150">
            <a:noFill/>
            <a:miter lim="800000"/>
          </a:ln>
        </p:spPr>
        <p:txBody>
          <a:bodyPr/>
          <a:lstStyle>
            <a:lvl1pPr>
              <a:defRPr sz="133" b="0">
                <a:solidFill>
                  <a:schemeClr val="bg1">
                    <a:alpha val="0"/>
                  </a:schemeClr>
                </a:solidFill>
              </a:defRPr>
            </a:lvl1pPr>
          </a:lstStyle>
          <a:p>
            <a:pPr lvl="0"/>
            <a:r>
              <a:rPr lang="fr-FR" dirty="0"/>
              <a:t> </a:t>
            </a:r>
          </a:p>
        </p:txBody>
      </p:sp>
      <p:sp>
        <p:nvSpPr>
          <p:cNvPr id="19" name="Espace réservé du texte 13"/>
          <p:cNvSpPr>
            <a:spLocks noGrp="1"/>
          </p:cNvSpPr>
          <p:nvPr>
            <p:ph type="body" sz="quarter" idx="17" hasCustomPrompt="1"/>
          </p:nvPr>
        </p:nvSpPr>
        <p:spPr bwMode="gray">
          <a:xfrm rot="5400000">
            <a:off x="9199200" y="2911200"/>
            <a:ext cx="5232000" cy="81600"/>
          </a:xfrm>
          <a:solidFill>
            <a:schemeClr val="accent1"/>
          </a:solidFill>
          <a:ln w="57150">
            <a:noFill/>
            <a:miter lim="800000"/>
          </a:ln>
        </p:spPr>
        <p:txBody>
          <a:bodyPr/>
          <a:lstStyle>
            <a:lvl1pPr>
              <a:defRPr sz="133" b="0">
                <a:solidFill>
                  <a:schemeClr val="bg1">
                    <a:alpha val="0"/>
                  </a:schemeClr>
                </a:solidFill>
              </a:defRPr>
            </a:lvl1pPr>
          </a:lstStyle>
          <a:p>
            <a:pPr lvl="0"/>
            <a:r>
              <a:rPr lang="fr-FR" dirty="0"/>
              <a:t> </a:t>
            </a:r>
          </a:p>
        </p:txBody>
      </p:sp>
      <p:sp>
        <p:nvSpPr>
          <p:cNvPr id="21" name="Rectangle 20"/>
          <p:cNvSpPr/>
          <p:nvPr userDrawn="1"/>
        </p:nvSpPr>
        <p:spPr bwMode="gray">
          <a:xfrm>
            <a:off x="5059201" y="379200"/>
            <a:ext cx="2078400" cy="480000"/>
          </a:xfrm>
          <a:prstGeom prst="rect">
            <a:avLst/>
          </a:prstGeom>
          <a:blipFill dpi="0" rotWithShape="1">
            <a:blip r:embed="rId3"/>
            <a:srcRect/>
            <a:stretch>
              <a:fillRect/>
            </a:stretch>
          </a:blipFill>
          <a:ln w="61214">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4265"/>
          </a:p>
        </p:txBody>
      </p:sp>
    </p:spTree>
    <p:extLst>
      <p:ext uri="{BB962C8B-B14F-4D97-AF65-F5344CB8AC3E}">
        <p14:creationId xmlns:p14="http://schemas.microsoft.com/office/powerpoint/2010/main" val="10122415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Couverture_image_centre">
    <p:spTree>
      <p:nvGrpSpPr>
        <p:cNvPr id="1" name=""/>
        <p:cNvGrpSpPr/>
        <p:nvPr/>
      </p:nvGrpSpPr>
      <p:grpSpPr>
        <a:xfrm>
          <a:off x="0" y="0"/>
          <a:ext cx="0" cy="0"/>
          <a:chOff x="0" y="0"/>
          <a:chExt cx="0" cy="0"/>
        </a:xfrm>
      </p:grpSpPr>
      <p:pic>
        <p:nvPicPr>
          <p:cNvPr id="2" name="Imag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gray">
          <a:xfrm>
            <a:off x="4896000" y="5760000"/>
            <a:ext cx="2400000" cy="960000"/>
          </a:xfrm>
          <a:prstGeom prst="rect">
            <a:avLst/>
          </a:prstGeom>
        </p:spPr>
      </p:pic>
      <p:sp>
        <p:nvSpPr>
          <p:cNvPr id="9" name="Rectangle 8"/>
          <p:cNvSpPr/>
          <p:nvPr userDrawn="1"/>
        </p:nvSpPr>
        <p:spPr bwMode="gray">
          <a:xfrm>
            <a:off x="383118" y="6613069"/>
            <a:ext cx="11425767" cy="2449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r>
              <a:rPr lang="fr-FR" sz="800" dirty="0">
                <a:solidFill>
                  <a:schemeClr val="accent2"/>
                </a:solidFill>
              </a:rPr>
              <a:t>Ce document et les informations qu’il contient sont la propriété de Safran. Ils ne doivent pas être copiés ni communiqués à un tiers sans l’autorisation préalable et écrite de Safran.</a:t>
            </a:r>
          </a:p>
        </p:txBody>
      </p:sp>
      <p:cxnSp>
        <p:nvCxnSpPr>
          <p:cNvPr id="14" name="Connecteur droit 13"/>
          <p:cNvCxnSpPr/>
          <p:nvPr userDrawn="1"/>
        </p:nvCxnSpPr>
        <p:spPr bwMode="gray">
          <a:xfrm>
            <a:off x="5952000" y="5216487"/>
            <a:ext cx="288000"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2" name="Espace réservé du pied de page 4"/>
          <p:cNvSpPr>
            <a:spLocks noGrp="1"/>
          </p:cNvSpPr>
          <p:nvPr>
            <p:ph type="ftr" sz="quarter" idx="3"/>
          </p:nvPr>
        </p:nvSpPr>
        <p:spPr bwMode="gray">
          <a:xfrm>
            <a:off x="2" y="6548967"/>
            <a:ext cx="334434" cy="309033"/>
          </a:xfrm>
          <a:prstGeom prst="rect">
            <a:avLst/>
          </a:prstGeom>
        </p:spPr>
        <p:txBody>
          <a:bodyPr vert="horz" lIns="0" tIns="0" rIns="0" bIns="0" rtlCol="0" anchor="b" anchorCtr="0">
            <a:noAutofit/>
          </a:bodyPr>
          <a:lstStyle>
            <a:lvl1pPr algn="ctr">
              <a:defRPr sz="133">
                <a:solidFill>
                  <a:schemeClr val="bg1">
                    <a:alpha val="0"/>
                  </a:schemeClr>
                </a:solidFill>
              </a:defRPr>
            </a:lvl1pPr>
          </a:lstStyle>
          <a:p>
            <a:pPr algn="l"/>
            <a:r>
              <a:rPr lang="en-US"/>
              <a:t>Safran Electronics and Defense / May 20th of 2020 / DPP Drone</a:t>
            </a:r>
            <a:endParaRPr lang="fr-FR" dirty="0"/>
          </a:p>
        </p:txBody>
      </p:sp>
      <p:sp>
        <p:nvSpPr>
          <p:cNvPr id="13" name="Espace réservé du numéro de diapositive 5"/>
          <p:cNvSpPr>
            <a:spLocks noGrp="1"/>
          </p:cNvSpPr>
          <p:nvPr>
            <p:ph type="sldNum" sz="quarter" idx="4"/>
          </p:nvPr>
        </p:nvSpPr>
        <p:spPr bwMode="gray">
          <a:xfrm>
            <a:off x="2" y="6548968"/>
            <a:ext cx="334434" cy="309033"/>
          </a:xfrm>
          <a:prstGeom prst="rect">
            <a:avLst/>
          </a:prstGeom>
        </p:spPr>
        <p:txBody>
          <a:bodyPr vert="horz" lIns="0" tIns="0" rIns="0" bIns="0" rtlCol="0" anchor="b" anchorCtr="0">
            <a:noAutofit/>
          </a:bodyPr>
          <a:lstStyle>
            <a:lvl1pPr algn="l">
              <a:defRPr sz="133" b="1">
                <a:solidFill>
                  <a:schemeClr val="bg1">
                    <a:alpha val="0"/>
                  </a:schemeClr>
                </a:solidFill>
              </a:defRPr>
            </a:lvl1pPr>
          </a:lstStyle>
          <a:p>
            <a:fld id="{733122C9-A0B9-462F-8757-0847AD287B63}" type="slidenum">
              <a:rPr lang="fr-FR" smtClean="0"/>
              <a:pPr/>
              <a:t>‹#›</a:t>
            </a:fld>
            <a:endParaRPr lang="fr-FR" dirty="0"/>
          </a:p>
        </p:txBody>
      </p:sp>
      <p:sp>
        <p:nvSpPr>
          <p:cNvPr id="17" name="Espace réservé pour une image  16"/>
          <p:cNvSpPr>
            <a:spLocks noGrp="1"/>
          </p:cNvSpPr>
          <p:nvPr>
            <p:ph type="pic" sz="quarter" idx="14" hasCustomPrompt="1"/>
          </p:nvPr>
        </p:nvSpPr>
        <p:spPr bwMode="gray">
          <a:xfrm>
            <a:off x="1392000" y="1"/>
            <a:ext cx="9408000" cy="4080001"/>
          </a:xfrm>
          <a:solidFill>
            <a:schemeClr val="bg1">
              <a:lumMod val="95000"/>
            </a:schemeClr>
          </a:solidFill>
        </p:spPr>
        <p:txBody>
          <a:bodyPr lIns="360000" tIns="1080000" rIns="360000" anchor="ctr" anchorCtr="0"/>
          <a:lstStyle>
            <a:lvl1pPr marL="0" marR="0" indent="0" algn="ctr" defTabSz="1218773" rtl="0" eaLnBrk="1" fontAlgn="auto" latinLnBrk="0" hangingPunct="1">
              <a:lnSpc>
                <a:spcPct val="100000"/>
              </a:lnSpc>
              <a:spcBef>
                <a:spcPts val="2399"/>
              </a:spcBef>
              <a:spcAft>
                <a:spcPts val="800"/>
              </a:spcAft>
              <a:buClrTx/>
              <a:buSzTx/>
              <a:buFont typeface="Arial" pitchFamily="34" charset="0"/>
              <a:buNone/>
              <a:tabLst/>
              <a:defRPr sz="1333" b="0"/>
            </a:lvl1pPr>
          </a:lstStyle>
          <a:p>
            <a:r>
              <a:rPr lang="fr-FR" noProof="0" dirty="0"/>
              <a:t>Sélectionner l’icône pour insérer une image, puis si besoin disposer l’image en arrière plan (Sélectionner l’image avec le bouton droit de la souris / Mettre à l’arrière plan)</a:t>
            </a:r>
          </a:p>
        </p:txBody>
      </p:sp>
      <p:sp>
        <p:nvSpPr>
          <p:cNvPr id="16" name="Espace réservé du texte 13"/>
          <p:cNvSpPr>
            <a:spLocks noGrp="1"/>
          </p:cNvSpPr>
          <p:nvPr>
            <p:ph type="body" sz="quarter" idx="13" hasCustomPrompt="1"/>
          </p:nvPr>
        </p:nvSpPr>
        <p:spPr bwMode="gray">
          <a:xfrm rot="16200000">
            <a:off x="-2239199" y="2911200"/>
            <a:ext cx="5232000" cy="81600"/>
          </a:xfrm>
          <a:solidFill>
            <a:schemeClr val="accent1"/>
          </a:solidFill>
          <a:ln w="57150">
            <a:noFill/>
            <a:miter lim="800000"/>
          </a:ln>
        </p:spPr>
        <p:txBody>
          <a:bodyPr/>
          <a:lstStyle>
            <a:lvl1pPr>
              <a:defRPr sz="133" b="0">
                <a:solidFill>
                  <a:schemeClr val="bg1">
                    <a:alpha val="0"/>
                  </a:schemeClr>
                </a:solidFill>
              </a:defRPr>
            </a:lvl1pPr>
          </a:lstStyle>
          <a:p>
            <a:pPr lvl="0"/>
            <a:r>
              <a:rPr lang="fr-FR" dirty="0"/>
              <a:t> </a:t>
            </a:r>
          </a:p>
        </p:txBody>
      </p:sp>
      <p:sp>
        <p:nvSpPr>
          <p:cNvPr id="21" name="Espace réservé du texte 13"/>
          <p:cNvSpPr>
            <a:spLocks noGrp="1"/>
          </p:cNvSpPr>
          <p:nvPr>
            <p:ph type="body" sz="quarter" idx="15" hasCustomPrompt="1"/>
          </p:nvPr>
        </p:nvSpPr>
        <p:spPr bwMode="gray">
          <a:xfrm>
            <a:off x="336000" y="336000"/>
            <a:ext cx="11520000" cy="81600"/>
          </a:xfrm>
          <a:solidFill>
            <a:schemeClr val="accent1"/>
          </a:solidFill>
          <a:ln w="57150">
            <a:noFill/>
            <a:miter lim="800000"/>
          </a:ln>
        </p:spPr>
        <p:txBody>
          <a:bodyPr/>
          <a:lstStyle>
            <a:lvl1pPr>
              <a:defRPr sz="133" b="0">
                <a:solidFill>
                  <a:schemeClr val="bg1">
                    <a:alpha val="0"/>
                  </a:schemeClr>
                </a:solidFill>
              </a:defRPr>
            </a:lvl1pPr>
          </a:lstStyle>
          <a:p>
            <a:pPr lvl="0"/>
            <a:r>
              <a:rPr lang="fr-FR" dirty="0"/>
              <a:t> </a:t>
            </a:r>
          </a:p>
        </p:txBody>
      </p:sp>
      <p:sp>
        <p:nvSpPr>
          <p:cNvPr id="22" name="Espace réservé du texte 13"/>
          <p:cNvSpPr>
            <a:spLocks noGrp="1"/>
          </p:cNvSpPr>
          <p:nvPr>
            <p:ph type="body" sz="quarter" idx="16" hasCustomPrompt="1"/>
          </p:nvPr>
        </p:nvSpPr>
        <p:spPr bwMode="gray">
          <a:xfrm rot="10800000">
            <a:off x="336000" y="5486399"/>
            <a:ext cx="11520000" cy="81600"/>
          </a:xfrm>
          <a:solidFill>
            <a:schemeClr val="accent1"/>
          </a:solidFill>
          <a:ln w="57150">
            <a:noFill/>
            <a:miter lim="800000"/>
          </a:ln>
        </p:spPr>
        <p:txBody>
          <a:bodyPr/>
          <a:lstStyle>
            <a:lvl1pPr>
              <a:defRPr sz="133" b="0">
                <a:solidFill>
                  <a:schemeClr val="bg1">
                    <a:alpha val="0"/>
                  </a:schemeClr>
                </a:solidFill>
              </a:defRPr>
            </a:lvl1pPr>
          </a:lstStyle>
          <a:p>
            <a:pPr lvl="0"/>
            <a:r>
              <a:rPr lang="fr-FR" dirty="0"/>
              <a:t> </a:t>
            </a:r>
          </a:p>
        </p:txBody>
      </p:sp>
      <p:sp>
        <p:nvSpPr>
          <p:cNvPr id="23" name="Espace réservé du texte 13"/>
          <p:cNvSpPr>
            <a:spLocks noGrp="1"/>
          </p:cNvSpPr>
          <p:nvPr>
            <p:ph type="body" sz="quarter" idx="17" hasCustomPrompt="1"/>
          </p:nvPr>
        </p:nvSpPr>
        <p:spPr bwMode="gray">
          <a:xfrm rot="5400000">
            <a:off x="9199200" y="2911200"/>
            <a:ext cx="5232000" cy="81600"/>
          </a:xfrm>
          <a:solidFill>
            <a:schemeClr val="accent1"/>
          </a:solidFill>
          <a:ln w="57150">
            <a:noFill/>
            <a:miter lim="800000"/>
          </a:ln>
        </p:spPr>
        <p:txBody>
          <a:bodyPr/>
          <a:lstStyle>
            <a:lvl1pPr>
              <a:defRPr sz="133" b="0">
                <a:solidFill>
                  <a:schemeClr val="bg1">
                    <a:alpha val="0"/>
                  </a:schemeClr>
                </a:solidFill>
              </a:defRPr>
            </a:lvl1pPr>
          </a:lstStyle>
          <a:p>
            <a:pPr lvl="0"/>
            <a:r>
              <a:rPr lang="fr-FR" dirty="0"/>
              <a:t> </a:t>
            </a:r>
          </a:p>
        </p:txBody>
      </p:sp>
      <p:sp>
        <p:nvSpPr>
          <p:cNvPr id="7" name="Titre 6"/>
          <p:cNvSpPr>
            <a:spLocks noGrp="1"/>
          </p:cNvSpPr>
          <p:nvPr>
            <p:ph type="title" hasCustomPrompt="1"/>
          </p:nvPr>
        </p:nvSpPr>
        <p:spPr bwMode="gray">
          <a:xfrm>
            <a:off x="670984" y="4101075"/>
            <a:ext cx="10850034" cy="912101"/>
          </a:xfrm>
        </p:spPr>
        <p:txBody>
          <a:bodyPr anchor="b" anchorCtr="0"/>
          <a:lstStyle>
            <a:lvl1pPr algn="ctr">
              <a:defRPr sz="2466" cap="all" baseline="0">
                <a:solidFill>
                  <a:schemeClr val="accent2"/>
                </a:solidFill>
              </a:defRPr>
            </a:lvl1pPr>
          </a:lstStyle>
          <a:p>
            <a:r>
              <a:rPr lang="fr-FR" dirty="0"/>
              <a:t>Titre de la présentation</a:t>
            </a:r>
          </a:p>
        </p:txBody>
      </p:sp>
      <p:sp>
        <p:nvSpPr>
          <p:cNvPr id="15" name="Espace réservé de la date 3"/>
          <p:cNvSpPr>
            <a:spLocks noGrp="1"/>
          </p:cNvSpPr>
          <p:nvPr>
            <p:ph type="dt" sz="half" idx="2"/>
          </p:nvPr>
        </p:nvSpPr>
        <p:spPr bwMode="gray">
          <a:xfrm>
            <a:off x="4416000" y="5347200"/>
            <a:ext cx="3360000" cy="336000"/>
          </a:xfrm>
          <a:prstGeom prst="rect">
            <a:avLst/>
          </a:prstGeom>
          <a:solidFill>
            <a:schemeClr val="bg1"/>
          </a:solidFill>
        </p:spPr>
        <p:txBody>
          <a:bodyPr vert="horz" lIns="0" tIns="0" rIns="0" bIns="0" rtlCol="0" anchor="t" anchorCtr="0">
            <a:noAutofit/>
          </a:bodyPr>
          <a:lstStyle>
            <a:lvl1pPr algn="l">
              <a:defRPr sz="1466">
                <a:solidFill>
                  <a:schemeClr val="accent2"/>
                </a:solidFill>
              </a:defRPr>
            </a:lvl1pPr>
          </a:lstStyle>
          <a:p>
            <a:pPr algn="ctr"/>
            <a:r>
              <a:rPr lang="fr-FR"/>
              <a:t>Jour/mois/année</a:t>
            </a:r>
            <a:endParaRPr lang="fr-FR" dirty="0"/>
          </a:p>
        </p:txBody>
      </p:sp>
      <p:sp>
        <p:nvSpPr>
          <p:cNvPr id="18" name="Espace réservé du texte 3"/>
          <p:cNvSpPr>
            <a:spLocks noGrp="1"/>
          </p:cNvSpPr>
          <p:nvPr>
            <p:ph type="body" sz="quarter" idx="18" hasCustomPrompt="1"/>
          </p:nvPr>
        </p:nvSpPr>
        <p:spPr bwMode="gray">
          <a:xfrm>
            <a:off x="5059201" y="379200"/>
            <a:ext cx="2078400" cy="480000"/>
          </a:xfrm>
          <a:blipFill dpi="0" rotWithShape="1">
            <a:blip r:embed="rId3"/>
            <a:srcRect/>
            <a:stretch>
              <a:fillRect/>
            </a:stretch>
          </a:blipFill>
          <a:ln w="61214" cap="flat">
            <a:solidFill>
              <a:schemeClr val="accent1"/>
            </a:solidFill>
            <a:miter lim="800000"/>
          </a:ln>
        </p:spPr>
        <p:txBody>
          <a:bodyPr/>
          <a:lstStyle>
            <a:lvl1pPr>
              <a:defRPr sz="133" b="0"/>
            </a:lvl1pPr>
          </a:lstStyle>
          <a:p>
            <a:pPr lvl="0"/>
            <a:r>
              <a:rPr lang="fr-FR" dirty="0"/>
              <a:t> </a:t>
            </a:r>
          </a:p>
        </p:txBody>
      </p:sp>
    </p:spTree>
    <p:extLst>
      <p:ext uri="{BB962C8B-B14F-4D97-AF65-F5344CB8AC3E}">
        <p14:creationId xmlns:p14="http://schemas.microsoft.com/office/powerpoint/2010/main" val="5170561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Sommaire">
    <p:spTree>
      <p:nvGrpSpPr>
        <p:cNvPr id="1" name=""/>
        <p:cNvGrpSpPr/>
        <p:nvPr/>
      </p:nvGrpSpPr>
      <p:grpSpPr>
        <a:xfrm>
          <a:off x="0" y="0"/>
          <a:ext cx="0" cy="0"/>
          <a:chOff x="0" y="0"/>
          <a:chExt cx="0" cy="0"/>
        </a:xfrm>
      </p:grpSpPr>
      <p:sp>
        <p:nvSpPr>
          <p:cNvPr id="4" name="Titre 3"/>
          <p:cNvSpPr>
            <a:spLocks noGrp="1"/>
          </p:cNvSpPr>
          <p:nvPr>
            <p:ph type="title" hasCustomPrompt="1"/>
          </p:nvPr>
        </p:nvSpPr>
        <p:spPr bwMode="gray"/>
        <p:txBody>
          <a:bodyPr/>
          <a:lstStyle/>
          <a:p>
            <a:r>
              <a:rPr lang="fr-FR" noProof="0" dirty="0"/>
              <a:t>Titre</a:t>
            </a:r>
            <a:endParaRPr lang="fr-FR" dirty="0"/>
          </a:p>
        </p:txBody>
      </p:sp>
      <p:sp>
        <p:nvSpPr>
          <p:cNvPr id="5" name="Espace réservé de la date 4"/>
          <p:cNvSpPr>
            <a:spLocks noGrp="1"/>
          </p:cNvSpPr>
          <p:nvPr>
            <p:ph type="dt" sz="half" idx="10"/>
          </p:nvPr>
        </p:nvSpPr>
        <p:spPr bwMode="gray"/>
        <p:txBody>
          <a:bodyPr/>
          <a:lstStyle/>
          <a:p>
            <a:r>
              <a:rPr lang="fr-FR"/>
              <a:t>Jour/mois/année</a:t>
            </a:r>
            <a:endParaRPr lang="fr-FR" dirty="0"/>
          </a:p>
        </p:txBody>
      </p:sp>
      <p:sp>
        <p:nvSpPr>
          <p:cNvPr id="6" name="Espace réservé du pied de page 5"/>
          <p:cNvSpPr>
            <a:spLocks noGrp="1"/>
          </p:cNvSpPr>
          <p:nvPr>
            <p:ph type="ftr" sz="quarter" idx="11"/>
          </p:nvPr>
        </p:nvSpPr>
        <p:spPr bwMode="gray"/>
        <p:txBody>
          <a:bodyPr/>
          <a:lstStyle/>
          <a:p>
            <a:pPr algn="l"/>
            <a:r>
              <a:rPr lang="en-US"/>
              <a:t>Safran Electronics and Defense / May 20th of 2020 / DPP Drone</a:t>
            </a:r>
            <a:endParaRPr lang="fr-FR" dirty="0"/>
          </a:p>
        </p:txBody>
      </p:sp>
      <p:sp>
        <p:nvSpPr>
          <p:cNvPr id="7" name="Espace réservé du numéro de diapositive 6"/>
          <p:cNvSpPr>
            <a:spLocks noGrp="1"/>
          </p:cNvSpPr>
          <p:nvPr>
            <p:ph type="sldNum" sz="quarter" idx="12"/>
          </p:nvPr>
        </p:nvSpPr>
        <p:spPr bwMode="gray"/>
        <p:txBody>
          <a:bodyPr/>
          <a:lstStyle/>
          <a:p>
            <a:fld id="{733122C9-A0B9-462F-8757-0847AD287B63}" type="slidenum">
              <a:rPr lang="fr-FR" smtClean="0"/>
              <a:pPr/>
              <a:t>‹#›</a:t>
            </a:fld>
            <a:endParaRPr lang="fr-FR" dirty="0"/>
          </a:p>
        </p:txBody>
      </p:sp>
      <p:sp>
        <p:nvSpPr>
          <p:cNvPr id="8" name="Espace réservé du texte 7"/>
          <p:cNvSpPr>
            <a:spLocks noGrp="1"/>
          </p:cNvSpPr>
          <p:nvPr>
            <p:ph type="body" sz="quarter" idx="13" hasCustomPrompt="1"/>
          </p:nvPr>
        </p:nvSpPr>
        <p:spPr bwMode="gray">
          <a:xfrm>
            <a:off x="1920000" y="1507200"/>
            <a:ext cx="9936000" cy="4656000"/>
          </a:xfrm>
        </p:spPr>
        <p:txBody>
          <a:bodyPr/>
          <a:lstStyle>
            <a:lvl1pPr marL="0" indent="0">
              <a:buSzPct val="25000"/>
              <a:buFontTx/>
              <a:buBlip>
                <a:blip r:embed="rId2"/>
              </a:buBlip>
              <a:defRPr cap="all" baseline="0">
                <a:solidFill>
                  <a:schemeClr val="accent2"/>
                </a:solidFill>
              </a:defRPr>
            </a:lvl1pPr>
          </a:lstStyle>
          <a:p>
            <a:pPr lvl="0"/>
            <a:r>
              <a:rPr lang="fr-FR" dirty="0"/>
              <a:t>Texte</a:t>
            </a:r>
          </a:p>
        </p:txBody>
      </p:sp>
    </p:spTree>
    <p:extLst>
      <p:ext uri="{BB962C8B-B14F-4D97-AF65-F5344CB8AC3E}">
        <p14:creationId xmlns:p14="http://schemas.microsoft.com/office/powerpoint/2010/main" val="72597745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hapitre">
    <p:spTree>
      <p:nvGrpSpPr>
        <p:cNvPr id="1" name=""/>
        <p:cNvGrpSpPr/>
        <p:nvPr/>
      </p:nvGrpSpPr>
      <p:grpSpPr>
        <a:xfrm>
          <a:off x="0" y="0"/>
          <a:ext cx="0" cy="0"/>
          <a:chOff x="0" y="0"/>
          <a:chExt cx="0" cy="0"/>
        </a:xfrm>
      </p:grpSpPr>
      <p:sp>
        <p:nvSpPr>
          <p:cNvPr id="5" name="Rectangle 4"/>
          <p:cNvSpPr/>
          <p:nvPr userDrawn="1"/>
        </p:nvSpPr>
        <p:spPr bwMode="gray">
          <a:xfrm>
            <a:off x="0" y="1"/>
            <a:ext cx="1199456" cy="11727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4265"/>
          </a:p>
        </p:txBody>
      </p:sp>
      <p:sp>
        <p:nvSpPr>
          <p:cNvPr id="9" name="Espace réservé de la date 8"/>
          <p:cNvSpPr>
            <a:spLocks noGrp="1"/>
          </p:cNvSpPr>
          <p:nvPr>
            <p:ph type="dt" sz="half" idx="16"/>
          </p:nvPr>
        </p:nvSpPr>
        <p:spPr bwMode="gray"/>
        <p:txBody>
          <a:bodyPr/>
          <a:lstStyle/>
          <a:p>
            <a:r>
              <a:rPr lang="fr-FR"/>
              <a:t>Jour/mois/année</a:t>
            </a:r>
            <a:endParaRPr lang="fr-FR" dirty="0"/>
          </a:p>
        </p:txBody>
      </p:sp>
      <p:sp>
        <p:nvSpPr>
          <p:cNvPr id="14" name="Espace réservé du pied de page 13"/>
          <p:cNvSpPr>
            <a:spLocks noGrp="1"/>
          </p:cNvSpPr>
          <p:nvPr>
            <p:ph type="ftr" sz="quarter" idx="17"/>
          </p:nvPr>
        </p:nvSpPr>
        <p:spPr bwMode="gray"/>
        <p:txBody>
          <a:bodyPr/>
          <a:lstStyle/>
          <a:p>
            <a:pPr algn="l"/>
            <a:r>
              <a:rPr lang="en-US"/>
              <a:t>Safran Electronics and Defense / May 20th of 2020 / DPP Drone</a:t>
            </a:r>
            <a:endParaRPr lang="fr-FR" dirty="0"/>
          </a:p>
        </p:txBody>
      </p:sp>
      <p:sp>
        <p:nvSpPr>
          <p:cNvPr id="15" name="Espace réservé du numéro de diapositive 14"/>
          <p:cNvSpPr>
            <a:spLocks noGrp="1"/>
          </p:cNvSpPr>
          <p:nvPr>
            <p:ph type="sldNum" sz="quarter" idx="18"/>
          </p:nvPr>
        </p:nvSpPr>
        <p:spPr bwMode="gray"/>
        <p:txBody>
          <a:bodyPr/>
          <a:lstStyle/>
          <a:p>
            <a:fld id="{733122C9-A0B9-462F-8757-0847AD287B63}" type="slidenum">
              <a:rPr lang="fr-FR" smtClean="0"/>
              <a:pPr/>
              <a:t>‹#›</a:t>
            </a:fld>
            <a:endParaRPr lang="fr-FR" dirty="0"/>
          </a:p>
        </p:txBody>
      </p:sp>
      <p:sp>
        <p:nvSpPr>
          <p:cNvPr id="16" name="Espace réservé du texte 3"/>
          <p:cNvSpPr>
            <a:spLocks noGrp="1"/>
          </p:cNvSpPr>
          <p:nvPr>
            <p:ph type="body" sz="quarter" idx="22" hasCustomPrompt="1"/>
          </p:nvPr>
        </p:nvSpPr>
        <p:spPr bwMode="gray">
          <a:xfrm>
            <a:off x="1919817" y="2180166"/>
            <a:ext cx="8303684" cy="3312586"/>
          </a:xfrm>
        </p:spPr>
        <p:txBody>
          <a:bodyPr/>
          <a:lstStyle>
            <a:lvl1pPr marL="0" indent="0">
              <a:lnSpc>
                <a:spcPct val="90000"/>
              </a:lnSpc>
              <a:spcBef>
                <a:spcPts val="0"/>
              </a:spcBef>
              <a:spcAft>
                <a:spcPts val="0"/>
              </a:spcAft>
              <a:buNone/>
              <a:defRPr sz="3199" cap="all" baseline="0">
                <a:solidFill>
                  <a:schemeClr val="accent2"/>
                </a:solidFill>
              </a:defRPr>
            </a:lvl1pPr>
            <a:lvl2pPr marL="0" indent="0">
              <a:lnSpc>
                <a:spcPct val="110000"/>
              </a:lnSpc>
              <a:spcBef>
                <a:spcPts val="1600"/>
              </a:spcBef>
              <a:spcAft>
                <a:spcPts val="0"/>
              </a:spcAft>
              <a:buNone/>
              <a:defRPr sz="1866">
                <a:solidFill>
                  <a:schemeClr val="accent2"/>
                </a:solidFill>
              </a:defRPr>
            </a:lvl2pPr>
          </a:lstStyle>
          <a:p>
            <a:pPr lvl="0"/>
            <a:r>
              <a:rPr lang="fr-FR" dirty="0"/>
              <a:t>Titre de la partie</a:t>
            </a:r>
          </a:p>
          <a:p>
            <a:pPr lvl="1"/>
            <a:r>
              <a:rPr lang="fr-FR" dirty="0"/>
              <a:t>Texte</a:t>
            </a:r>
          </a:p>
        </p:txBody>
      </p:sp>
      <p:sp>
        <p:nvSpPr>
          <p:cNvPr id="12" name="Espace réservé du texte 13"/>
          <p:cNvSpPr>
            <a:spLocks noGrp="1"/>
          </p:cNvSpPr>
          <p:nvPr>
            <p:ph type="body" sz="quarter" idx="26" hasCustomPrompt="1"/>
          </p:nvPr>
        </p:nvSpPr>
        <p:spPr bwMode="gray">
          <a:xfrm rot="5400000">
            <a:off x="9739200" y="3592515"/>
            <a:ext cx="4152000" cy="81600"/>
          </a:xfrm>
          <a:solidFill>
            <a:schemeClr val="accent1"/>
          </a:solidFill>
          <a:ln w="57150">
            <a:noFill/>
            <a:miter lim="800000"/>
          </a:ln>
        </p:spPr>
        <p:txBody>
          <a:bodyPr/>
          <a:lstStyle>
            <a:lvl1pPr>
              <a:defRPr sz="133" b="0">
                <a:solidFill>
                  <a:schemeClr val="bg1">
                    <a:alpha val="0"/>
                  </a:schemeClr>
                </a:solidFill>
              </a:defRPr>
            </a:lvl1pPr>
          </a:lstStyle>
          <a:p>
            <a:pPr lvl="0"/>
            <a:r>
              <a:rPr lang="fr-FR" noProof="0" dirty="0"/>
              <a:t> </a:t>
            </a:r>
          </a:p>
        </p:txBody>
      </p:sp>
      <p:sp>
        <p:nvSpPr>
          <p:cNvPr id="13" name="Espace réservé du texte 13"/>
          <p:cNvSpPr>
            <a:spLocks noGrp="1"/>
          </p:cNvSpPr>
          <p:nvPr>
            <p:ph type="body" sz="quarter" idx="13" hasCustomPrompt="1"/>
          </p:nvPr>
        </p:nvSpPr>
        <p:spPr bwMode="gray">
          <a:xfrm rot="16200000">
            <a:off x="-1694440" y="3586191"/>
            <a:ext cx="4156251" cy="95370"/>
          </a:xfrm>
          <a:solidFill>
            <a:schemeClr val="accent1"/>
          </a:solidFill>
          <a:ln w="57150">
            <a:noFill/>
            <a:miter lim="800000"/>
          </a:ln>
        </p:spPr>
        <p:txBody>
          <a:bodyPr/>
          <a:lstStyle>
            <a:lvl1pPr>
              <a:defRPr sz="133" b="0">
                <a:solidFill>
                  <a:schemeClr val="bg1">
                    <a:alpha val="0"/>
                  </a:schemeClr>
                </a:solidFill>
              </a:defRPr>
            </a:lvl1pPr>
          </a:lstStyle>
          <a:p>
            <a:pPr lvl="0"/>
            <a:r>
              <a:rPr lang="fr-FR" noProof="0" dirty="0"/>
              <a:t> </a:t>
            </a:r>
          </a:p>
        </p:txBody>
      </p:sp>
      <p:sp>
        <p:nvSpPr>
          <p:cNvPr id="20" name="Espace réservé du texte 13"/>
          <p:cNvSpPr>
            <a:spLocks noGrp="1"/>
          </p:cNvSpPr>
          <p:nvPr>
            <p:ph type="body" sz="quarter" idx="25" hasCustomPrompt="1"/>
          </p:nvPr>
        </p:nvSpPr>
        <p:spPr bwMode="gray">
          <a:xfrm rot="10800000">
            <a:off x="336000" y="5630400"/>
            <a:ext cx="11520000" cy="81600"/>
          </a:xfrm>
          <a:solidFill>
            <a:schemeClr val="accent1"/>
          </a:solidFill>
          <a:ln w="57150">
            <a:noFill/>
            <a:miter lim="800000"/>
          </a:ln>
        </p:spPr>
        <p:txBody>
          <a:bodyPr/>
          <a:lstStyle>
            <a:lvl1pPr>
              <a:defRPr sz="133" b="0">
                <a:solidFill>
                  <a:schemeClr val="bg1">
                    <a:alpha val="0"/>
                  </a:schemeClr>
                </a:solidFill>
              </a:defRPr>
            </a:lvl1pPr>
          </a:lstStyle>
          <a:p>
            <a:pPr lvl="0"/>
            <a:r>
              <a:rPr lang="fr-FR" noProof="0" dirty="0"/>
              <a:t> </a:t>
            </a:r>
          </a:p>
        </p:txBody>
      </p:sp>
      <p:sp>
        <p:nvSpPr>
          <p:cNvPr id="21" name="Espace réservé du texte 13"/>
          <p:cNvSpPr>
            <a:spLocks noGrp="1"/>
          </p:cNvSpPr>
          <p:nvPr>
            <p:ph type="body" sz="quarter" idx="15" hasCustomPrompt="1"/>
          </p:nvPr>
        </p:nvSpPr>
        <p:spPr bwMode="gray">
          <a:xfrm>
            <a:off x="336000" y="1536000"/>
            <a:ext cx="11520000" cy="81600"/>
          </a:xfrm>
          <a:solidFill>
            <a:schemeClr val="accent1"/>
          </a:solidFill>
          <a:ln w="57150">
            <a:noFill/>
            <a:miter lim="800000"/>
          </a:ln>
        </p:spPr>
        <p:txBody>
          <a:bodyPr/>
          <a:lstStyle>
            <a:lvl1pPr>
              <a:defRPr sz="133" b="0">
                <a:solidFill>
                  <a:schemeClr val="bg1">
                    <a:alpha val="0"/>
                  </a:schemeClr>
                </a:solidFill>
              </a:defRPr>
            </a:lvl1pPr>
          </a:lstStyle>
          <a:p>
            <a:pPr lvl="0"/>
            <a:r>
              <a:rPr lang="fr-FR" noProof="0" dirty="0"/>
              <a:t> </a:t>
            </a:r>
          </a:p>
        </p:txBody>
      </p:sp>
      <p:sp>
        <p:nvSpPr>
          <p:cNvPr id="26" name="Titre 1"/>
          <p:cNvSpPr>
            <a:spLocks noGrp="1"/>
          </p:cNvSpPr>
          <p:nvPr>
            <p:ph type="title" hasCustomPrompt="1"/>
          </p:nvPr>
        </p:nvSpPr>
        <p:spPr bwMode="gray">
          <a:xfrm>
            <a:off x="1943699" y="378450"/>
            <a:ext cx="757186" cy="1549582"/>
          </a:xfrm>
          <a:solidFill>
            <a:schemeClr val="bg1"/>
          </a:solidFill>
        </p:spPr>
        <p:txBody>
          <a:bodyPr wrap="none" lIns="36000" tIns="36000" rIns="36000" bIns="36000" anchor="b" anchorCtr="0">
            <a:spAutoFit/>
          </a:bodyPr>
          <a:lstStyle>
            <a:lvl1pPr algn="r">
              <a:defRPr sz="9597">
                <a:solidFill>
                  <a:schemeClr val="accent1"/>
                </a:solidFill>
              </a:defRPr>
            </a:lvl1pPr>
          </a:lstStyle>
          <a:p>
            <a:r>
              <a:rPr lang="fr-FR" noProof="0" dirty="0"/>
              <a:t>0</a:t>
            </a:r>
          </a:p>
        </p:txBody>
      </p:sp>
    </p:spTree>
    <p:extLst>
      <p:ext uri="{BB962C8B-B14F-4D97-AF65-F5344CB8AC3E}">
        <p14:creationId xmlns:p14="http://schemas.microsoft.com/office/powerpoint/2010/main" val="53868546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hapitre_image_gauche">
    <p:bg bwMode="gray">
      <p:bgRef idx="1001">
        <a:schemeClr val="bg1"/>
      </p:bgRef>
    </p:bg>
    <p:spTree>
      <p:nvGrpSpPr>
        <p:cNvPr id="1" name=""/>
        <p:cNvGrpSpPr/>
        <p:nvPr/>
      </p:nvGrpSpPr>
      <p:grpSpPr>
        <a:xfrm>
          <a:off x="0" y="0"/>
          <a:ext cx="0" cy="0"/>
          <a:chOff x="0" y="0"/>
          <a:chExt cx="0" cy="0"/>
        </a:xfrm>
      </p:grpSpPr>
      <p:sp>
        <p:nvSpPr>
          <p:cNvPr id="5" name="Rectangle 4"/>
          <p:cNvSpPr/>
          <p:nvPr userDrawn="1"/>
        </p:nvSpPr>
        <p:spPr bwMode="gray">
          <a:xfrm>
            <a:off x="0" y="1"/>
            <a:ext cx="1199456" cy="11727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4265"/>
          </a:p>
        </p:txBody>
      </p:sp>
      <p:sp>
        <p:nvSpPr>
          <p:cNvPr id="25" name="Espace réservé pour une image  16"/>
          <p:cNvSpPr>
            <a:spLocks noGrp="1"/>
          </p:cNvSpPr>
          <p:nvPr>
            <p:ph type="pic" sz="quarter" idx="14" hasCustomPrompt="1"/>
          </p:nvPr>
        </p:nvSpPr>
        <p:spPr bwMode="gray">
          <a:xfrm>
            <a:off x="334434" y="334432"/>
            <a:ext cx="5761567" cy="5543552"/>
          </a:xfrm>
          <a:solidFill>
            <a:schemeClr val="bg1">
              <a:lumMod val="95000"/>
            </a:schemeClr>
          </a:solidFill>
        </p:spPr>
        <p:txBody>
          <a:bodyPr lIns="360000" tIns="1080000" rIns="360000" anchor="ctr" anchorCtr="0"/>
          <a:lstStyle>
            <a:lvl1pPr marL="0" marR="0" indent="0" algn="ctr" defTabSz="1218773" rtl="0" eaLnBrk="1" fontAlgn="auto" latinLnBrk="0" hangingPunct="1">
              <a:lnSpc>
                <a:spcPct val="100000"/>
              </a:lnSpc>
              <a:spcBef>
                <a:spcPts val="2399"/>
              </a:spcBef>
              <a:spcAft>
                <a:spcPts val="800"/>
              </a:spcAft>
              <a:buClrTx/>
              <a:buSzTx/>
              <a:buFont typeface="Arial" pitchFamily="34" charset="0"/>
              <a:buNone/>
              <a:tabLst/>
              <a:defRPr sz="1333" b="0"/>
            </a:lvl1pPr>
          </a:lstStyle>
          <a:p>
            <a:r>
              <a:rPr lang="fr-FR" noProof="0" dirty="0"/>
              <a:t>Sélectionner l’icône pour insérer une image, puis si besoin disposer l’image en arrière plan (Sélectionner l’image avec le bouton droit de la souris / Mettre à l’arrière plan)</a:t>
            </a:r>
          </a:p>
        </p:txBody>
      </p:sp>
      <p:sp>
        <p:nvSpPr>
          <p:cNvPr id="9" name="Espace réservé de la date 8"/>
          <p:cNvSpPr>
            <a:spLocks noGrp="1"/>
          </p:cNvSpPr>
          <p:nvPr>
            <p:ph type="dt" sz="half" idx="16"/>
          </p:nvPr>
        </p:nvSpPr>
        <p:spPr bwMode="gray"/>
        <p:txBody>
          <a:bodyPr/>
          <a:lstStyle/>
          <a:p>
            <a:r>
              <a:rPr lang="fr-FR"/>
              <a:t>Jour/mois/année</a:t>
            </a:r>
            <a:endParaRPr lang="fr-FR" dirty="0"/>
          </a:p>
        </p:txBody>
      </p:sp>
      <p:sp>
        <p:nvSpPr>
          <p:cNvPr id="14" name="Espace réservé du pied de page 13"/>
          <p:cNvSpPr>
            <a:spLocks noGrp="1"/>
          </p:cNvSpPr>
          <p:nvPr>
            <p:ph type="ftr" sz="quarter" idx="17"/>
          </p:nvPr>
        </p:nvSpPr>
        <p:spPr bwMode="gray"/>
        <p:txBody>
          <a:bodyPr/>
          <a:lstStyle/>
          <a:p>
            <a:pPr algn="l"/>
            <a:r>
              <a:rPr lang="en-US"/>
              <a:t>Safran Electronics and Defense / May 20th of 2020 / DPP Drone</a:t>
            </a:r>
            <a:endParaRPr lang="fr-FR" dirty="0"/>
          </a:p>
        </p:txBody>
      </p:sp>
      <p:sp>
        <p:nvSpPr>
          <p:cNvPr id="15" name="Espace réservé du numéro de diapositive 14"/>
          <p:cNvSpPr>
            <a:spLocks noGrp="1"/>
          </p:cNvSpPr>
          <p:nvPr>
            <p:ph type="sldNum" sz="quarter" idx="18"/>
          </p:nvPr>
        </p:nvSpPr>
        <p:spPr bwMode="gray"/>
        <p:txBody>
          <a:bodyPr/>
          <a:lstStyle/>
          <a:p>
            <a:fld id="{733122C9-A0B9-462F-8757-0847AD287B63}" type="slidenum">
              <a:rPr lang="fr-FR" smtClean="0"/>
              <a:pPr/>
              <a:t>‹#›</a:t>
            </a:fld>
            <a:endParaRPr lang="fr-FR" dirty="0"/>
          </a:p>
        </p:txBody>
      </p:sp>
      <p:sp>
        <p:nvSpPr>
          <p:cNvPr id="28" name="Espace réservé du texte 3"/>
          <p:cNvSpPr>
            <a:spLocks noGrp="1"/>
          </p:cNvSpPr>
          <p:nvPr>
            <p:ph type="body" sz="quarter" idx="22" hasCustomPrompt="1"/>
          </p:nvPr>
        </p:nvSpPr>
        <p:spPr bwMode="gray">
          <a:xfrm>
            <a:off x="6697736" y="2180167"/>
            <a:ext cx="5137149" cy="3312584"/>
          </a:xfrm>
        </p:spPr>
        <p:txBody>
          <a:bodyPr/>
          <a:lstStyle>
            <a:lvl1pPr marL="0" indent="0">
              <a:lnSpc>
                <a:spcPct val="90000"/>
              </a:lnSpc>
              <a:spcBef>
                <a:spcPts val="0"/>
              </a:spcBef>
              <a:spcAft>
                <a:spcPts val="0"/>
              </a:spcAft>
              <a:buNone/>
              <a:defRPr sz="3199" cap="all" baseline="0">
                <a:solidFill>
                  <a:schemeClr val="accent2"/>
                </a:solidFill>
              </a:defRPr>
            </a:lvl1pPr>
            <a:lvl2pPr marL="0" indent="0">
              <a:lnSpc>
                <a:spcPct val="110000"/>
              </a:lnSpc>
              <a:spcBef>
                <a:spcPts val="1600"/>
              </a:spcBef>
              <a:spcAft>
                <a:spcPts val="0"/>
              </a:spcAft>
              <a:buNone/>
              <a:defRPr sz="1866">
                <a:solidFill>
                  <a:schemeClr val="accent2"/>
                </a:solidFill>
              </a:defRPr>
            </a:lvl2pPr>
          </a:lstStyle>
          <a:p>
            <a:pPr lvl="0"/>
            <a:r>
              <a:rPr lang="fr-FR" dirty="0"/>
              <a:t>Titre de la partie</a:t>
            </a:r>
          </a:p>
          <a:p>
            <a:pPr lvl="1"/>
            <a:r>
              <a:rPr lang="fr-FR" dirty="0"/>
              <a:t>Texte</a:t>
            </a:r>
          </a:p>
        </p:txBody>
      </p:sp>
      <p:sp>
        <p:nvSpPr>
          <p:cNvPr id="29" name="Espace réservé du texte 13"/>
          <p:cNvSpPr>
            <a:spLocks noGrp="1"/>
          </p:cNvSpPr>
          <p:nvPr>
            <p:ph type="body" sz="quarter" idx="23" hasCustomPrompt="1"/>
          </p:nvPr>
        </p:nvSpPr>
        <p:spPr bwMode="gray">
          <a:xfrm rot="16200000">
            <a:off x="3520800" y="3583200"/>
            <a:ext cx="4176000" cy="81600"/>
          </a:xfrm>
          <a:solidFill>
            <a:schemeClr val="accent1"/>
          </a:solidFill>
          <a:ln w="57150">
            <a:noFill/>
            <a:miter lim="800000"/>
          </a:ln>
        </p:spPr>
        <p:txBody>
          <a:bodyPr/>
          <a:lstStyle>
            <a:lvl1pPr>
              <a:defRPr sz="133" b="0">
                <a:solidFill>
                  <a:schemeClr val="bg1">
                    <a:alpha val="0"/>
                  </a:schemeClr>
                </a:solidFill>
              </a:defRPr>
            </a:lvl1pPr>
          </a:lstStyle>
          <a:p>
            <a:pPr lvl="0"/>
            <a:r>
              <a:rPr lang="fr-FR" dirty="0"/>
              <a:t> </a:t>
            </a:r>
          </a:p>
        </p:txBody>
      </p:sp>
      <p:sp>
        <p:nvSpPr>
          <p:cNvPr id="30" name="Espace réservé du texte 13"/>
          <p:cNvSpPr>
            <a:spLocks noGrp="1"/>
          </p:cNvSpPr>
          <p:nvPr>
            <p:ph type="body" sz="quarter" idx="24" hasCustomPrompt="1"/>
          </p:nvPr>
        </p:nvSpPr>
        <p:spPr bwMode="gray">
          <a:xfrm>
            <a:off x="5568000" y="1536000"/>
            <a:ext cx="6624000" cy="81600"/>
          </a:xfrm>
          <a:solidFill>
            <a:schemeClr val="accent1"/>
          </a:solidFill>
          <a:ln w="57150">
            <a:noFill/>
            <a:miter lim="800000"/>
          </a:ln>
        </p:spPr>
        <p:txBody>
          <a:bodyPr/>
          <a:lstStyle>
            <a:lvl1pPr>
              <a:defRPr sz="133" b="0">
                <a:solidFill>
                  <a:schemeClr val="bg1">
                    <a:alpha val="0"/>
                  </a:schemeClr>
                </a:solidFill>
              </a:defRPr>
            </a:lvl1pPr>
          </a:lstStyle>
          <a:p>
            <a:pPr lvl="0"/>
            <a:r>
              <a:rPr lang="fr-FR" dirty="0"/>
              <a:t> </a:t>
            </a:r>
          </a:p>
        </p:txBody>
      </p:sp>
      <p:sp>
        <p:nvSpPr>
          <p:cNvPr id="31" name="Espace réservé du texte 13"/>
          <p:cNvSpPr>
            <a:spLocks noGrp="1"/>
          </p:cNvSpPr>
          <p:nvPr>
            <p:ph type="body" sz="quarter" idx="25" hasCustomPrompt="1"/>
          </p:nvPr>
        </p:nvSpPr>
        <p:spPr bwMode="gray">
          <a:xfrm rot="10800000">
            <a:off x="5568000" y="5630400"/>
            <a:ext cx="6624000" cy="81600"/>
          </a:xfrm>
          <a:solidFill>
            <a:schemeClr val="accent1"/>
          </a:solidFill>
          <a:ln w="57150">
            <a:noFill/>
            <a:miter lim="800000"/>
          </a:ln>
        </p:spPr>
        <p:txBody>
          <a:bodyPr/>
          <a:lstStyle>
            <a:lvl1pPr>
              <a:defRPr sz="133" b="0">
                <a:solidFill>
                  <a:schemeClr val="bg1">
                    <a:alpha val="0"/>
                  </a:schemeClr>
                </a:solidFill>
              </a:defRPr>
            </a:lvl1pPr>
          </a:lstStyle>
          <a:p>
            <a:pPr lvl="0"/>
            <a:r>
              <a:rPr lang="fr-FR" dirty="0"/>
              <a:t> </a:t>
            </a:r>
          </a:p>
        </p:txBody>
      </p:sp>
      <p:sp>
        <p:nvSpPr>
          <p:cNvPr id="26" name="Titre 1"/>
          <p:cNvSpPr>
            <a:spLocks noGrp="1"/>
          </p:cNvSpPr>
          <p:nvPr>
            <p:ph type="title" hasCustomPrompt="1"/>
          </p:nvPr>
        </p:nvSpPr>
        <p:spPr bwMode="gray">
          <a:xfrm>
            <a:off x="6467243" y="378450"/>
            <a:ext cx="757186" cy="1549582"/>
          </a:xfrm>
          <a:solidFill>
            <a:schemeClr val="bg1"/>
          </a:solidFill>
        </p:spPr>
        <p:txBody>
          <a:bodyPr wrap="none" lIns="36000" tIns="36000" rIns="36000" bIns="36000" anchor="b" anchorCtr="0">
            <a:spAutoFit/>
          </a:bodyPr>
          <a:lstStyle>
            <a:lvl1pPr>
              <a:defRPr sz="9597">
                <a:solidFill>
                  <a:schemeClr val="accent1"/>
                </a:solidFill>
              </a:defRPr>
            </a:lvl1pPr>
          </a:lstStyle>
          <a:p>
            <a:r>
              <a:rPr lang="fr-FR" noProof="0" dirty="0"/>
              <a:t>0</a:t>
            </a:r>
          </a:p>
        </p:txBody>
      </p:sp>
    </p:spTree>
    <p:extLst>
      <p:ext uri="{BB962C8B-B14F-4D97-AF65-F5344CB8AC3E}">
        <p14:creationId xmlns:p14="http://schemas.microsoft.com/office/powerpoint/2010/main" val="247345643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hapitre_image_droite">
    <p:spTree>
      <p:nvGrpSpPr>
        <p:cNvPr id="1" name=""/>
        <p:cNvGrpSpPr/>
        <p:nvPr/>
      </p:nvGrpSpPr>
      <p:grpSpPr>
        <a:xfrm>
          <a:off x="0" y="0"/>
          <a:ext cx="0" cy="0"/>
          <a:chOff x="0" y="0"/>
          <a:chExt cx="0" cy="0"/>
        </a:xfrm>
      </p:grpSpPr>
      <p:sp>
        <p:nvSpPr>
          <p:cNvPr id="5" name="Rectangle 4"/>
          <p:cNvSpPr/>
          <p:nvPr userDrawn="1"/>
        </p:nvSpPr>
        <p:spPr bwMode="gray">
          <a:xfrm>
            <a:off x="0" y="1"/>
            <a:ext cx="1199456" cy="11727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4265"/>
          </a:p>
        </p:txBody>
      </p:sp>
      <p:sp>
        <p:nvSpPr>
          <p:cNvPr id="25" name="Espace réservé pour une image  16"/>
          <p:cNvSpPr>
            <a:spLocks noGrp="1"/>
          </p:cNvSpPr>
          <p:nvPr>
            <p:ph type="pic" sz="quarter" idx="14" hasCustomPrompt="1"/>
          </p:nvPr>
        </p:nvSpPr>
        <p:spPr bwMode="gray">
          <a:xfrm>
            <a:off x="6096001" y="334432"/>
            <a:ext cx="5761567" cy="5543552"/>
          </a:xfrm>
          <a:solidFill>
            <a:schemeClr val="bg1">
              <a:lumMod val="95000"/>
            </a:schemeClr>
          </a:solidFill>
        </p:spPr>
        <p:txBody>
          <a:bodyPr lIns="360000" tIns="1080000" rIns="360000" anchor="ctr" anchorCtr="0"/>
          <a:lstStyle>
            <a:lvl1pPr marL="0" marR="0" indent="0" algn="ctr" defTabSz="1218773" rtl="0" eaLnBrk="1" fontAlgn="auto" latinLnBrk="0" hangingPunct="1">
              <a:lnSpc>
                <a:spcPct val="100000"/>
              </a:lnSpc>
              <a:spcBef>
                <a:spcPts val="2399"/>
              </a:spcBef>
              <a:spcAft>
                <a:spcPts val="800"/>
              </a:spcAft>
              <a:buClrTx/>
              <a:buSzTx/>
              <a:buFont typeface="Arial" pitchFamily="34" charset="0"/>
              <a:buNone/>
              <a:tabLst/>
              <a:defRPr sz="1333" b="0"/>
            </a:lvl1pPr>
          </a:lstStyle>
          <a:p>
            <a:r>
              <a:rPr lang="fr-FR" noProof="0" dirty="0"/>
              <a:t>Sélectionner l’icône pour insérer une image, puis si besoin disposer l’image en arrière plan (Sélectionner l’image avec le bouton droit de la souris / Mettre à l’arrière plan)</a:t>
            </a:r>
          </a:p>
        </p:txBody>
      </p:sp>
      <p:sp>
        <p:nvSpPr>
          <p:cNvPr id="9" name="Espace réservé de la date 8"/>
          <p:cNvSpPr>
            <a:spLocks noGrp="1"/>
          </p:cNvSpPr>
          <p:nvPr>
            <p:ph type="dt" sz="half" idx="16"/>
          </p:nvPr>
        </p:nvSpPr>
        <p:spPr bwMode="gray"/>
        <p:txBody>
          <a:bodyPr/>
          <a:lstStyle/>
          <a:p>
            <a:r>
              <a:rPr lang="fr-FR"/>
              <a:t>Jour/mois/année</a:t>
            </a:r>
            <a:endParaRPr lang="fr-FR" dirty="0"/>
          </a:p>
        </p:txBody>
      </p:sp>
      <p:sp>
        <p:nvSpPr>
          <p:cNvPr id="14" name="Espace réservé du pied de page 13"/>
          <p:cNvSpPr>
            <a:spLocks noGrp="1"/>
          </p:cNvSpPr>
          <p:nvPr>
            <p:ph type="ftr" sz="quarter" idx="17"/>
          </p:nvPr>
        </p:nvSpPr>
        <p:spPr bwMode="gray"/>
        <p:txBody>
          <a:bodyPr/>
          <a:lstStyle/>
          <a:p>
            <a:pPr algn="l"/>
            <a:r>
              <a:rPr lang="en-US"/>
              <a:t>Safran Electronics and Defense / May 20th of 2020 / DPP Drone</a:t>
            </a:r>
            <a:endParaRPr lang="fr-FR" dirty="0"/>
          </a:p>
        </p:txBody>
      </p:sp>
      <p:sp>
        <p:nvSpPr>
          <p:cNvPr id="15" name="Espace réservé du numéro de diapositive 14"/>
          <p:cNvSpPr>
            <a:spLocks noGrp="1"/>
          </p:cNvSpPr>
          <p:nvPr>
            <p:ph type="sldNum" sz="quarter" idx="18"/>
          </p:nvPr>
        </p:nvSpPr>
        <p:spPr bwMode="gray"/>
        <p:txBody>
          <a:bodyPr/>
          <a:lstStyle/>
          <a:p>
            <a:fld id="{733122C9-A0B9-462F-8757-0847AD287B63}" type="slidenum">
              <a:rPr lang="fr-FR" smtClean="0"/>
              <a:pPr/>
              <a:t>‹#›</a:t>
            </a:fld>
            <a:endParaRPr lang="fr-FR" dirty="0"/>
          </a:p>
        </p:txBody>
      </p:sp>
      <p:sp>
        <p:nvSpPr>
          <p:cNvPr id="16" name="Espace réservé du texte 3"/>
          <p:cNvSpPr>
            <a:spLocks noGrp="1"/>
          </p:cNvSpPr>
          <p:nvPr>
            <p:ph type="body" sz="quarter" idx="22" hasCustomPrompt="1"/>
          </p:nvPr>
        </p:nvSpPr>
        <p:spPr bwMode="gray">
          <a:xfrm>
            <a:off x="665417" y="2174181"/>
            <a:ext cx="5137149" cy="3312584"/>
          </a:xfrm>
        </p:spPr>
        <p:txBody>
          <a:bodyPr/>
          <a:lstStyle>
            <a:lvl1pPr marL="0" indent="0">
              <a:lnSpc>
                <a:spcPct val="90000"/>
              </a:lnSpc>
              <a:spcBef>
                <a:spcPts val="0"/>
              </a:spcBef>
              <a:spcAft>
                <a:spcPts val="0"/>
              </a:spcAft>
              <a:buNone/>
              <a:defRPr sz="3199" cap="all" baseline="0">
                <a:solidFill>
                  <a:schemeClr val="accent2"/>
                </a:solidFill>
              </a:defRPr>
            </a:lvl1pPr>
            <a:lvl2pPr marL="0" indent="0">
              <a:lnSpc>
                <a:spcPct val="110000"/>
              </a:lnSpc>
              <a:spcBef>
                <a:spcPts val="1600"/>
              </a:spcBef>
              <a:spcAft>
                <a:spcPts val="0"/>
              </a:spcAft>
              <a:buNone/>
              <a:defRPr sz="1866">
                <a:solidFill>
                  <a:schemeClr val="accent2"/>
                </a:solidFill>
              </a:defRPr>
            </a:lvl2pPr>
          </a:lstStyle>
          <a:p>
            <a:pPr lvl="0"/>
            <a:r>
              <a:rPr lang="fr-FR" dirty="0"/>
              <a:t>Titre de la partie</a:t>
            </a:r>
          </a:p>
          <a:p>
            <a:pPr lvl="1"/>
            <a:r>
              <a:rPr lang="fr-FR" dirty="0"/>
              <a:t>Texte</a:t>
            </a:r>
          </a:p>
        </p:txBody>
      </p:sp>
      <p:sp>
        <p:nvSpPr>
          <p:cNvPr id="17" name="Espace réservé du texte 13"/>
          <p:cNvSpPr>
            <a:spLocks noGrp="1"/>
          </p:cNvSpPr>
          <p:nvPr>
            <p:ph type="body" sz="quarter" idx="23" hasCustomPrompt="1"/>
          </p:nvPr>
        </p:nvSpPr>
        <p:spPr bwMode="gray">
          <a:xfrm rot="5400000">
            <a:off x="4495201" y="3583200"/>
            <a:ext cx="4176000" cy="81600"/>
          </a:xfrm>
          <a:solidFill>
            <a:schemeClr val="accent1"/>
          </a:solidFill>
          <a:ln w="57150">
            <a:noFill/>
            <a:miter lim="800000"/>
          </a:ln>
        </p:spPr>
        <p:txBody>
          <a:bodyPr/>
          <a:lstStyle>
            <a:lvl1pPr>
              <a:defRPr sz="133" b="0">
                <a:solidFill>
                  <a:schemeClr val="bg1">
                    <a:alpha val="0"/>
                  </a:schemeClr>
                </a:solidFill>
              </a:defRPr>
            </a:lvl1pPr>
          </a:lstStyle>
          <a:p>
            <a:pPr lvl="0"/>
            <a:r>
              <a:rPr lang="fr-FR" dirty="0"/>
              <a:t> </a:t>
            </a:r>
          </a:p>
        </p:txBody>
      </p:sp>
      <p:sp>
        <p:nvSpPr>
          <p:cNvPr id="18" name="Espace réservé du texte 13"/>
          <p:cNvSpPr>
            <a:spLocks noGrp="1"/>
          </p:cNvSpPr>
          <p:nvPr>
            <p:ph type="body" sz="quarter" idx="24" hasCustomPrompt="1"/>
          </p:nvPr>
        </p:nvSpPr>
        <p:spPr bwMode="gray">
          <a:xfrm>
            <a:off x="0" y="1536000"/>
            <a:ext cx="6624000" cy="81600"/>
          </a:xfrm>
          <a:solidFill>
            <a:schemeClr val="accent1"/>
          </a:solidFill>
          <a:ln w="57150">
            <a:noFill/>
            <a:miter lim="800000"/>
          </a:ln>
        </p:spPr>
        <p:txBody>
          <a:bodyPr/>
          <a:lstStyle>
            <a:lvl1pPr>
              <a:defRPr sz="133" b="0">
                <a:solidFill>
                  <a:schemeClr val="bg1">
                    <a:alpha val="0"/>
                  </a:schemeClr>
                </a:solidFill>
              </a:defRPr>
            </a:lvl1pPr>
          </a:lstStyle>
          <a:p>
            <a:pPr lvl="0"/>
            <a:r>
              <a:rPr lang="fr-FR" dirty="0"/>
              <a:t> </a:t>
            </a:r>
          </a:p>
        </p:txBody>
      </p:sp>
      <p:sp>
        <p:nvSpPr>
          <p:cNvPr id="19" name="Espace réservé du texte 13"/>
          <p:cNvSpPr>
            <a:spLocks noGrp="1"/>
          </p:cNvSpPr>
          <p:nvPr>
            <p:ph type="body" sz="quarter" idx="25" hasCustomPrompt="1"/>
          </p:nvPr>
        </p:nvSpPr>
        <p:spPr bwMode="gray">
          <a:xfrm rot="10800000">
            <a:off x="0" y="5630399"/>
            <a:ext cx="6624000" cy="81600"/>
          </a:xfrm>
          <a:solidFill>
            <a:schemeClr val="accent1"/>
          </a:solidFill>
          <a:ln w="57150">
            <a:noFill/>
            <a:miter lim="800000"/>
          </a:ln>
        </p:spPr>
        <p:txBody>
          <a:bodyPr/>
          <a:lstStyle>
            <a:lvl1pPr>
              <a:defRPr sz="133" b="0">
                <a:solidFill>
                  <a:schemeClr val="bg1">
                    <a:alpha val="0"/>
                  </a:schemeClr>
                </a:solidFill>
              </a:defRPr>
            </a:lvl1pPr>
          </a:lstStyle>
          <a:p>
            <a:pPr lvl="0"/>
            <a:r>
              <a:rPr lang="fr-FR" dirty="0"/>
              <a:t> </a:t>
            </a:r>
          </a:p>
        </p:txBody>
      </p:sp>
      <p:sp>
        <p:nvSpPr>
          <p:cNvPr id="26" name="Titre 1"/>
          <p:cNvSpPr>
            <a:spLocks noGrp="1"/>
          </p:cNvSpPr>
          <p:nvPr>
            <p:ph type="title" hasCustomPrompt="1"/>
          </p:nvPr>
        </p:nvSpPr>
        <p:spPr bwMode="gray">
          <a:xfrm>
            <a:off x="4727699" y="378450"/>
            <a:ext cx="757186" cy="1549582"/>
          </a:xfrm>
          <a:solidFill>
            <a:schemeClr val="bg1"/>
          </a:solidFill>
        </p:spPr>
        <p:txBody>
          <a:bodyPr wrap="none" lIns="36000" tIns="36000" rIns="36000" bIns="36000" anchor="b" anchorCtr="0">
            <a:spAutoFit/>
          </a:bodyPr>
          <a:lstStyle>
            <a:lvl1pPr algn="r">
              <a:defRPr sz="9597">
                <a:solidFill>
                  <a:schemeClr val="accent1"/>
                </a:solidFill>
              </a:defRPr>
            </a:lvl1pPr>
          </a:lstStyle>
          <a:p>
            <a:r>
              <a:rPr lang="fr-FR" noProof="0" dirty="0"/>
              <a:t>0</a:t>
            </a:r>
          </a:p>
        </p:txBody>
      </p:sp>
    </p:spTree>
    <p:extLst>
      <p:ext uri="{BB962C8B-B14F-4D97-AF65-F5344CB8AC3E}">
        <p14:creationId xmlns:p14="http://schemas.microsoft.com/office/powerpoint/2010/main" val="210652993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re, image et contenu">
    <p:spTree>
      <p:nvGrpSpPr>
        <p:cNvPr id="1" name=""/>
        <p:cNvGrpSpPr/>
        <p:nvPr/>
      </p:nvGrpSpPr>
      <p:grpSpPr>
        <a:xfrm>
          <a:off x="0" y="0"/>
          <a:ext cx="0" cy="0"/>
          <a:chOff x="0" y="0"/>
          <a:chExt cx="0" cy="0"/>
        </a:xfrm>
      </p:grpSpPr>
      <p:sp>
        <p:nvSpPr>
          <p:cNvPr id="3" name="Espace réservé du contenu 2"/>
          <p:cNvSpPr>
            <a:spLocks noGrp="1"/>
          </p:cNvSpPr>
          <p:nvPr>
            <p:ph idx="1" hasCustomPrompt="1"/>
          </p:nvPr>
        </p:nvSpPr>
        <p:spPr bwMode="gray">
          <a:xfrm>
            <a:off x="5951985" y="1509185"/>
            <a:ext cx="5905582" cy="4656667"/>
          </a:xfrm>
        </p:spPr>
        <p:txBody>
          <a:bodyPr/>
          <a:lstStyle>
            <a:lvl2pPr>
              <a:spcAft>
                <a:spcPts val="0"/>
              </a:spcAft>
              <a:defRPr/>
            </a:lvl2pPr>
            <a:lvl3pPr>
              <a:defRPr/>
            </a:lvl3pPr>
            <a:lvl4pPr>
              <a:defRPr baseline="0"/>
            </a:lvl4pPr>
            <a:lvl5pPr>
              <a:defRPr/>
            </a:lvl5pPr>
          </a:lstStyle>
          <a:p>
            <a:pPr lvl="0"/>
            <a:r>
              <a:rPr lang="fr-FR" noProof="0" dirty="0"/>
              <a:t>Texte de niveau 1</a:t>
            </a:r>
          </a:p>
          <a:p>
            <a:pPr lvl="1"/>
            <a:r>
              <a:rPr lang="fr-FR" noProof="0" dirty="0"/>
              <a:t>Texte de niveau 2</a:t>
            </a:r>
          </a:p>
          <a:p>
            <a:pPr lvl="2"/>
            <a:r>
              <a:rPr lang="fr-FR" noProof="0" dirty="0"/>
              <a:t>Texte de niveau 3</a:t>
            </a:r>
          </a:p>
          <a:p>
            <a:pPr lvl="3"/>
            <a:r>
              <a:rPr lang="fr-FR" noProof="0" dirty="0"/>
              <a:t>Texte de niveau 4</a:t>
            </a:r>
          </a:p>
          <a:p>
            <a:pPr lvl="4"/>
            <a:r>
              <a:rPr lang="fr-FR" noProof="0" dirty="0"/>
              <a:t>Texte de niveau 5</a:t>
            </a:r>
          </a:p>
        </p:txBody>
      </p:sp>
      <p:sp>
        <p:nvSpPr>
          <p:cNvPr id="4" name="Titre 3"/>
          <p:cNvSpPr>
            <a:spLocks noGrp="1"/>
          </p:cNvSpPr>
          <p:nvPr>
            <p:ph type="title" hasCustomPrompt="1"/>
          </p:nvPr>
        </p:nvSpPr>
        <p:spPr bwMode="gray"/>
        <p:txBody>
          <a:bodyPr/>
          <a:lstStyle/>
          <a:p>
            <a:r>
              <a:rPr lang="fr-FR" noProof="0" dirty="0"/>
              <a:t>Titre</a:t>
            </a:r>
            <a:endParaRPr lang="fr-FR" dirty="0"/>
          </a:p>
        </p:txBody>
      </p:sp>
      <p:sp>
        <p:nvSpPr>
          <p:cNvPr id="5" name="Espace réservé de la date 4"/>
          <p:cNvSpPr>
            <a:spLocks noGrp="1"/>
          </p:cNvSpPr>
          <p:nvPr>
            <p:ph type="dt" sz="half" idx="10"/>
          </p:nvPr>
        </p:nvSpPr>
        <p:spPr bwMode="gray"/>
        <p:txBody>
          <a:bodyPr/>
          <a:lstStyle/>
          <a:p>
            <a:r>
              <a:rPr lang="fr-FR"/>
              <a:t>Jour/mois/année</a:t>
            </a:r>
            <a:endParaRPr lang="fr-FR" dirty="0"/>
          </a:p>
        </p:txBody>
      </p:sp>
      <p:sp>
        <p:nvSpPr>
          <p:cNvPr id="6" name="Espace réservé du pied de page 5"/>
          <p:cNvSpPr>
            <a:spLocks noGrp="1"/>
          </p:cNvSpPr>
          <p:nvPr>
            <p:ph type="ftr" sz="quarter" idx="11"/>
          </p:nvPr>
        </p:nvSpPr>
        <p:spPr bwMode="gray"/>
        <p:txBody>
          <a:bodyPr/>
          <a:lstStyle/>
          <a:p>
            <a:pPr algn="l"/>
            <a:r>
              <a:rPr lang="en-US"/>
              <a:t>Safran Electronics and Defense / May 20th of 2020 / DPP Drone</a:t>
            </a:r>
            <a:endParaRPr lang="fr-FR" dirty="0"/>
          </a:p>
        </p:txBody>
      </p:sp>
      <p:sp>
        <p:nvSpPr>
          <p:cNvPr id="7" name="Espace réservé du numéro de diapositive 6"/>
          <p:cNvSpPr>
            <a:spLocks noGrp="1"/>
          </p:cNvSpPr>
          <p:nvPr>
            <p:ph type="sldNum" sz="quarter" idx="12"/>
          </p:nvPr>
        </p:nvSpPr>
        <p:spPr bwMode="gray"/>
        <p:txBody>
          <a:bodyPr/>
          <a:lstStyle/>
          <a:p>
            <a:fld id="{733122C9-A0B9-462F-8757-0847AD287B63}" type="slidenum">
              <a:rPr lang="fr-FR" smtClean="0"/>
              <a:pPr/>
              <a:t>‹#›</a:t>
            </a:fld>
            <a:endParaRPr lang="fr-FR" dirty="0"/>
          </a:p>
        </p:txBody>
      </p:sp>
      <p:sp>
        <p:nvSpPr>
          <p:cNvPr id="10" name="Espace réservé pour une image  16"/>
          <p:cNvSpPr>
            <a:spLocks noGrp="1"/>
          </p:cNvSpPr>
          <p:nvPr>
            <p:ph type="pic" sz="quarter" idx="14"/>
          </p:nvPr>
        </p:nvSpPr>
        <p:spPr bwMode="gray">
          <a:xfrm>
            <a:off x="739200" y="1632000"/>
            <a:ext cx="4944000" cy="3600000"/>
          </a:xfrm>
          <a:solidFill>
            <a:schemeClr val="bg1">
              <a:lumMod val="95000"/>
            </a:schemeClr>
          </a:solidFill>
          <a:ln w="57150">
            <a:solidFill>
              <a:schemeClr val="accent1"/>
            </a:solidFill>
            <a:miter lim="800000"/>
          </a:ln>
        </p:spPr>
        <p:txBody>
          <a:bodyPr lIns="360000" tIns="1080000" rIns="360000" anchor="ctr" anchorCtr="0"/>
          <a:lstStyle>
            <a:lvl1pPr marL="0" indent="0" algn="ctr">
              <a:buNone/>
              <a:defRPr sz="1333" b="0"/>
            </a:lvl1pPr>
          </a:lstStyle>
          <a:p>
            <a:r>
              <a:rPr lang="fr-FR"/>
              <a:t>Cliquez sur l'icône pour ajouter une image</a:t>
            </a:r>
            <a:endParaRPr lang="fr-FR" dirty="0"/>
          </a:p>
        </p:txBody>
      </p:sp>
    </p:spTree>
    <p:extLst>
      <p:ext uri="{BB962C8B-B14F-4D97-AF65-F5344CB8AC3E}">
        <p14:creationId xmlns:p14="http://schemas.microsoft.com/office/powerpoint/2010/main" val="252482404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re et grande image">
    <p:spTree>
      <p:nvGrpSpPr>
        <p:cNvPr id="1" name=""/>
        <p:cNvGrpSpPr/>
        <p:nvPr/>
      </p:nvGrpSpPr>
      <p:grpSpPr>
        <a:xfrm>
          <a:off x="0" y="0"/>
          <a:ext cx="0" cy="0"/>
          <a:chOff x="0" y="0"/>
          <a:chExt cx="0" cy="0"/>
        </a:xfrm>
      </p:grpSpPr>
      <p:sp>
        <p:nvSpPr>
          <p:cNvPr id="4" name="Titre 3"/>
          <p:cNvSpPr>
            <a:spLocks noGrp="1"/>
          </p:cNvSpPr>
          <p:nvPr>
            <p:ph type="title" hasCustomPrompt="1"/>
          </p:nvPr>
        </p:nvSpPr>
        <p:spPr bwMode="gray"/>
        <p:txBody>
          <a:bodyPr/>
          <a:lstStyle/>
          <a:p>
            <a:r>
              <a:rPr lang="fr-FR" noProof="0" dirty="0"/>
              <a:t>Titre</a:t>
            </a:r>
            <a:endParaRPr lang="fr-FR" dirty="0"/>
          </a:p>
        </p:txBody>
      </p:sp>
      <p:sp>
        <p:nvSpPr>
          <p:cNvPr id="5" name="Espace réservé de la date 4"/>
          <p:cNvSpPr>
            <a:spLocks noGrp="1"/>
          </p:cNvSpPr>
          <p:nvPr>
            <p:ph type="dt" sz="half" idx="10"/>
          </p:nvPr>
        </p:nvSpPr>
        <p:spPr bwMode="gray"/>
        <p:txBody>
          <a:bodyPr/>
          <a:lstStyle/>
          <a:p>
            <a:r>
              <a:rPr lang="fr-FR"/>
              <a:t>Jour/mois/année</a:t>
            </a:r>
            <a:endParaRPr lang="fr-FR" dirty="0"/>
          </a:p>
        </p:txBody>
      </p:sp>
      <p:sp>
        <p:nvSpPr>
          <p:cNvPr id="6" name="Espace réservé du pied de page 5"/>
          <p:cNvSpPr>
            <a:spLocks noGrp="1"/>
          </p:cNvSpPr>
          <p:nvPr>
            <p:ph type="ftr" sz="quarter" idx="11"/>
          </p:nvPr>
        </p:nvSpPr>
        <p:spPr bwMode="gray"/>
        <p:txBody>
          <a:bodyPr/>
          <a:lstStyle/>
          <a:p>
            <a:pPr algn="l"/>
            <a:r>
              <a:rPr lang="en-US"/>
              <a:t>Safran Electronics and Defense / May 20th of 2020 / DPP Drone</a:t>
            </a:r>
            <a:endParaRPr lang="fr-FR" dirty="0"/>
          </a:p>
        </p:txBody>
      </p:sp>
      <p:sp>
        <p:nvSpPr>
          <p:cNvPr id="7" name="Espace réservé du numéro de diapositive 6"/>
          <p:cNvSpPr>
            <a:spLocks noGrp="1"/>
          </p:cNvSpPr>
          <p:nvPr>
            <p:ph type="sldNum" sz="quarter" idx="12"/>
          </p:nvPr>
        </p:nvSpPr>
        <p:spPr bwMode="gray"/>
        <p:txBody>
          <a:bodyPr/>
          <a:lstStyle/>
          <a:p>
            <a:fld id="{733122C9-A0B9-462F-8757-0847AD287B63}" type="slidenum">
              <a:rPr lang="fr-FR" smtClean="0"/>
              <a:pPr/>
              <a:t>‹#›</a:t>
            </a:fld>
            <a:endParaRPr lang="fr-FR" dirty="0"/>
          </a:p>
        </p:txBody>
      </p:sp>
      <p:sp>
        <p:nvSpPr>
          <p:cNvPr id="11" name="Espace réservé pour une image  16"/>
          <p:cNvSpPr>
            <a:spLocks noGrp="1"/>
          </p:cNvSpPr>
          <p:nvPr>
            <p:ph type="pic" sz="quarter" idx="15"/>
          </p:nvPr>
        </p:nvSpPr>
        <p:spPr bwMode="gray">
          <a:xfrm>
            <a:off x="739200" y="1632000"/>
            <a:ext cx="11040000" cy="4152000"/>
          </a:xfrm>
          <a:solidFill>
            <a:schemeClr val="bg1">
              <a:lumMod val="95000"/>
            </a:schemeClr>
          </a:solidFill>
          <a:ln w="57150">
            <a:solidFill>
              <a:schemeClr val="accent1"/>
            </a:solidFill>
            <a:miter lim="800000"/>
          </a:ln>
        </p:spPr>
        <p:txBody>
          <a:bodyPr lIns="360000" tIns="1080000" rIns="360000" anchor="ctr" anchorCtr="0"/>
          <a:lstStyle>
            <a:lvl1pPr marL="0" indent="0" algn="ctr">
              <a:buNone/>
              <a:defRPr sz="1333" b="0"/>
            </a:lvl1pPr>
          </a:lstStyle>
          <a:p>
            <a:r>
              <a:rPr lang="fr-FR"/>
              <a:t>Cliquez sur l'icône pour ajouter une image</a:t>
            </a:r>
            <a:endParaRPr lang="fr-FR" dirty="0"/>
          </a:p>
        </p:txBody>
      </p:sp>
    </p:spTree>
    <p:extLst>
      <p:ext uri="{BB962C8B-B14F-4D97-AF65-F5344CB8AC3E}">
        <p14:creationId xmlns:p14="http://schemas.microsoft.com/office/powerpoint/2010/main" val="25954429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0000"/>
                </a:solidFill>
                <a:effectLst/>
              </a:defRPr>
            </a:lvl1pPr>
          </a:lstStyle>
          <a:p>
            <a:r>
              <a:rPr lang="en-US"/>
              <a:t>Click to edit Master title style</a:t>
            </a:r>
          </a:p>
        </p:txBody>
      </p:sp>
      <p:sp>
        <p:nvSpPr>
          <p:cNvPr id="3" name="Content Placeholder 2"/>
          <p:cNvSpPr>
            <a:spLocks noGrp="1"/>
          </p:cNvSpPr>
          <p:nvPr>
            <p:ph sz="half" idx="1"/>
          </p:nvPr>
        </p:nvSpPr>
        <p:spPr>
          <a:xfrm>
            <a:off x="609600" y="1600201"/>
            <a:ext cx="5384800" cy="4530725"/>
          </a:xfrm>
        </p:spPr>
        <p:txBody>
          <a:bodyPr/>
          <a:lstStyle>
            <a:lvl1pPr>
              <a:buClr>
                <a:srgbClr val="000000"/>
              </a:buClr>
              <a:buFontTx/>
              <a:buBlip>
                <a:blip r:embed="rId2"/>
              </a:buBlip>
              <a:defRPr sz="2400">
                <a:solidFill>
                  <a:srgbClr val="000000"/>
                </a:solidFill>
              </a:defRPr>
            </a:lvl1pPr>
            <a:lvl2pPr>
              <a:buClr>
                <a:srgbClr val="000000"/>
              </a:buClr>
              <a:buFont typeface="Arial" pitchFamily="34" charset="0"/>
              <a:buChar char="•"/>
              <a:defRPr sz="2000">
                <a:solidFill>
                  <a:srgbClr val="000000"/>
                </a:solidFill>
              </a:defRPr>
            </a:lvl2pPr>
            <a:lvl3pPr>
              <a:buClr>
                <a:srgbClr val="000000"/>
              </a:buClr>
              <a:buFont typeface="Arial" pitchFamily="34" charset="0"/>
              <a:buChar char="•"/>
              <a:defRPr sz="1800">
                <a:solidFill>
                  <a:srgbClr val="000000"/>
                </a:solidFill>
              </a:defRPr>
            </a:lvl3pPr>
            <a:lvl4pPr>
              <a:buClr>
                <a:srgbClr val="000000"/>
              </a:buClr>
              <a:buFont typeface="Arial" pitchFamily="34" charset="0"/>
              <a:buChar char="•"/>
              <a:defRPr sz="1600">
                <a:solidFill>
                  <a:srgbClr val="000000"/>
                </a:solidFill>
              </a:defRPr>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Content Placeholder 3"/>
          <p:cNvSpPr>
            <a:spLocks noGrp="1"/>
          </p:cNvSpPr>
          <p:nvPr>
            <p:ph sz="half" idx="2"/>
          </p:nvPr>
        </p:nvSpPr>
        <p:spPr>
          <a:xfrm>
            <a:off x="6197600" y="1600201"/>
            <a:ext cx="5384800" cy="4530725"/>
          </a:xfrm>
        </p:spPr>
        <p:txBody>
          <a:bodyPr/>
          <a:lstStyle>
            <a:lvl1pPr>
              <a:buClr>
                <a:srgbClr val="000000"/>
              </a:buClr>
              <a:buFontTx/>
              <a:buBlip>
                <a:blip r:embed="rId2"/>
              </a:buBlip>
              <a:defRPr sz="2400">
                <a:solidFill>
                  <a:srgbClr val="000000"/>
                </a:solidFill>
              </a:defRPr>
            </a:lvl1pPr>
            <a:lvl2pPr>
              <a:buClr>
                <a:srgbClr val="000000"/>
              </a:buClr>
              <a:buFont typeface="Arial" pitchFamily="34" charset="0"/>
              <a:buChar char="•"/>
              <a:defRPr sz="2000">
                <a:solidFill>
                  <a:srgbClr val="000000"/>
                </a:solidFill>
              </a:defRPr>
            </a:lvl2pPr>
            <a:lvl3pPr>
              <a:buClr>
                <a:srgbClr val="000000"/>
              </a:buClr>
              <a:buFont typeface="Arial" pitchFamily="34" charset="0"/>
              <a:buChar char="•"/>
              <a:defRPr sz="1800">
                <a:solidFill>
                  <a:srgbClr val="000000"/>
                </a:solidFill>
              </a:defRPr>
            </a:lvl3pPr>
            <a:lvl4pPr>
              <a:buClr>
                <a:srgbClr val="000000"/>
              </a:buClr>
              <a:buFont typeface="Arial" pitchFamily="34" charset="0"/>
              <a:buChar char="•"/>
              <a:defRPr sz="1600">
                <a:solidFill>
                  <a:srgbClr val="000000"/>
                </a:solidFill>
              </a:defRPr>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Rectangle 42"/>
          <p:cNvSpPr>
            <a:spLocks noGrp="1" noChangeArrowheads="1"/>
          </p:cNvSpPr>
          <p:nvPr>
            <p:ph type="sldNum" sz="quarter" idx="10"/>
          </p:nvPr>
        </p:nvSpPr>
        <p:spPr>
          <a:xfrm>
            <a:off x="10972800" y="6553200"/>
            <a:ext cx="609600" cy="300038"/>
          </a:xfrm>
          <a:prstGeom prst="rect">
            <a:avLst/>
          </a:prstGeom>
        </p:spPr>
        <p:txBody>
          <a:bodyPr/>
          <a:lstStyle>
            <a:lvl1pPr fontAlgn="auto">
              <a:spcBef>
                <a:spcPts val="0"/>
              </a:spcBef>
              <a:spcAft>
                <a:spcPts val="0"/>
              </a:spcAft>
              <a:defRPr sz="1000"/>
            </a:lvl1pPr>
          </a:lstStyle>
          <a:p>
            <a:fld id="{211B08C4-C9CB-4DEB-A803-822EF262FBFD}" type="slidenum">
              <a:rPr lang="en-US" smtClean="0"/>
              <a:t>‹#›</a:t>
            </a:fld>
            <a:endParaRPr lang="en-US"/>
          </a:p>
        </p:txBody>
      </p:sp>
    </p:spTree>
    <p:extLst>
      <p:ext uri="{BB962C8B-B14F-4D97-AF65-F5344CB8AC3E}">
        <p14:creationId xmlns:p14="http://schemas.microsoft.com/office/powerpoint/2010/main" val="524201825"/>
      </p:ext>
    </p:extLst>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Dos">
    <p:spTree>
      <p:nvGrpSpPr>
        <p:cNvPr id="1" name=""/>
        <p:cNvGrpSpPr/>
        <p:nvPr/>
      </p:nvGrpSpPr>
      <p:grpSpPr>
        <a:xfrm>
          <a:off x="0" y="0"/>
          <a:ext cx="0" cy="0"/>
          <a:chOff x="0" y="0"/>
          <a:chExt cx="0" cy="0"/>
        </a:xfrm>
      </p:grpSpPr>
      <p:sp>
        <p:nvSpPr>
          <p:cNvPr id="5" name="Espace réservé de la date 4"/>
          <p:cNvSpPr>
            <a:spLocks noGrp="1"/>
          </p:cNvSpPr>
          <p:nvPr>
            <p:ph type="dt" sz="half" idx="10"/>
          </p:nvPr>
        </p:nvSpPr>
        <p:spPr bwMode="gray"/>
        <p:txBody>
          <a:bodyPr/>
          <a:lstStyle/>
          <a:p>
            <a:r>
              <a:rPr lang="fr-FR"/>
              <a:t>Jour/mois/année</a:t>
            </a:r>
            <a:endParaRPr lang="fr-FR" dirty="0"/>
          </a:p>
        </p:txBody>
      </p:sp>
      <p:sp>
        <p:nvSpPr>
          <p:cNvPr id="6" name="Espace réservé du pied de page 5"/>
          <p:cNvSpPr>
            <a:spLocks noGrp="1"/>
          </p:cNvSpPr>
          <p:nvPr>
            <p:ph type="ftr" sz="quarter" idx="11"/>
          </p:nvPr>
        </p:nvSpPr>
        <p:spPr bwMode="gray"/>
        <p:txBody>
          <a:bodyPr/>
          <a:lstStyle/>
          <a:p>
            <a:pPr algn="l"/>
            <a:r>
              <a:rPr lang="en-US"/>
              <a:t>Safran Electronics and Defense / May 20th of 2020 / DPP Drone</a:t>
            </a:r>
            <a:endParaRPr lang="fr-FR" dirty="0"/>
          </a:p>
        </p:txBody>
      </p:sp>
      <p:sp>
        <p:nvSpPr>
          <p:cNvPr id="7" name="Espace réservé du numéro de diapositive 6"/>
          <p:cNvSpPr>
            <a:spLocks noGrp="1"/>
          </p:cNvSpPr>
          <p:nvPr>
            <p:ph type="sldNum" sz="quarter" idx="12"/>
          </p:nvPr>
        </p:nvSpPr>
        <p:spPr bwMode="gray"/>
        <p:txBody>
          <a:bodyPr/>
          <a:lstStyle/>
          <a:p>
            <a:fld id="{733122C9-A0B9-462F-8757-0847AD287B63}" type="slidenum">
              <a:rPr lang="fr-FR" smtClean="0"/>
              <a:pPr/>
              <a:t>‹#›</a:t>
            </a:fld>
            <a:endParaRPr lang="fr-FR" dirty="0"/>
          </a:p>
        </p:txBody>
      </p:sp>
      <p:pic>
        <p:nvPicPr>
          <p:cNvPr id="8" name="Imag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gray">
          <a:xfrm>
            <a:off x="4657451" y="2290564"/>
            <a:ext cx="2877098" cy="2276872"/>
          </a:xfrm>
          <a:prstGeom prst="rect">
            <a:avLst/>
          </a:prstGeom>
        </p:spPr>
      </p:pic>
    </p:spTree>
    <p:extLst>
      <p:ext uri="{BB962C8B-B14F-4D97-AF65-F5344CB8AC3E}">
        <p14:creationId xmlns:p14="http://schemas.microsoft.com/office/powerpoint/2010/main" val="414776057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Disposition personnalisée">
    <p:spTree>
      <p:nvGrpSpPr>
        <p:cNvPr id="1" name=""/>
        <p:cNvGrpSpPr/>
        <p:nvPr/>
      </p:nvGrpSpPr>
      <p:grpSpPr>
        <a:xfrm>
          <a:off x="0" y="0"/>
          <a:ext cx="0" cy="0"/>
          <a:chOff x="0" y="0"/>
          <a:chExt cx="0" cy="0"/>
        </a:xfrm>
      </p:grpSpPr>
      <p:pic>
        <p:nvPicPr>
          <p:cNvPr id="2" name="Image 10"/>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656667" y="2290234"/>
            <a:ext cx="2878666" cy="2277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Espace réservé de la date 2"/>
          <p:cNvSpPr>
            <a:spLocks noGrp="1"/>
          </p:cNvSpPr>
          <p:nvPr>
            <p:ph type="dt" sz="half" idx="10"/>
          </p:nvPr>
        </p:nvSpPr>
        <p:spPr/>
        <p:txBody>
          <a:bodyPr/>
          <a:lstStyle>
            <a:lvl1pPr>
              <a:defRPr/>
            </a:lvl1pPr>
          </a:lstStyle>
          <a:p>
            <a:pPr>
              <a:defRPr/>
            </a:pPr>
            <a:r>
              <a:rPr lang="fr-FR"/>
              <a:t>Jour/mois/année</a:t>
            </a:r>
          </a:p>
        </p:txBody>
      </p:sp>
      <p:sp>
        <p:nvSpPr>
          <p:cNvPr id="4" name="Espace réservé du pied de page 3"/>
          <p:cNvSpPr>
            <a:spLocks noGrp="1"/>
          </p:cNvSpPr>
          <p:nvPr>
            <p:ph type="ftr" sz="quarter" idx="11"/>
          </p:nvPr>
        </p:nvSpPr>
        <p:spPr/>
        <p:txBody>
          <a:bodyPr/>
          <a:lstStyle>
            <a:lvl1pPr>
              <a:defRPr/>
            </a:lvl1pPr>
          </a:lstStyle>
          <a:p>
            <a:r>
              <a:rPr lang="en-US" altLang="fr-FR"/>
              <a:t>Safran Electronics and Defense / May 20th of 2020 / DPP Drone</a:t>
            </a:r>
            <a:endParaRPr lang="fr-FR" altLang="fr-FR"/>
          </a:p>
        </p:txBody>
      </p:sp>
      <p:sp>
        <p:nvSpPr>
          <p:cNvPr id="5" name="Espace réservé du numéro de diapositive 4"/>
          <p:cNvSpPr>
            <a:spLocks noGrp="1"/>
          </p:cNvSpPr>
          <p:nvPr>
            <p:ph type="sldNum" sz="quarter" idx="12"/>
          </p:nvPr>
        </p:nvSpPr>
        <p:spPr/>
        <p:txBody>
          <a:bodyPr/>
          <a:lstStyle>
            <a:lvl1pPr>
              <a:defRPr/>
            </a:lvl1pPr>
          </a:lstStyle>
          <a:p>
            <a:fld id="{535447FD-E2F0-4AD6-8FA5-9E872D9036CA}" type="slidenum">
              <a:rPr lang="fr-FR" altLang="fr-FR"/>
              <a:pPr/>
              <a:t>‹#›</a:t>
            </a:fld>
            <a:endParaRPr lang="fr-FR" altLang="fr-FR"/>
          </a:p>
        </p:txBody>
      </p:sp>
    </p:spTree>
    <p:extLst>
      <p:ext uri="{BB962C8B-B14F-4D97-AF65-F5344CB8AC3E}">
        <p14:creationId xmlns:p14="http://schemas.microsoft.com/office/powerpoint/2010/main" val="189976158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094" descr="title_imagery_no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54901" y="0"/>
            <a:ext cx="47371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2080"/>
          <p:cNvSpPr txBox="1">
            <a:spLocks noChangeArrowheads="1"/>
          </p:cNvSpPr>
          <p:nvPr/>
        </p:nvSpPr>
        <p:spPr bwMode="auto">
          <a:xfrm>
            <a:off x="569385" y="4497388"/>
            <a:ext cx="6430433"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50000"/>
              </a:spcBef>
              <a:spcAft>
                <a:spcPct val="0"/>
              </a:spcAft>
              <a:buChar char="•"/>
              <a:defRPr sz="2400">
                <a:solidFill>
                  <a:schemeClr val="tx1"/>
                </a:solidFill>
                <a:latin typeface="Arial" charset="0"/>
              </a:defRPr>
            </a:lvl6pPr>
            <a:lvl7pPr marL="2971800" indent="-228600" eaLnBrk="0" fontAlgn="base" hangingPunct="0">
              <a:spcBef>
                <a:spcPct val="50000"/>
              </a:spcBef>
              <a:spcAft>
                <a:spcPct val="0"/>
              </a:spcAft>
              <a:buChar char="•"/>
              <a:defRPr sz="2400">
                <a:solidFill>
                  <a:schemeClr val="tx1"/>
                </a:solidFill>
                <a:latin typeface="Arial" charset="0"/>
              </a:defRPr>
            </a:lvl7pPr>
            <a:lvl8pPr marL="3429000" indent="-228600" eaLnBrk="0" fontAlgn="base" hangingPunct="0">
              <a:spcBef>
                <a:spcPct val="50000"/>
              </a:spcBef>
              <a:spcAft>
                <a:spcPct val="0"/>
              </a:spcAft>
              <a:buChar char="•"/>
              <a:defRPr sz="2400">
                <a:solidFill>
                  <a:schemeClr val="tx1"/>
                </a:solidFill>
                <a:latin typeface="Arial" charset="0"/>
              </a:defRPr>
            </a:lvl8pPr>
            <a:lvl9pPr marL="3886200" indent="-228600" eaLnBrk="0" fontAlgn="base" hangingPunct="0">
              <a:spcBef>
                <a:spcPct val="50000"/>
              </a:spcBef>
              <a:spcAft>
                <a:spcPct val="0"/>
              </a:spcAft>
              <a:buChar char="•"/>
              <a:defRPr sz="2400">
                <a:solidFill>
                  <a:schemeClr val="tx1"/>
                </a:solidFill>
                <a:latin typeface="Arial" charset="0"/>
              </a:defRPr>
            </a:lvl9pPr>
          </a:lstStyle>
          <a:p>
            <a:pPr eaLnBrk="1" hangingPunct="1">
              <a:buFontTx/>
              <a:buNone/>
              <a:defRPr/>
            </a:pPr>
            <a:r>
              <a:rPr lang="en-US" sz="1600">
                <a:solidFill>
                  <a:schemeClr val="bg1"/>
                </a:solidFill>
              </a:rPr>
              <a:t>Presented to:</a:t>
            </a:r>
          </a:p>
          <a:p>
            <a:pPr eaLnBrk="1" hangingPunct="1">
              <a:buFontTx/>
              <a:buNone/>
              <a:defRPr/>
            </a:pPr>
            <a:endParaRPr lang="en-US" sz="1600">
              <a:solidFill>
                <a:schemeClr val="bg1"/>
              </a:solidFill>
            </a:endParaRPr>
          </a:p>
          <a:p>
            <a:pPr eaLnBrk="1" hangingPunct="1">
              <a:buFontTx/>
              <a:buNone/>
              <a:defRPr/>
            </a:pPr>
            <a:r>
              <a:rPr lang="en-US" sz="1600">
                <a:solidFill>
                  <a:schemeClr val="bg1"/>
                </a:solidFill>
              </a:rPr>
              <a:t>By:</a:t>
            </a:r>
          </a:p>
          <a:p>
            <a:pPr eaLnBrk="1" hangingPunct="1">
              <a:buFontTx/>
              <a:buNone/>
              <a:defRPr/>
            </a:pPr>
            <a:r>
              <a:rPr lang="en-US" sz="1600">
                <a:solidFill>
                  <a:schemeClr val="bg1"/>
                </a:solidFill>
              </a:rPr>
              <a:t>Date:</a:t>
            </a:r>
          </a:p>
        </p:txBody>
      </p:sp>
      <p:grpSp>
        <p:nvGrpSpPr>
          <p:cNvPr id="6" name="Group 2096"/>
          <p:cNvGrpSpPr>
            <a:grpSpLocks/>
          </p:cNvGrpSpPr>
          <p:nvPr/>
        </p:nvGrpSpPr>
        <p:grpSpPr bwMode="auto">
          <a:xfrm>
            <a:off x="7831668" y="269876"/>
            <a:ext cx="3206750" cy="911225"/>
            <a:chOff x="3700" y="170"/>
            <a:chExt cx="1515" cy="574"/>
          </a:xfrm>
        </p:grpSpPr>
        <p:sp>
          <p:nvSpPr>
            <p:cNvPr id="7" name="Text Box 2089"/>
            <p:cNvSpPr txBox="1">
              <a:spLocks noChangeArrowheads="1"/>
            </p:cNvSpPr>
            <p:nvPr userDrawn="1"/>
          </p:nvSpPr>
          <p:spPr bwMode="ltGray">
            <a:xfrm>
              <a:off x="4288" y="288"/>
              <a:ext cx="927" cy="3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50000"/>
                </a:spcBef>
                <a:spcAft>
                  <a:spcPct val="0"/>
                </a:spcAft>
                <a:buChar char="•"/>
                <a:defRPr sz="2400">
                  <a:solidFill>
                    <a:schemeClr val="tx1"/>
                  </a:solidFill>
                  <a:latin typeface="Arial" charset="0"/>
                </a:defRPr>
              </a:lvl6pPr>
              <a:lvl7pPr marL="2971800" indent="-228600" eaLnBrk="0" fontAlgn="base" hangingPunct="0">
                <a:spcBef>
                  <a:spcPct val="50000"/>
                </a:spcBef>
                <a:spcAft>
                  <a:spcPct val="0"/>
                </a:spcAft>
                <a:buChar char="•"/>
                <a:defRPr sz="2400">
                  <a:solidFill>
                    <a:schemeClr val="tx1"/>
                  </a:solidFill>
                  <a:latin typeface="Arial" charset="0"/>
                </a:defRPr>
              </a:lvl7pPr>
              <a:lvl8pPr marL="3429000" indent="-228600" eaLnBrk="0" fontAlgn="base" hangingPunct="0">
                <a:spcBef>
                  <a:spcPct val="50000"/>
                </a:spcBef>
                <a:spcAft>
                  <a:spcPct val="0"/>
                </a:spcAft>
                <a:buChar char="•"/>
                <a:defRPr sz="2400">
                  <a:solidFill>
                    <a:schemeClr val="tx1"/>
                  </a:solidFill>
                  <a:latin typeface="Arial" charset="0"/>
                </a:defRPr>
              </a:lvl8pPr>
              <a:lvl9pPr marL="3886200" indent="-228600" eaLnBrk="0" fontAlgn="base" hangingPunct="0">
                <a:spcBef>
                  <a:spcPct val="50000"/>
                </a:spcBef>
                <a:spcAft>
                  <a:spcPct val="0"/>
                </a:spcAft>
                <a:buChar char="•"/>
                <a:defRPr sz="2400">
                  <a:solidFill>
                    <a:schemeClr val="tx1"/>
                  </a:solidFill>
                  <a:latin typeface="Arial" charset="0"/>
                </a:defRPr>
              </a:lvl9pPr>
            </a:lstStyle>
            <a:p>
              <a:pPr eaLnBrk="1" hangingPunct="1">
                <a:lnSpc>
                  <a:spcPct val="85000"/>
                </a:lnSpc>
                <a:spcBef>
                  <a:spcPct val="0"/>
                </a:spcBef>
                <a:buFontTx/>
                <a:buNone/>
                <a:defRPr/>
              </a:pPr>
              <a:r>
                <a:rPr lang="en-US" sz="1800" b="1">
                  <a:solidFill>
                    <a:schemeClr val="bg1"/>
                  </a:solidFill>
                </a:rPr>
                <a:t>Federal Aviation</a:t>
              </a:r>
            </a:p>
            <a:p>
              <a:pPr eaLnBrk="1" hangingPunct="1">
                <a:lnSpc>
                  <a:spcPct val="85000"/>
                </a:lnSpc>
                <a:spcBef>
                  <a:spcPct val="0"/>
                </a:spcBef>
                <a:buFontTx/>
                <a:buNone/>
                <a:defRPr/>
              </a:pPr>
              <a:r>
                <a:rPr lang="en-US" sz="1800" b="1">
                  <a:solidFill>
                    <a:schemeClr val="bg1"/>
                  </a:solidFill>
                </a:rPr>
                <a:t>Administration</a:t>
              </a:r>
            </a:p>
          </p:txBody>
        </p:sp>
        <p:pic>
          <p:nvPicPr>
            <p:cNvPr id="8" name="Picture 2095" descr="NEW FAA LOGO"/>
            <p:cNvPicPr>
              <a:picLocks noChangeAspect="1" noChangeArrowheads="1"/>
            </p:cNvPicPr>
            <p:nvPr userDrawn="1"/>
          </p:nvPicPr>
          <p:blipFill>
            <a:blip r:embed="rId3">
              <a:clrChange>
                <a:clrFrom>
                  <a:srgbClr val="DF1F06"/>
                </a:clrFrom>
                <a:clrTo>
                  <a:srgbClr val="DF1F06">
                    <a:alpha val="0"/>
                  </a:srgbClr>
                </a:clrTo>
              </a:clrChange>
              <a:extLst>
                <a:ext uri="{28A0092B-C50C-407E-A947-70E740481C1C}">
                  <a14:useLocalDpi xmlns:a14="http://schemas.microsoft.com/office/drawing/2010/main" val="0"/>
                </a:ext>
              </a:extLst>
            </a:blip>
            <a:srcRect l="14333" t="3734" r="14973" b="4564"/>
            <a:stretch>
              <a:fillRect/>
            </a:stretch>
          </p:blipFill>
          <p:spPr bwMode="auto">
            <a:xfrm>
              <a:off x="3700" y="170"/>
              <a:ext cx="573" cy="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3490" name="Rectangle 2050"/>
          <p:cNvSpPr>
            <a:spLocks noGrp="1" noChangeArrowheads="1"/>
          </p:cNvSpPr>
          <p:nvPr>
            <p:ph type="ctrTitle"/>
          </p:nvPr>
        </p:nvSpPr>
        <p:spPr>
          <a:xfrm>
            <a:off x="594785" y="312738"/>
            <a:ext cx="6644216" cy="1395412"/>
          </a:xfrm>
          <a:extLst>
            <a:ext uri="{909E8E84-426E-40DD-AFC4-6F175D3DCCD1}">
              <a14:hiddenFill xmlns:a14="http://schemas.microsoft.com/office/drawing/2010/main">
                <a:solidFill>
                  <a:schemeClr val="accent1"/>
                </a:solidFill>
              </a14:hiddenFill>
            </a:ext>
          </a:extLst>
        </p:spPr>
        <p:txBody>
          <a:bodyPr anchor="t"/>
          <a:lstStyle>
            <a:lvl1pPr>
              <a:defRPr/>
            </a:lvl1pPr>
          </a:lstStyle>
          <a:p>
            <a:pPr lvl="0"/>
            <a:r>
              <a:rPr lang="en-US" noProof="0"/>
              <a:t>Select to edit master title</a:t>
            </a:r>
          </a:p>
        </p:txBody>
      </p:sp>
      <p:sp>
        <p:nvSpPr>
          <p:cNvPr id="63491" name="Rectangle 2051"/>
          <p:cNvSpPr>
            <a:spLocks noGrp="1" noChangeArrowheads="1"/>
          </p:cNvSpPr>
          <p:nvPr>
            <p:ph type="subTitle" idx="1"/>
          </p:nvPr>
        </p:nvSpPr>
        <p:spPr>
          <a:xfrm>
            <a:off x="599018" y="1754188"/>
            <a:ext cx="6601883" cy="1752600"/>
          </a:xfrm>
          <a:extLst>
            <a:ext uri="{909E8E84-426E-40DD-AFC4-6F175D3DCCD1}">
              <a14:hiddenFill xmlns:a14="http://schemas.microsoft.com/office/drawing/2010/main">
                <a:solidFill>
                  <a:schemeClr val="accent1"/>
                </a:solidFill>
              </a14:hiddenFill>
            </a:ext>
          </a:extLst>
        </p:spPr>
        <p:txBody>
          <a:bodyPr/>
          <a:lstStyle>
            <a:lvl1pPr marL="0" indent="0">
              <a:buFontTx/>
              <a:buNone/>
              <a:defRPr sz="3201">
                <a:solidFill>
                  <a:srgbClr val="969696"/>
                </a:solidFill>
              </a:defRPr>
            </a:lvl1pPr>
          </a:lstStyle>
          <a:p>
            <a:pPr lvl="0"/>
            <a:r>
              <a:rPr lang="en-US" noProof="0"/>
              <a:t>Select to edit master subtitle</a:t>
            </a:r>
          </a:p>
        </p:txBody>
      </p:sp>
    </p:spTree>
    <p:extLst>
      <p:ext uri="{BB962C8B-B14F-4D97-AF65-F5344CB8AC3E}">
        <p14:creationId xmlns:p14="http://schemas.microsoft.com/office/powerpoint/2010/main" val="140052023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5286411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5" y="4406901"/>
            <a:ext cx="10363200" cy="1362075"/>
          </a:xfrm>
        </p:spPr>
        <p:txBody>
          <a:bodyPr anchor="t"/>
          <a:lstStyle>
            <a:lvl1pPr algn="l">
              <a:defRPr sz="4000" b="1" cap="all"/>
            </a:lvl1pPr>
          </a:lstStyle>
          <a:p>
            <a:r>
              <a:rPr lang="en-US" dirty="0"/>
              <a:t>Click to edit Master title style</a:t>
            </a:r>
          </a:p>
        </p:txBody>
      </p:sp>
      <p:sp>
        <p:nvSpPr>
          <p:cNvPr id="3" name="Text Placeholder 2"/>
          <p:cNvSpPr>
            <a:spLocks noGrp="1"/>
          </p:cNvSpPr>
          <p:nvPr>
            <p:ph type="body" idx="1"/>
          </p:nvPr>
        </p:nvSpPr>
        <p:spPr>
          <a:xfrm>
            <a:off x="963085" y="2906714"/>
            <a:ext cx="10363200" cy="1500187"/>
          </a:xfrm>
        </p:spPr>
        <p:txBody>
          <a:bodyPr anchor="b"/>
          <a:lstStyle>
            <a:lvl1pPr marL="0" indent="0">
              <a:buNone/>
              <a:defRPr sz="2000"/>
            </a:lvl1pPr>
            <a:lvl2pPr marL="457238" indent="0">
              <a:buNone/>
              <a:defRPr sz="1800"/>
            </a:lvl2pPr>
            <a:lvl3pPr marL="914476" indent="0">
              <a:buNone/>
              <a:defRPr sz="1600"/>
            </a:lvl3pPr>
            <a:lvl4pPr marL="1371714" indent="0">
              <a:buNone/>
              <a:defRPr sz="1400"/>
            </a:lvl4pPr>
            <a:lvl5pPr marL="1828952" indent="0">
              <a:buNone/>
              <a:defRPr sz="1400"/>
            </a:lvl5pPr>
            <a:lvl6pPr marL="2286190" indent="0">
              <a:buNone/>
              <a:defRPr sz="1400"/>
            </a:lvl6pPr>
            <a:lvl7pPr marL="2743429" indent="0">
              <a:buNone/>
              <a:defRPr sz="1400"/>
            </a:lvl7pPr>
            <a:lvl8pPr marL="3200666" indent="0">
              <a:buNone/>
              <a:defRPr sz="1400"/>
            </a:lvl8pPr>
            <a:lvl9pPr marL="3657905" indent="0">
              <a:buNone/>
              <a:defRPr sz="1400"/>
            </a:lvl9pPr>
          </a:lstStyle>
          <a:p>
            <a:pPr lvl="0"/>
            <a:r>
              <a:rPr lang="en-US"/>
              <a:t>Click to edit Master text styles</a:t>
            </a:r>
          </a:p>
        </p:txBody>
      </p:sp>
    </p:spTree>
    <p:extLst>
      <p:ext uri="{BB962C8B-B14F-4D97-AF65-F5344CB8AC3E}">
        <p14:creationId xmlns:p14="http://schemas.microsoft.com/office/powerpoint/2010/main" val="255613324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60401" y="1508126"/>
            <a:ext cx="5264151" cy="4391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27751" y="1508126"/>
            <a:ext cx="5266267" cy="4391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7408195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3"/>
            <a:ext cx="5386917" cy="639762"/>
          </a:xfrm>
        </p:spPr>
        <p:txBody>
          <a:bodyPr anchor="b"/>
          <a:lstStyle>
            <a:lvl1pPr marL="0" indent="0">
              <a:buNone/>
              <a:defRPr sz="2400" b="1"/>
            </a:lvl1pPr>
            <a:lvl2pPr marL="457238" indent="0">
              <a:buNone/>
              <a:defRPr sz="2000" b="1"/>
            </a:lvl2pPr>
            <a:lvl3pPr marL="914476" indent="0">
              <a:buNone/>
              <a:defRPr sz="1800" b="1"/>
            </a:lvl3pPr>
            <a:lvl4pPr marL="1371714" indent="0">
              <a:buNone/>
              <a:defRPr sz="1600" b="1"/>
            </a:lvl4pPr>
            <a:lvl5pPr marL="1828952" indent="0">
              <a:buNone/>
              <a:defRPr sz="1600" b="1"/>
            </a:lvl5pPr>
            <a:lvl6pPr marL="2286190" indent="0">
              <a:buNone/>
              <a:defRPr sz="1600" b="1"/>
            </a:lvl6pPr>
            <a:lvl7pPr marL="2743429" indent="0">
              <a:buNone/>
              <a:defRPr sz="1600" b="1"/>
            </a:lvl7pPr>
            <a:lvl8pPr marL="3200666" indent="0">
              <a:buNone/>
              <a:defRPr sz="1600" b="1"/>
            </a:lvl8pPr>
            <a:lvl9pPr marL="3657905"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1" y="2174876"/>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4" cy="639762"/>
          </a:xfrm>
        </p:spPr>
        <p:txBody>
          <a:bodyPr anchor="b"/>
          <a:lstStyle>
            <a:lvl1pPr marL="0" indent="0">
              <a:buNone/>
              <a:defRPr sz="2400" b="1"/>
            </a:lvl1pPr>
            <a:lvl2pPr marL="457238" indent="0">
              <a:buNone/>
              <a:defRPr sz="2000" b="1"/>
            </a:lvl2pPr>
            <a:lvl3pPr marL="914476" indent="0">
              <a:buNone/>
              <a:defRPr sz="1800" b="1"/>
            </a:lvl3pPr>
            <a:lvl4pPr marL="1371714" indent="0">
              <a:buNone/>
              <a:defRPr sz="1600" b="1"/>
            </a:lvl4pPr>
            <a:lvl5pPr marL="1828952" indent="0">
              <a:buNone/>
              <a:defRPr sz="1600" b="1"/>
            </a:lvl5pPr>
            <a:lvl6pPr marL="2286190" indent="0">
              <a:buNone/>
              <a:defRPr sz="1600" b="1"/>
            </a:lvl6pPr>
            <a:lvl7pPr marL="2743429" indent="0">
              <a:buNone/>
              <a:defRPr sz="1600" b="1"/>
            </a:lvl7pPr>
            <a:lvl8pPr marL="3200666" indent="0">
              <a:buNone/>
              <a:defRPr sz="1600" b="1"/>
            </a:lvl8pPr>
            <a:lvl9pPr marL="365790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6"/>
            <a:ext cx="538903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9658416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10746752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542060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1"/>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0"/>
            <a:ext cx="4011084" cy="4691063"/>
          </a:xfrm>
        </p:spPr>
        <p:txBody>
          <a:bodyPr/>
          <a:lstStyle>
            <a:lvl1pPr marL="0" indent="0">
              <a:buNone/>
              <a:defRPr sz="1400"/>
            </a:lvl1pPr>
            <a:lvl2pPr marL="457238" indent="0">
              <a:buNone/>
              <a:defRPr sz="1200"/>
            </a:lvl2pPr>
            <a:lvl3pPr marL="914476" indent="0">
              <a:buNone/>
              <a:defRPr sz="1000"/>
            </a:lvl3pPr>
            <a:lvl4pPr marL="1371714" indent="0">
              <a:buNone/>
              <a:defRPr sz="900"/>
            </a:lvl4pPr>
            <a:lvl5pPr marL="1828952" indent="0">
              <a:buNone/>
              <a:defRPr sz="900"/>
            </a:lvl5pPr>
            <a:lvl6pPr marL="2286190" indent="0">
              <a:buNone/>
              <a:defRPr sz="900"/>
            </a:lvl6pPr>
            <a:lvl7pPr marL="2743429" indent="0">
              <a:buNone/>
              <a:defRPr sz="900"/>
            </a:lvl7pPr>
            <a:lvl8pPr marL="3200666" indent="0">
              <a:buNone/>
              <a:defRPr sz="900"/>
            </a:lvl8pPr>
            <a:lvl9pPr marL="3657905" indent="0">
              <a:buNone/>
              <a:defRPr sz="900"/>
            </a:lvl9pPr>
          </a:lstStyle>
          <a:p>
            <a:pPr lvl="0"/>
            <a:r>
              <a:rPr lang="en-US"/>
              <a:t>Click to edit Master text styles</a:t>
            </a:r>
          </a:p>
        </p:txBody>
      </p:sp>
    </p:spTree>
    <p:extLst>
      <p:ext uri="{BB962C8B-B14F-4D97-AF65-F5344CB8AC3E}">
        <p14:creationId xmlns:p14="http://schemas.microsoft.com/office/powerpoint/2010/main" val="7509912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917"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ext Placeholder 4"/>
          <p:cNvSpPr>
            <a:spLocks noGrp="1"/>
          </p:cNvSpPr>
          <p:nvPr>
            <p:ph type="body" sz="quarter" idx="3"/>
          </p:nvPr>
        </p:nvSpPr>
        <p:spPr>
          <a:xfrm>
            <a:off x="6193370" y="1535114"/>
            <a:ext cx="5389033"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Rectangle 42"/>
          <p:cNvSpPr>
            <a:spLocks noGrp="1" noChangeArrowheads="1"/>
          </p:cNvSpPr>
          <p:nvPr>
            <p:ph type="sldNum" sz="quarter" idx="10"/>
          </p:nvPr>
        </p:nvSpPr>
        <p:spPr>
          <a:xfrm>
            <a:off x="10972800" y="6553200"/>
            <a:ext cx="609600" cy="300038"/>
          </a:xfrm>
          <a:prstGeom prst="rect">
            <a:avLst/>
          </a:prstGeom>
        </p:spPr>
        <p:txBody>
          <a:bodyPr/>
          <a:lstStyle>
            <a:lvl1pPr fontAlgn="auto">
              <a:spcBef>
                <a:spcPts val="0"/>
              </a:spcBef>
              <a:spcAft>
                <a:spcPts val="0"/>
              </a:spcAft>
              <a:defRPr sz="1000"/>
            </a:lvl1pPr>
          </a:lstStyle>
          <a:p>
            <a:fld id="{211B08C4-C9CB-4DEB-A803-822EF262FBFD}" type="slidenum">
              <a:rPr lang="en-US" smtClean="0"/>
              <a:t>‹#›</a:t>
            </a:fld>
            <a:endParaRPr lang="en-US"/>
          </a:p>
        </p:txBody>
      </p:sp>
    </p:spTree>
    <p:extLst>
      <p:ext uri="{BB962C8B-B14F-4D97-AF65-F5344CB8AC3E}">
        <p14:creationId xmlns:p14="http://schemas.microsoft.com/office/powerpoint/2010/main" val="2210125057"/>
      </p:ext>
    </p:extLst>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1"/>
            </a:lvl1pPr>
            <a:lvl2pPr marL="457238" indent="0">
              <a:buNone/>
              <a:defRPr sz="2800"/>
            </a:lvl2pPr>
            <a:lvl3pPr marL="914476" indent="0">
              <a:buNone/>
              <a:defRPr sz="2400"/>
            </a:lvl3pPr>
            <a:lvl4pPr marL="1371714" indent="0">
              <a:buNone/>
              <a:defRPr sz="2000"/>
            </a:lvl4pPr>
            <a:lvl5pPr marL="1828952" indent="0">
              <a:buNone/>
              <a:defRPr sz="2000"/>
            </a:lvl5pPr>
            <a:lvl6pPr marL="2286190" indent="0">
              <a:buNone/>
              <a:defRPr sz="2000"/>
            </a:lvl6pPr>
            <a:lvl7pPr marL="2743429" indent="0">
              <a:buNone/>
              <a:defRPr sz="2000"/>
            </a:lvl7pPr>
            <a:lvl8pPr marL="3200666" indent="0">
              <a:buNone/>
              <a:defRPr sz="2000"/>
            </a:lvl8pPr>
            <a:lvl9pPr marL="3657905"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38" indent="0">
              <a:buNone/>
              <a:defRPr sz="1200"/>
            </a:lvl2pPr>
            <a:lvl3pPr marL="914476" indent="0">
              <a:buNone/>
              <a:defRPr sz="1000"/>
            </a:lvl3pPr>
            <a:lvl4pPr marL="1371714" indent="0">
              <a:buNone/>
              <a:defRPr sz="900"/>
            </a:lvl4pPr>
            <a:lvl5pPr marL="1828952" indent="0">
              <a:buNone/>
              <a:defRPr sz="900"/>
            </a:lvl5pPr>
            <a:lvl6pPr marL="2286190" indent="0">
              <a:buNone/>
              <a:defRPr sz="900"/>
            </a:lvl6pPr>
            <a:lvl7pPr marL="2743429" indent="0">
              <a:buNone/>
              <a:defRPr sz="900"/>
            </a:lvl7pPr>
            <a:lvl8pPr marL="3200666" indent="0">
              <a:buNone/>
              <a:defRPr sz="900"/>
            </a:lvl8pPr>
            <a:lvl9pPr marL="3657905" indent="0">
              <a:buNone/>
              <a:defRPr sz="900"/>
            </a:lvl9pPr>
          </a:lstStyle>
          <a:p>
            <a:pPr lvl="0"/>
            <a:r>
              <a:rPr lang="en-US"/>
              <a:t>Click to edit Master text styles</a:t>
            </a:r>
          </a:p>
        </p:txBody>
      </p:sp>
    </p:spTree>
    <p:extLst>
      <p:ext uri="{BB962C8B-B14F-4D97-AF65-F5344CB8AC3E}">
        <p14:creationId xmlns:p14="http://schemas.microsoft.com/office/powerpoint/2010/main" val="347081517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8720667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06418" y="373064"/>
            <a:ext cx="2823633" cy="552608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33400" y="373064"/>
            <a:ext cx="8269818" cy="55260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6457404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86050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Rectangle 42"/>
          <p:cNvSpPr>
            <a:spLocks noGrp="1" noChangeArrowheads="1"/>
          </p:cNvSpPr>
          <p:nvPr>
            <p:ph type="sldNum" sz="quarter" idx="10"/>
          </p:nvPr>
        </p:nvSpPr>
        <p:spPr>
          <a:xfrm>
            <a:off x="10972800" y="6553200"/>
            <a:ext cx="609600" cy="300038"/>
          </a:xfrm>
          <a:prstGeom prst="rect">
            <a:avLst/>
          </a:prstGeom>
        </p:spPr>
        <p:txBody>
          <a:bodyPr/>
          <a:lstStyle>
            <a:lvl1pPr fontAlgn="auto">
              <a:spcBef>
                <a:spcPts val="0"/>
              </a:spcBef>
              <a:spcAft>
                <a:spcPts val="0"/>
              </a:spcAft>
              <a:defRPr sz="1000"/>
            </a:lvl1pPr>
          </a:lstStyle>
          <a:p>
            <a:fld id="{211B08C4-C9CB-4DEB-A803-822EF262FBFD}" type="slidenum">
              <a:rPr lang="en-US" smtClean="0"/>
              <a:t>‹#›</a:t>
            </a:fld>
            <a:endParaRPr lang="en-US"/>
          </a:p>
        </p:txBody>
      </p:sp>
    </p:spTree>
    <p:extLst>
      <p:ext uri="{BB962C8B-B14F-4D97-AF65-F5344CB8AC3E}">
        <p14:creationId xmlns:p14="http://schemas.microsoft.com/office/powerpoint/2010/main" val="2702266481"/>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Rectangle 42"/>
          <p:cNvSpPr>
            <a:spLocks noGrp="1" noChangeArrowheads="1"/>
          </p:cNvSpPr>
          <p:nvPr>
            <p:ph type="sldNum" sz="quarter" idx="10"/>
          </p:nvPr>
        </p:nvSpPr>
        <p:spPr>
          <a:xfrm>
            <a:off x="10972800" y="6553200"/>
            <a:ext cx="609600" cy="300038"/>
          </a:xfrm>
          <a:prstGeom prst="rect">
            <a:avLst/>
          </a:prstGeom>
        </p:spPr>
        <p:txBody>
          <a:bodyPr/>
          <a:lstStyle>
            <a:lvl1pPr fontAlgn="auto">
              <a:spcBef>
                <a:spcPts val="0"/>
              </a:spcBef>
              <a:spcAft>
                <a:spcPts val="0"/>
              </a:spcAft>
              <a:defRPr sz="1000"/>
            </a:lvl1pPr>
          </a:lstStyle>
          <a:p>
            <a:fld id="{211B08C4-C9CB-4DEB-A803-822EF262FBFD}" type="slidenum">
              <a:rPr lang="en-US" smtClean="0"/>
              <a:t>‹#›</a:t>
            </a:fld>
            <a:endParaRPr lang="en-US"/>
          </a:p>
        </p:txBody>
      </p:sp>
    </p:spTree>
    <p:extLst>
      <p:ext uri="{BB962C8B-B14F-4D97-AF65-F5344CB8AC3E}">
        <p14:creationId xmlns:p14="http://schemas.microsoft.com/office/powerpoint/2010/main" val="3860342722"/>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3.gi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jpeg"/><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heme" Target="../theme/theme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image" Target="../media/image5.jpe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9.xml"/><Relationship Id="rId7" Type="http://schemas.openxmlformats.org/officeDocument/2006/relationships/image" Target="../media/image6.jpeg"/><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theme" Target="../theme/theme3.xml"/><Relationship Id="rId5" Type="http://schemas.openxmlformats.org/officeDocument/2006/relationships/slideLayout" Target="../slideLayouts/slideLayout31.xml"/><Relationship Id="rId4"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theme" Target="../theme/theme4.xml"/><Relationship Id="rId1" Type="http://schemas.openxmlformats.org/officeDocument/2006/relationships/slideLayout" Target="../slideLayouts/slideLayout3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theme" Target="../theme/theme5.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image" Target="../media/image8.jpeg"/></Relationships>
</file>

<file path=ppt/slideMasters/_rels/slideMaster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47.xml"/><Relationship Id="rId7" Type="http://schemas.openxmlformats.org/officeDocument/2006/relationships/theme" Target="../theme/theme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5" Type="http://schemas.openxmlformats.org/officeDocument/2006/relationships/slideLayout" Target="../slideLayouts/slideLayout49.xml"/><Relationship Id="rId4" Type="http://schemas.openxmlformats.org/officeDocument/2006/relationships/slideLayout" Target="../slideLayouts/slideLayout4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image" Target="../media/image14.jpeg"/><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7.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theme" Target="../theme/theme8.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image" Target="../media/image19.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 name="Picture 9" descr="RTCA_logo_final.jpg">
            <a:extLst>
              <a:ext uri="{FF2B5EF4-FFF2-40B4-BE49-F238E27FC236}">
                <a16:creationId xmlns:a16="http://schemas.microsoft.com/office/drawing/2014/main" id="{9FA6C412-F789-4D6B-852D-FEEBE69F250C}"/>
              </a:ext>
            </a:extLst>
          </p:cNvPr>
          <p:cNvPicPr>
            <a:picLocks noChangeAspect="1"/>
          </p:cNvPicPr>
          <p:nvPr userDrawn="1"/>
        </p:nvPicPr>
        <p:blipFill>
          <a:blip r:embed="rId16" cstate="print">
            <a:alphaModFix amt="75000"/>
          </a:blip>
          <a:stretch>
            <a:fillRect/>
          </a:stretch>
        </p:blipFill>
        <p:spPr>
          <a:xfrm>
            <a:off x="0" y="0"/>
            <a:ext cx="1751731" cy="755780"/>
          </a:xfrm>
          <a:prstGeom prst="rect">
            <a:avLst/>
          </a:prstGeom>
        </p:spPr>
      </p:pic>
      <p:sp>
        <p:nvSpPr>
          <p:cNvPr id="22567" name="Rectangle 39"/>
          <p:cNvSpPr>
            <a:spLocks noGrp="1" noChangeArrowheads="1"/>
          </p:cNvSpPr>
          <p:nvPr>
            <p:ph type="title"/>
          </p:nvPr>
        </p:nvSpPr>
        <p:spPr bwMode="auto">
          <a:xfrm>
            <a:off x="609600" y="277814"/>
            <a:ext cx="109728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1028" name="Rectangle 43"/>
          <p:cNvSpPr>
            <a:spLocks noGrp="1" noChangeArrowheads="1"/>
          </p:cNvSpPr>
          <p:nvPr>
            <p:ph type="body" idx="1"/>
          </p:nvPr>
        </p:nvSpPr>
        <p:spPr bwMode="auto">
          <a:xfrm>
            <a:off x="609600" y="1600200"/>
            <a:ext cx="10972800" cy="453231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41"/>
          <p:cNvSpPr txBox="1">
            <a:spLocks noChangeArrowheads="1"/>
          </p:cNvSpPr>
          <p:nvPr/>
        </p:nvSpPr>
        <p:spPr>
          <a:xfrm>
            <a:off x="4572000" y="6354763"/>
            <a:ext cx="6908800" cy="457200"/>
          </a:xfrm>
          <a:prstGeom prst="rect">
            <a:avLst/>
          </a:prstGeom>
          <a:ln/>
        </p:spPr>
        <p:txBody>
          <a:bodyPr anchor="ctr"/>
          <a:lstStyle>
            <a:lvl1pPr algn="r">
              <a:defRPr sz="1400" i="1" baseline="0">
                <a:solidFill>
                  <a:schemeClr val="tx2"/>
                </a:solidFill>
              </a:defRPr>
            </a:lvl1pPr>
          </a:lstStyle>
          <a:p>
            <a:pPr fontAlgn="base">
              <a:spcBef>
                <a:spcPct val="0"/>
              </a:spcBef>
              <a:spcAft>
                <a:spcPct val="0"/>
              </a:spcAft>
              <a:defRPr/>
            </a:pPr>
            <a:endParaRPr lang="en-US" sz="1400">
              <a:solidFill>
                <a:srgbClr val="FFFFFF"/>
              </a:solidFill>
            </a:endParaRPr>
          </a:p>
        </p:txBody>
      </p:sp>
      <p:sp>
        <p:nvSpPr>
          <p:cNvPr id="17" name="Rectangle 42"/>
          <p:cNvSpPr>
            <a:spLocks noGrp="1" noChangeArrowheads="1"/>
          </p:cNvSpPr>
          <p:nvPr>
            <p:ph type="sldNum" sz="quarter" idx="4"/>
          </p:nvPr>
        </p:nvSpPr>
        <p:spPr>
          <a:xfrm>
            <a:off x="10972800" y="6553200"/>
            <a:ext cx="609600" cy="300038"/>
          </a:xfrm>
          <a:prstGeom prst="rect">
            <a:avLst/>
          </a:prstGeom>
        </p:spPr>
        <p:txBody>
          <a:bodyPr/>
          <a:lstStyle>
            <a:lvl1pPr fontAlgn="auto">
              <a:spcBef>
                <a:spcPts val="0"/>
              </a:spcBef>
              <a:spcAft>
                <a:spcPts val="0"/>
              </a:spcAft>
              <a:defRPr sz="1000">
                <a:solidFill>
                  <a:srgbClr val="000000"/>
                </a:solidFill>
              </a:defRPr>
            </a:lvl1pPr>
          </a:lstStyle>
          <a:p>
            <a:fld id="{211B08C4-C9CB-4DEB-A803-822EF262FBFD}" type="slidenum">
              <a:rPr lang="en-US" smtClean="0"/>
              <a:t>‹#›</a:t>
            </a:fld>
            <a:endParaRPr lang="en-US"/>
          </a:p>
        </p:txBody>
      </p:sp>
      <p:pic>
        <p:nvPicPr>
          <p:cNvPr id="9" name="Picture 8">
            <a:extLst>
              <a:ext uri="{FF2B5EF4-FFF2-40B4-BE49-F238E27FC236}">
                <a16:creationId xmlns:a16="http://schemas.microsoft.com/office/drawing/2014/main" id="{59BA2B1F-FB07-4814-9C7E-F340BAFE9A28}"/>
              </a:ext>
            </a:extLst>
          </p:cNvPr>
          <p:cNvPicPr/>
          <p:nvPr userDrawn="1"/>
        </p:nvPicPr>
        <p:blipFill>
          <a:blip r:embed="rId17" cstate="print">
            <a:alphaModFix amt="75000"/>
            <a:extLst>
              <a:ext uri="{28A0092B-C50C-407E-A947-70E740481C1C}">
                <a14:useLocalDpi xmlns:a14="http://schemas.microsoft.com/office/drawing/2010/main" val="0"/>
              </a:ext>
            </a:extLst>
          </a:blip>
          <a:stretch>
            <a:fillRect/>
          </a:stretch>
        </p:blipFill>
        <p:spPr>
          <a:xfrm>
            <a:off x="11087417" y="55564"/>
            <a:ext cx="989965" cy="989965"/>
          </a:xfrm>
          <a:prstGeom prst="rect">
            <a:avLst/>
          </a:prstGeom>
        </p:spPr>
      </p:pic>
    </p:spTree>
    <p:extLst>
      <p:ext uri="{BB962C8B-B14F-4D97-AF65-F5344CB8AC3E}">
        <p14:creationId xmlns:p14="http://schemas.microsoft.com/office/powerpoint/2010/main" val="64141636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96" r:id="rId14"/>
  </p:sldLayoutIdLst>
  <p:transition/>
  <p:txStyles>
    <p:titleStyle>
      <a:lvl1pPr algn="ctr" rtl="0" eaLnBrk="1" fontAlgn="base" hangingPunct="1">
        <a:spcBef>
          <a:spcPct val="0"/>
        </a:spcBef>
        <a:spcAft>
          <a:spcPct val="0"/>
        </a:spcAft>
        <a:defRPr sz="3600">
          <a:solidFill>
            <a:srgbClr val="000000"/>
          </a:solidFill>
          <a:effectLst/>
          <a:latin typeface="+mj-lt"/>
          <a:ea typeface="+mj-ea"/>
          <a:cs typeface="+mj-cs"/>
        </a:defRPr>
      </a:lvl1pPr>
      <a:lvl2pPr algn="ctr" rtl="0" eaLnBrk="1" fontAlgn="base" hangingPunct="1">
        <a:spcBef>
          <a:spcPct val="0"/>
        </a:spcBef>
        <a:spcAft>
          <a:spcPct val="0"/>
        </a:spcAft>
        <a:defRPr sz="3600">
          <a:solidFill>
            <a:srgbClr val="002C59"/>
          </a:solidFill>
          <a:effectLst>
            <a:outerShdw blurRad="38100" dist="38100" dir="2700000" algn="tl">
              <a:srgbClr val="000000"/>
            </a:outerShdw>
          </a:effectLst>
          <a:latin typeface="Arial" charset="0"/>
        </a:defRPr>
      </a:lvl2pPr>
      <a:lvl3pPr algn="ctr" rtl="0" eaLnBrk="1" fontAlgn="base" hangingPunct="1">
        <a:spcBef>
          <a:spcPct val="0"/>
        </a:spcBef>
        <a:spcAft>
          <a:spcPct val="0"/>
        </a:spcAft>
        <a:defRPr sz="3600">
          <a:solidFill>
            <a:srgbClr val="002C59"/>
          </a:solidFill>
          <a:effectLst>
            <a:outerShdw blurRad="38100" dist="38100" dir="2700000" algn="tl">
              <a:srgbClr val="000000"/>
            </a:outerShdw>
          </a:effectLst>
          <a:latin typeface="Arial" charset="0"/>
        </a:defRPr>
      </a:lvl3pPr>
      <a:lvl4pPr algn="ctr" rtl="0" eaLnBrk="1" fontAlgn="base" hangingPunct="1">
        <a:spcBef>
          <a:spcPct val="0"/>
        </a:spcBef>
        <a:spcAft>
          <a:spcPct val="0"/>
        </a:spcAft>
        <a:defRPr sz="3600">
          <a:solidFill>
            <a:srgbClr val="002C59"/>
          </a:solidFill>
          <a:effectLst>
            <a:outerShdw blurRad="38100" dist="38100" dir="2700000" algn="tl">
              <a:srgbClr val="000000"/>
            </a:outerShdw>
          </a:effectLst>
          <a:latin typeface="Arial" charset="0"/>
        </a:defRPr>
      </a:lvl4pPr>
      <a:lvl5pPr algn="ctr" rtl="0" eaLnBrk="1" fontAlgn="base" hangingPunct="1">
        <a:spcBef>
          <a:spcPct val="0"/>
        </a:spcBef>
        <a:spcAft>
          <a:spcPct val="0"/>
        </a:spcAft>
        <a:defRPr sz="3600">
          <a:solidFill>
            <a:srgbClr val="002C59"/>
          </a:solidFill>
          <a:effectLst>
            <a:outerShdw blurRad="38100" dist="38100" dir="2700000" algn="tl">
              <a:srgbClr val="000000"/>
            </a:outerShdw>
          </a:effectLst>
          <a:latin typeface="Arial" charset="0"/>
        </a:defRPr>
      </a:lvl5pPr>
      <a:lvl6pPr marL="4572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1" fontAlgn="base" hangingPunct="1">
        <a:spcBef>
          <a:spcPts val="1200"/>
        </a:spcBef>
        <a:spcAft>
          <a:spcPct val="0"/>
        </a:spcAft>
        <a:buClr>
          <a:srgbClr val="000000"/>
        </a:buClr>
        <a:buSzPct val="60000"/>
        <a:buFontTx/>
        <a:buBlip>
          <a:blip r:embed="rId18"/>
        </a:buBlip>
        <a:defRPr sz="2800">
          <a:solidFill>
            <a:srgbClr val="000000"/>
          </a:solidFill>
          <a:latin typeface="+mn-lt"/>
          <a:ea typeface="+mn-ea"/>
          <a:cs typeface="+mn-cs"/>
        </a:defRPr>
      </a:lvl1pPr>
      <a:lvl2pPr marL="742950" indent="-285750" algn="l" rtl="0" eaLnBrk="1" fontAlgn="base" hangingPunct="1">
        <a:spcBef>
          <a:spcPts val="900"/>
        </a:spcBef>
        <a:spcAft>
          <a:spcPct val="0"/>
        </a:spcAft>
        <a:buClr>
          <a:srgbClr val="000000"/>
        </a:buClr>
        <a:buFont typeface="Arial" pitchFamily="34" charset="0"/>
        <a:buChar char="•"/>
        <a:defRPr sz="2400">
          <a:solidFill>
            <a:srgbClr val="000000"/>
          </a:solidFill>
          <a:latin typeface="+mn-lt"/>
        </a:defRPr>
      </a:lvl2pPr>
      <a:lvl3pPr marL="1143000" indent="-228600" algn="l" rtl="0" eaLnBrk="1" fontAlgn="base" hangingPunct="1">
        <a:spcBef>
          <a:spcPts val="600"/>
        </a:spcBef>
        <a:spcAft>
          <a:spcPct val="0"/>
        </a:spcAft>
        <a:buClr>
          <a:srgbClr val="000000"/>
        </a:buClr>
        <a:buSzPct val="60000"/>
        <a:buFont typeface="Arial" pitchFamily="34" charset="0"/>
        <a:buChar char="•"/>
        <a:defRPr sz="2200">
          <a:solidFill>
            <a:srgbClr val="000000"/>
          </a:solidFill>
          <a:latin typeface="+mn-lt"/>
        </a:defRPr>
      </a:lvl3pPr>
      <a:lvl4pPr marL="1600200" indent="-228600" algn="l" rtl="0" eaLnBrk="1" fontAlgn="base" hangingPunct="1">
        <a:spcBef>
          <a:spcPts val="600"/>
        </a:spcBef>
        <a:spcAft>
          <a:spcPct val="0"/>
        </a:spcAft>
        <a:buClr>
          <a:srgbClr val="000000"/>
        </a:buClr>
        <a:buFont typeface="Arial" pitchFamily="34" charset="0"/>
        <a:buChar char="•"/>
        <a:defRPr sz="2000">
          <a:solidFill>
            <a:srgbClr val="000000"/>
          </a:solidFill>
          <a:latin typeface="+mn-lt"/>
        </a:defRPr>
      </a:lvl4pPr>
      <a:lvl5pPr marL="2057400" indent="-228600" algn="l" rtl="0" eaLnBrk="1" fontAlgn="base" hangingPunct="1">
        <a:spcBef>
          <a:spcPts val="300"/>
        </a:spcBef>
        <a:spcAft>
          <a:spcPct val="0"/>
        </a:spcAft>
        <a:buClr>
          <a:srgbClr val="000000"/>
        </a:buClr>
        <a:buSzPct val="60000"/>
        <a:buFont typeface="Arial" pitchFamily="34" charset="0"/>
        <a:buChar char="•"/>
        <a:defRPr>
          <a:solidFill>
            <a:srgbClr val="000000"/>
          </a:solidFill>
          <a:latin typeface="+mn-lt"/>
        </a:defRPr>
      </a:lvl5pPr>
      <a:lvl6pPr marL="2514600" indent="-228600" algn="l" rtl="0" eaLnBrk="1" fontAlgn="base" hangingPunct="1">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eaLnBrk="1" fontAlgn="base" hangingPunct="1">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eaLnBrk="1" fontAlgn="base" hangingPunct="1">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eaLnBrk="1" fontAlgn="base" hangingPunct="1">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9681882" y="185738"/>
            <a:ext cx="2301372" cy="1039016"/>
          </a:xfrm>
          <a:prstGeom prst="rect">
            <a:avLst/>
          </a:prstGeom>
        </p:spPr>
      </p:pic>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B85C59-7354-4BD0-ABAA-F78D7B3486CA}" type="datetimeFigureOut">
              <a:rPr lang="en-US" smtClean="0"/>
              <a:t>20-Aug-20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1E46B8-213B-41CF-81EE-00570F39EA85}" type="slidenum">
              <a:rPr lang="en-US" smtClean="0"/>
              <a:pPr/>
              <a:t>‹#›</a:t>
            </a:fld>
            <a:endParaRPr lang="en-US"/>
          </a:p>
        </p:txBody>
      </p:sp>
    </p:spTree>
    <p:extLst>
      <p:ext uri="{BB962C8B-B14F-4D97-AF65-F5344CB8AC3E}">
        <p14:creationId xmlns:p14="http://schemas.microsoft.com/office/powerpoint/2010/main" val="2170610545"/>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platzhalter 2"/>
          <p:cNvSpPr>
            <a:spLocks noGrp="1"/>
          </p:cNvSpPr>
          <p:nvPr>
            <p:ph type="body" idx="1"/>
          </p:nvPr>
        </p:nvSpPr>
        <p:spPr>
          <a:xfrm>
            <a:off x="609600" y="2269229"/>
            <a:ext cx="10972800" cy="3364227"/>
          </a:xfrm>
          <a:prstGeom prst="rect">
            <a:avLst/>
          </a:prstGeom>
        </p:spPr>
        <p:txBody>
          <a:bodyPr vert="horz" lIns="91440" tIns="45720" rIns="91440" bIns="45720" rtlCol="0">
            <a:normAutofit/>
          </a:bodyPr>
          <a:lstStyle/>
          <a:p>
            <a:pPr lvl="0"/>
            <a:r>
              <a:rPr lang="de-AT"/>
              <a:t>Mastertextformat bearbeiten</a:t>
            </a:r>
          </a:p>
          <a:p>
            <a:pPr lvl="1"/>
            <a:r>
              <a:rPr lang="de-AT"/>
              <a:t>Zweite Ebene</a:t>
            </a:r>
          </a:p>
          <a:p>
            <a:pPr lvl="2"/>
            <a:r>
              <a:rPr lang="de-AT"/>
              <a:t>Dritte Ebene</a:t>
            </a:r>
          </a:p>
          <a:p>
            <a:pPr lvl="3"/>
            <a:r>
              <a:rPr lang="de-AT"/>
              <a:t>Vierte Ebene</a:t>
            </a:r>
          </a:p>
          <a:p>
            <a:pPr lvl="4"/>
            <a:r>
              <a:rPr lang="de-AT"/>
              <a:t>Fünfte Ebene</a:t>
            </a:r>
            <a:endParaRPr lang="de-DE"/>
          </a:p>
        </p:txBody>
      </p:sp>
      <p:sp>
        <p:nvSpPr>
          <p:cNvPr id="4" name="Datumsplatzhalt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79CE9940-14D2-D245-A97B-810272FB7529}" type="datetimeFigureOut">
              <a:rPr lang="de-DE" smtClean="0"/>
              <a:t>20.08.2020</a:t>
            </a:fld>
            <a:endParaRPr lang="de-DE"/>
          </a:p>
        </p:txBody>
      </p:sp>
      <p:sp>
        <p:nvSpPr>
          <p:cNvPr id="5" name="Fußzeilenplatzhalt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de-DE"/>
          </a:p>
        </p:txBody>
      </p:sp>
      <p:sp>
        <p:nvSpPr>
          <p:cNvPr id="6" name="Foliennummernplatzhalt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AFECFABB-4564-5845-9A35-B4150790BF15}" type="slidenum">
              <a:rPr lang="de-DE" smtClean="0"/>
              <a:t>‹#›</a:t>
            </a:fld>
            <a:endParaRPr lang="de-DE"/>
          </a:p>
        </p:txBody>
      </p:sp>
      <p:pic>
        <p:nvPicPr>
          <p:cNvPr id="2" name="Bild 1" descr="EUROCAE_PowerPoint 2019-2.jpg"/>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 y="0"/>
            <a:ext cx="12181172" cy="6858000"/>
          </a:xfrm>
          <a:prstGeom prst="rect">
            <a:avLst/>
          </a:prstGeom>
        </p:spPr>
      </p:pic>
    </p:spTree>
    <p:extLst>
      <p:ext uri="{BB962C8B-B14F-4D97-AF65-F5344CB8AC3E}">
        <p14:creationId xmlns:p14="http://schemas.microsoft.com/office/powerpoint/2010/main" val="323889077"/>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Lst>
  <p:txStyles>
    <p:titleStyle>
      <a:lvl1pPr algn="l" defTabSz="609585" rtl="0" eaLnBrk="1" latinLnBrk="0" hangingPunct="1">
        <a:spcBef>
          <a:spcPct val="0"/>
        </a:spcBef>
        <a:buNone/>
        <a:defRPr sz="4800" b="1" kern="1200">
          <a:solidFill>
            <a:srgbClr val="FFFFFF"/>
          </a:solidFill>
          <a:latin typeface="Arial"/>
          <a:ea typeface="+mj-ea"/>
          <a:cs typeface="Arial"/>
        </a:defRPr>
      </a:lvl1pPr>
    </p:titleStyle>
    <p:bodyStyle>
      <a:lvl1pPr marL="457189" indent="-457189" algn="l" defTabSz="609585" rtl="0" eaLnBrk="1" latinLnBrk="0" hangingPunct="1">
        <a:spcBef>
          <a:spcPct val="20000"/>
        </a:spcBef>
        <a:buFont typeface="Lucida Grande"/>
        <a:buChar char="✈"/>
        <a:defRPr sz="4267" kern="1200">
          <a:solidFill>
            <a:srgbClr val="364E8D"/>
          </a:solidFill>
          <a:latin typeface="Arial"/>
          <a:ea typeface="+mn-ea"/>
          <a:cs typeface="Arial"/>
        </a:defRPr>
      </a:lvl1pPr>
      <a:lvl2pPr marL="990575" indent="-380990" algn="l" defTabSz="609585" rtl="0" eaLnBrk="1" latinLnBrk="0" hangingPunct="1">
        <a:spcBef>
          <a:spcPct val="20000"/>
        </a:spcBef>
        <a:buFont typeface="Lucida Grande"/>
        <a:buChar char="✈"/>
        <a:defRPr sz="3733" kern="1200">
          <a:solidFill>
            <a:srgbClr val="364E8D"/>
          </a:solidFill>
          <a:latin typeface="Arial"/>
          <a:ea typeface="+mn-ea"/>
          <a:cs typeface="Arial"/>
        </a:defRPr>
      </a:lvl2pPr>
      <a:lvl3pPr marL="1523962" indent="-304792" algn="l" defTabSz="609585" rtl="0" eaLnBrk="1" latinLnBrk="0" hangingPunct="1">
        <a:spcBef>
          <a:spcPct val="20000"/>
        </a:spcBef>
        <a:buFont typeface="Lucida Grande"/>
        <a:buChar char="✈"/>
        <a:defRPr sz="3200" kern="1200">
          <a:solidFill>
            <a:srgbClr val="364E8D"/>
          </a:solidFill>
          <a:latin typeface="Arial"/>
          <a:ea typeface="+mn-ea"/>
          <a:cs typeface="Arial"/>
        </a:defRPr>
      </a:lvl3pPr>
      <a:lvl4pPr marL="2133547" indent="-304792" algn="l" defTabSz="609585" rtl="0" eaLnBrk="1" latinLnBrk="0" hangingPunct="1">
        <a:spcBef>
          <a:spcPct val="20000"/>
        </a:spcBef>
        <a:buFont typeface="Lucida Grande"/>
        <a:buChar char="✈"/>
        <a:defRPr sz="2667" kern="1200">
          <a:solidFill>
            <a:srgbClr val="364E8D"/>
          </a:solidFill>
          <a:latin typeface="Arial"/>
          <a:ea typeface="+mn-ea"/>
          <a:cs typeface="Arial"/>
        </a:defRPr>
      </a:lvl4pPr>
      <a:lvl5pPr marL="2743131" indent="-304792" algn="l" defTabSz="609585" rtl="0" eaLnBrk="1" latinLnBrk="0" hangingPunct="1">
        <a:spcBef>
          <a:spcPct val="20000"/>
        </a:spcBef>
        <a:buFont typeface="Lucida Grande"/>
        <a:buChar char="✈"/>
        <a:defRPr sz="2667" kern="1200">
          <a:solidFill>
            <a:srgbClr val="364E8D"/>
          </a:solidFill>
          <a:latin typeface="Arial"/>
          <a:ea typeface="+mn-ea"/>
          <a:cs typeface="Arial"/>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de-DE"/>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de-AT"/>
              <a:t>Mastertitelformat bearbeiten</a:t>
            </a:r>
            <a:endParaRPr lang="de-DE"/>
          </a:p>
        </p:txBody>
      </p:sp>
      <p:sp>
        <p:nvSpPr>
          <p:cNvPr id="3" name="Textplatzhalt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de-AT"/>
              <a:t>Mastertextformat bearbeiten</a:t>
            </a:r>
          </a:p>
          <a:p>
            <a:pPr lvl="1"/>
            <a:r>
              <a:rPr lang="de-AT"/>
              <a:t>Zweite Ebene</a:t>
            </a:r>
          </a:p>
          <a:p>
            <a:pPr lvl="2"/>
            <a:r>
              <a:rPr lang="de-AT"/>
              <a:t>Dritte Ebene</a:t>
            </a:r>
          </a:p>
          <a:p>
            <a:pPr lvl="3"/>
            <a:r>
              <a:rPr lang="de-AT"/>
              <a:t>Vierte Ebene</a:t>
            </a:r>
          </a:p>
          <a:p>
            <a:pPr lvl="4"/>
            <a:r>
              <a:rPr lang="de-AT"/>
              <a:t>Fünfte Ebene</a:t>
            </a:r>
            <a:endParaRPr lang="de-DE"/>
          </a:p>
        </p:txBody>
      </p:sp>
      <p:sp>
        <p:nvSpPr>
          <p:cNvPr id="4" name="Datumsplatzhalt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4D04FBC1-3B73-AC4C-B527-543AFA655EEB}" type="datetimeFigureOut">
              <a:rPr lang="de-DE" smtClean="0"/>
              <a:t>20.08.2020</a:t>
            </a:fld>
            <a:endParaRPr lang="de-DE"/>
          </a:p>
        </p:txBody>
      </p:sp>
      <p:sp>
        <p:nvSpPr>
          <p:cNvPr id="5" name="Fußzeilenplatzhalt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de-DE"/>
          </a:p>
        </p:txBody>
      </p:sp>
      <p:sp>
        <p:nvSpPr>
          <p:cNvPr id="6" name="Foliennummernplatzhalt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647F273B-1DB0-4C44-8290-285461DF83B6}" type="slidenum">
              <a:rPr lang="de-DE" smtClean="0"/>
              <a:t>‹#›</a:t>
            </a:fld>
            <a:endParaRPr lang="de-DE"/>
          </a:p>
        </p:txBody>
      </p:sp>
      <p:pic>
        <p:nvPicPr>
          <p:cNvPr id="10" name="Bild 9" descr="EUROCAE_PowerPoint 2019-1.jpf"/>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0"/>
            <a:ext cx="12181172" cy="6858000"/>
          </a:xfrm>
          <a:prstGeom prst="rect">
            <a:avLst/>
          </a:prstGeom>
        </p:spPr>
      </p:pic>
    </p:spTree>
    <p:extLst>
      <p:ext uri="{BB962C8B-B14F-4D97-AF65-F5344CB8AC3E}">
        <p14:creationId xmlns:p14="http://schemas.microsoft.com/office/powerpoint/2010/main" val="2398017181"/>
      </p:ext>
    </p:extLst>
  </p:cSld>
  <p:clrMap bg1="lt1" tx1="dk1" bg2="lt2" tx2="dk2" accent1="accent1" accent2="accent2" accent3="accent3" accent4="accent4" accent5="accent5" accent6="accent6" hlink="hlink" folHlink="folHlink"/>
  <p:sldLayoutIdLst>
    <p:sldLayoutId id="2147483695" r:id="rId1"/>
  </p:sldLayoutIdLst>
  <p:txStyles>
    <p:titleStyle>
      <a:lvl1pPr algn="ctr" defTabSz="609585"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de-DE"/>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1D2F68"/>
        </a:solidFill>
        <a:effectLst/>
      </p:bgPr>
    </p:bg>
    <p:spTree>
      <p:nvGrpSpPr>
        <p:cNvPr id="1" name=""/>
        <p:cNvGrpSpPr/>
        <p:nvPr/>
      </p:nvGrpSpPr>
      <p:grpSpPr>
        <a:xfrm>
          <a:off x="0" y="0"/>
          <a:ext cx="0" cy="0"/>
          <a:chOff x="0" y="0"/>
          <a:chExt cx="0" cy="0"/>
        </a:xfrm>
      </p:grpSpPr>
      <p:sp>
        <p:nvSpPr>
          <p:cNvPr id="1026" name="Rectangle 12"/>
          <p:cNvSpPr>
            <a:spLocks noChangeArrowheads="1"/>
          </p:cNvSpPr>
          <p:nvPr/>
        </p:nvSpPr>
        <p:spPr bwMode="auto">
          <a:xfrm>
            <a:off x="0" y="0"/>
            <a:ext cx="12192000" cy="6851650"/>
          </a:xfrm>
          <a:prstGeom prst="rect">
            <a:avLst/>
          </a:prstGeom>
          <a:solidFill>
            <a:srgbClr val="1D2F68"/>
          </a:solidFill>
          <a:ln w="9525">
            <a:solidFill>
              <a:srgbClr val="1D2F68"/>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50000"/>
              </a:spcBef>
              <a:spcAft>
                <a:spcPct val="0"/>
              </a:spcAft>
              <a:buChar char="•"/>
              <a:defRPr sz="2400">
                <a:solidFill>
                  <a:schemeClr val="tx1"/>
                </a:solidFill>
                <a:latin typeface="Arial" charset="0"/>
              </a:defRPr>
            </a:lvl6pPr>
            <a:lvl7pPr marL="2971800" indent="-228600" eaLnBrk="0" fontAlgn="base" hangingPunct="0">
              <a:spcBef>
                <a:spcPct val="50000"/>
              </a:spcBef>
              <a:spcAft>
                <a:spcPct val="0"/>
              </a:spcAft>
              <a:buChar char="•"/>
              <a:defRPr sz="2400">
                <a:solidFill>
                  <a:schemeClr val="tx1"/>
                </a:solidFill>
                <a:latin typeface="Arial" charset="0"/>
              </a:defRPr>
            </a:lvl7pPr>
            <a:lvl8pPr marL="3429000" indent="-228600" eaLnBrk="0" fontAlgn="base" hangingPunct="0">
              <a:spcBef>
                <a:spcPct val="50000"/>
              </a:spcBef>
              <a:spcAft>
                <a:spcPct val="0"/>
              </a:spcAft>
              <a:buChar char="•"/>
              <a:defRPr sz="2400">
                <a:solidFill>
                  <a:schemeClr val="tx1"/>
                </a:solidFill>
                <a:latin typeface="Arial" charset="0"/>
              </a:defRPr>
            </a:lvl8pPr>
            <a:lvl9pPr marL="3886200" indent="-228600" eaLnBrk="0" fontAlgn="base" hangingPunct="0">
              <a:spcBef>
                <a:spcPct val="50000"/>
              </a:spcBef>
              <a:spcAft>
                <a:spcPct val="0"/>
              </a:spcAft>
              <a:buChar char="•"/>
              <a:defRPr sz="2400">
                <a:solidFill>
                  <a:schemeClr val="tx1"/>
                </a:solidFill>
                <a:latin typeface="Arial" charset="0"/>
              </a:defRPr>
            </a:lvl9pPr>
          </a:lstStyle>
          <a:p>
            <a:pPr eaLnBrk="1" hangingPunct="1">
              <a:defRPr/>
            </a:pPr>
            <a:endParaRPr lang="en-US" altLang="en-US" sz="2400"/>
          </a:p>
        </p:txBody>
      </p:sp>
      <p:sp>
        <p:nvSpPr>
          <p:cNvPr id="1027" name="Text Box 25"/>
          <p:cNvSpPr txBox="1">
            <a:spLocks noChangeArrowheads="1"/>
          </p:cNvSpPr>
          <p:nvPr/>
        </p:nvSpPr>
        <p:spPr bwMode="auto">
          <a:xfrm>
            <a:off x="8515351" y="6265864"/>
            <a:ext cx="1370696" cy="4062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50000"/>
              </a:spcBef>
              <a:spcAft>
                <a:spcPct val="0"/>
              </a:spcAft>
              <a:buChar char="•"/>
              <a:defRPr sz="2400">
                <a:solidFill>
                  <a:schemeClr val="tx1"/>
                </a:solidFill>
                <a:latin typeface="Arial" charset="0"/>
              </a:defRPr>
            </a:lvl6pPr>
            <a:lvl7pPr marL="2971800" indent="-228600" eaLnBrk="0" fontAlgn="base" hangingPunct="0">
              <a:spcBef>
                <a:spcPct val="50000"/>
              </a:spcBef>
              <a:spcAft>
                <a:spcPct val="0"/>
              </a:spcAft>
              <a:buChar char="•"/>
              <a:defRPr sz="2400">
                <a:solidFill>
                  <a:schemeClr val="tx1"/>
                </a:solidFill>
                <a:latin typeface="Arial" charset="0"/>
              </a:defRPr>
            </a:lvl7pPr>
            <a:lvl8pPr marL="3429000" indent="-228600" eaLnBrk="0" fontAlgn="base" hangingPunct="0">
              <a:spcBef>
                <a:spcPct val="50000"/>
              </a:spcBef>
              <a:spcAft>
                <a:spcPct val="0"/>
              </a:spcAft>
              <a:buChar char="•"/>
              <a:defRPr sz="2400">
                <a:solidFill>
                  <a:schemeClr val="tx1"/>
                </a:solidFill>
                <a:latin typeface="Arial" charset="0"/>
              </a:defRPr>
            </a:lvl8pPr>
            <a:lvl9pPr marL="3886200" indent="-228600" eaLnBrk="0" fontAlgn="base" hangingPunct="0">
              <a:spcBef>
                <a:spcPct val="50000"/>
              </a:spcBef>
              <a:spcAft>
                <a:spcPct val="0"/>
              </a:spcAft>
              <a:buChar char="•"/>
              <a:defRPr sz="2400">
                <a:solidFill>
                  <a:schemeClr val="tx1"/>
                </a:solidFill>
                <a:latin typeface="Arial" charset="0"/>
              </a:defRPr>
            </a:lvl9pPr>
          </a:lstStyle>
          <a:p>
            <a:pPr eaLnBrk="1" hangingPunct="1">
              <a:lnSpc>
                <a:spcPct val="85000"/>
              </a:lnSpc>
              <a:spcBef>
                <a:spcPct val="0"/>
              </a:spcBef>
              <a:buFontTx/>
              <a:buNone/>
              <a:defRPr/>
            </a:pPr>
            <a:r>
              <a:rPr lang="en-US" sz="1200" b="1">
                <a:solidFill>
                  <a:schemeClr val="bg1"/>
                </a:solidFill>
              </a:rPr>
              <a:t>Federal Aviation</a:t>
            </a:r>
          </a:p>
          <a:p>
            <a:pPr eaLnBrk="1" hangingPunct="1">
              <a:lnSpc>
                <a:spcPct val="85000"/>
              </a:lnSpc>
              <a:spcBef>
                <a:spcPct val="0"/>
              </a:spcBef>
              <a:buFontTx/>
              <a:buNone/>
              <a:defRPr/>
            </a:pPr>
            <a:r>
              <a:rPr lang="en-US" sz="1200" b="1">
                <a:solidFill>
                  <a:schemeClr val="bg1"/>
                </a:solidFill>
              </a:rPr>
              <a:t>Administration</a:t>
            </a:r>
          </a:p>
        </p:txBody>
      </p:sp>
      <p:sp>
        <p:nvSpPr>
          <p:cNvPr id="1028" name="Rectangle 7"/>
          <p:cNvSpPr>
            <a:spLocks noGrp="1" noChangeArrowheads="1"/>
          </p:cNvSpPr>
          <p:nvPr>
            <p:ph type="title"/>
          </p:nvPr>
        </p:nvSpPr>
        <p:spPr bwMode="auto">
          <a:xfrm>
            <a:off x="533400" y="373063"/>
            <a:ext cx="11296651" cy="6096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Select to edit master title</a:t>
            </a:r>
          </a:p>
        </p:txBody>
      </p:sp>
      <p:sp>
        <p:nvSpPr>
          <p:cNvPr id="1029" name="Rectangle 8"/>
          <p:cNvSpPr>
            <a:spLocks noGrp="1" noChangeArrowheads="1"/>
          </p:cNvSpPr>
          <p:nvPr>
            <p:ph type="body" idx="1"/>
          </p:nvPr>
        </p:nvSpPr>
        <p:spPr bwMode="auto">
          <a:xfrm>
            <a:off x="660401" y="1508126"/>
            <a:ext cx="10733617" cy="439102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Select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30" name="Rectangle 17"/>
          <p:cNvSpPr>
            <a:spLocks noChangeArrowheads="1"/>
          </p:cNvSpPr>
          <p:nvPr/>
        </p:nvSpPr>
        <p:spPr bwMode="auto">
          <a:xfrm>
            <a:off x="9254067" y="630555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50000"/>
              </a:spcBef>
              <a:spcAft>
                <a:spcPct val="0"/>
              </a:spcAft>
              <a:buChar char="•"/>
              <a:defRPr sz="2400">
                <a:solidFill>
                  <a:schemeClr val="tx1"/>
                </a:solidFill>
                <a:latin typeface="Arial" charset="0"/>
              </a:defRPr>
            </a:lvl6pPr>
            <a:lvl7pPr marL="2971800" indent="-228600" eaLnBrk="0" fontAlgn="base" hangingPunct="0">
              <a:spcBef>
                <a:spcPct val="50000"/>
              </a:spcBef>
              <a:spcAft>
                <a:spcPct val="0"/>
              </a:spcAft>
              <a:buChar char="•"/>
              <a:defRPr sz="2400">
                <a:solidFill>
                  <a:schemeClr val="tx1"/>
                </a:solidFill>
                <a:latin typeface="Arial" charset="0"/>
              </a:defRPr>
            </a:lvl7pPr>
            <a:lvl8pPr marL="3429000" indent="-228600" eaLnBrk="0" fontAlgn="base" hangingPunct="0">
              <a:spcBef>
                <a:spcPct val="50000"/>
              </a:spcBef>
              <a:spcAft>
                <a:spcPct val="0"/>
              </a:spcAft>
              <a:buChar char="•"/>
              <a:defRPr sz="2400">
                <a:solidFill>
                  <a:schemeClr val="tx1"/>
                </a:solidFill>
                <a:latin typeface="Arial" charset="0"/>
              </a:defRPr>
            </a:lvl8pPr>
            <a:lvl9pPr marL="3886200" indent="-228600" eaLnBrk="0" fontAlgn="base" hangingPunct="0">
              <a:spcBef>
                <a:spcPct val="50000"/>
              </a:spcBef>
              <a:spcAft>
                <a:spcPct val="0"/>
              </a:spcAft>
              <a:buChar char="•"/>
              <a:defRPr sz="2400">
                <a:solidFill>
                  <a:schemeClr val="tx1"/>
                </a:solidFill>
                <a:latin typeface="Arial" charset="0"/>
              </a:defRPr>
            </a:lvl9pPr>
          </a:lstStyle>
          <a:p>
            <a:pPr algn="r" eaLnBrk="1" hangingPunct="1">
              <a:spcBef>
                <a:spcPct val="0"/>
              </a:spcBef>
              <a:buFontTx/>
              <a:buNone/>
              <a:defRPr/>
            </a:pPr>
            <a:endParaRPr lang="en-US" altLang="en-US" sz="1200" b="1">
              <a:solidFill>
                <a:schemeClr val="bg1"/>
              </a:solidFill>
            </a:endParaRPr>
          </a:p>
        </p:txBody>
      </p:sp>
      <p:sp>
        <p:nvSpPr>
          <p:cNvPr id="1031" name="Line 19"/>
          <p:cNvSpPr>
            <a:spLocks noChangeShapeType="1"/>
          </p:cNvSpPr>
          <p:nvPr/>
        </p:nvSpPr>
        <p:spPr bwMode="auto">
          <a:xfrm>
            <a:off x="0" y="6037263"/>
            <a:ext cx="12192000"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sz="1800"/>
          </a:p>
        </p:txBody>
      </p:sp>
      <p:sp>
        <p:nvSpPr>
          <p:cNvPr id="1033" name="Text Box 30"/>
          <p:cNvSpPr txBox="1">
            <a:spLocks noChangeArrowheads="1"/>
          </p:cNvSpPr>
          <p:nvPr/>
        </p:nvSpPr>
        <p:spPr bwMode="auto">
          <a:xfrm>
            <a:off x="681567" y="6499226"/>
            <a:ext cx="4986867" cy="27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50000"/>
              </a:spcBef>
              <a:spcAft>
                <a:spcPct val="0"/>
              </a:spcAft>
              <a:buChar char="•"/>
              <a:defRPr sz="2400">
                <a:solidFill>
                  <a:schemeClr val="tx1"/>
                </a:solidFill>
                <a:latin typeface="Arial" charset="0"/>
              </a:defRPr>
            </a:lvl6pPr>
            <a:lvl7pPr marL="2971800" indent="-228600" eaLnBrk="0" fontAlgn="base" hangingPunct="0">
              <a:spcBef>
                <a:spcPct val="50000"/>
              </a:spcBef>
              <a:spcAft>
                <a:spcPct val="0"/>
              </a:spcAft>
              <a:buChar char="•"/>
              <a:defRPr sz="2400">
                <a:solidFill>
                  <a:schemeClr val="tx1"/>
                </a:solidFill>
                <a:latin typeface="Arial" charset="0"/>
              </a:defRPr>
            </a:lvl7pPr>
            <a:lvl8pPr marL="3429000" indent="-228600" eaLnBrk="0" fontAlgn="base" hangingPunct="0">
              <a:spcBef>
                <a:spcPct val="50000"/>
              </a:spcBef>
              <a:spcAft>
                <a:spcPct val="0"/>
              </a:spcAft>
              <a:buChar char="•"/>
              <a:defRPr sz="2400">
                <a:solidFill>
                  <a:schemeClr val="tx1"/>
                </a:solidFill>
                <a:latin typeface="Arial" charset="0"/>
              </a:defRPr>
            </a:lvl8pPr>
            <a:lvl9pPr marL="3886200" indent="-228600" eaLnBrk="0" fontAlgn="base" hangingPunct="0">
              <a:spcBef>
                <a:spcPct val="50000"/>
              </a:spcBef>
              <a:spcAft>
                <a:spcPct val="0"/>
              </a:spcAft>
              <a:buChar char="•"/>
              <a:defRPr sz="2400">
                <a:solidFill>
                  <a:schemeClr val="tx1"/>
                </a:solidFill>
                <a:latin typeface="Arial" charset="0"/>
              </a:defRPr>
            </a:lvl9pPr>
          </a:lstStyle>
          <a:p>
            <a:pPr eaLnBrk="1" hangingPunct="1">
              <a:buFontTx/>
              <a:buNone/>
              <a:defRPr/>
            </a:pPr>
            <a:r>
              <a:rPr lang="en-US" sz="1200">
                <a:solidFill>
                  <a:srgbClr val="C0C0C0"/>
                </a:solidFill>
              </a:rPr>
              <a:t>19</a:t>
            </a:r>
            <a:r>
              <a:rPr lang="en-US" sz="1200" baseline="0">
                <a:solidFill>
                  <a:srgbClr val="C0C0C0"/>
                </a:solidFill>
              </a:rPr>
              <a:t> May 2020</a:t>
            </a:r>
            <a:endParaRPr lang="en-US" sz="1200">
              <a:solidFill>
                <a:srgbClr val="C0C0C0"/>
              </a:solidFill>
            </a:endParaRPr>
          </a:p>
        </p:txBody>
      </p:sp>
      <p:sp>
        <p:nvSpPr>
          <p:cNvPr id="10" name="Text Box 30"/>
          <p:cNvSpPr txBox="1">
            <a:spLocks noChangeArrowheads="1"/>
          </p:cNvSpPr>
          <p:nvPr userDrawn="1"/>
        </p:nvSpPr>
        <p:spPr bwMode="auto">
          <a:xfrm>
            <a:off x="683080" y="6265864"/>
            <a:ext cx="4986867" cy="27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50000"/>
              </a:spcBef>
              <a:spcAft>
                <a:spcPct val="0"/>
              </a:spcAft>
              <a:buChar char="•"/>
              <a:defRPr sz="2400">
                <a:solidFill>
                  <a:schemeClr val="tx1"/>
                </a:solidFill>
                <a:latin typeface="Arial" charset="0"/>
              </a:defRPr>
            </a:lvl6pPr>
            <a:lvl7pPr marL="2971800" indent="-228600" eaLnBrk="0" fontAlgn="base" hangingPunct="0">
              <a:spcBef>
                <a:spcPct val="50000"/>
              </a:spcBef>
              <a:spcAft>
                <a:spcPct val="0"/>
              </a:spcAft>
              <a:buChar char="•"/>
              <a:defRPr sz="2400">
                <a:solidFill>
                  <a:schemeClr val="tx1"/>
                </a:solidFill>
                <a:latin typeface="Arial" charset="0"/>
              </a:defRPr>
            </a:lvl7pPr>
            <a:lvl8pPr marL="3429000" indent="-228600" eaLnBrk="0" fontAlgn="base" hangingPunct="0">
              <a:spcBef>
                <a:spcPct val="50000"/>
              </a:spcBef>
              <a:spcAft>
                <a:spcPct val="0"/>
              </a:spcAft>
              <a:buChar char="•"/>
              <a:defRPr sz="2400">
                <a:solidFill>
                  <a:schemeClr val="tx1"/>
                </a:solidFill>
                <a:latin typeface="Arial" charset="0"/>
              </a:defRPr>
            </a:lvl8pPr>
            <a:lvl9pPr marL="3886200" indent="-228600" eaLnBrk="0" fontAlgn="base" hangingPunct="0">
              <a:spcBef>
                <a:spcPct val="50000"/>
              </a:spcBef>
              <a:spcAft>
                <a:spcPct val="0"/>
              </a:spcAft>
              <a:buChar char="•"/>
              <a:defRPr sz="2400">
                <a:solidFill>
                  <a:schemeClr val="tx1"/>
                </a:solidFill>
                <a:latin typeface="Arial" charset="0"/>
              </a:defRPr>
            </a:lvl9pPr>
          </a:lstStyle>
          <a:p>
            <a:pPr eaLnBrk="1" hangingPunct="1">
              <a:buFontTx/>
              <a:buNone/>
              <a:defRPr/>
            </a:pPr>
            <a:r>
              <a:rPr lang="en-US" sz="1200" dirty="0">
                <a:solidFill>
                  <a:srgbClr val="C0C0C0"/>
                </a:solidFill>
              </a:rPr>
              <a:t>RTCA/SC-241</a:t>
            </a:r>
            <a:r>
              <a:rPr lang="en-US" sz="1200" baseline="0" dirty="0">
                <a:solidFill>
                  <a:srgbClr val="C0C0C0"/>
                </a:solidFill>
              </a:rPr>
              <a:t> </a:t>
            </a:r>
            <a:endParaRPr lang="en-US" sz="1200" dirty="0">
              <a:solidFill>
                <a:srgbClr val="C0C0C0"/>
              </a:solidFill>
            </a:endParaRPr>
          </a:p>
        </p:txBody>
      </p:sp>
      <p:pic>
        <p:nvPicPr>
          <p:cNvPr id="11" name="Picture 12" descr="NEW FAA LOGO">
            <a:extLst>
              <a:ext uri="{FF2B5EF4-FFF2-40B4-BE49-F238E27FC236}">
                <a16:creationId xmlns:a16="http://schemas.microsoft.com/office/drawing/2014/main" id="{9C8CE710-CE1E-4A4F-ADCD-B2C0134C50B2}"/>
              </a:ext>
            </a:extLst>
          </p:cNvPr>
          <p:cNvPicPr>
            <a:picLocks noChangeAspect="1" noChangeArrowheads="1"/>
          </p:cNvPicPr>
          <p:nvPr userDrawn="1"/>
        </p:nvPicPr>
        <p:blipFill>
          <a:blip r:embed="rId14">
            <a:clrChange>
              <a:clrFrom>
                <a:srgbClr val="DF1F06"/>
              </a:clrFrom>
              <a:clrTo>
                <a:srgbClr val="DF1F06">
                  <a:alpha val="0"/>
                </a:srgbClr>
              </a:clrTo>
            </a:clrChange>
            <a:extLst>
              <a:ext uri="{28A0092B-C50C-407E-A947-70E740481C1C}">
                <a14:useLocalDpi xmlns:a14="http://schemas.microsoft.com/office/drawing/2010/main" val="0"/>
              </a:ext>
            </a:extLst>
          </a:blip>
          <a:srcRect l="14333" t="3734" r="14973" b="4564"/>
          <a:stretch>
            <a:fillRect/>
          </a:stretch>
        </p:blipFill>
        <p:spPr bwMode="auto">
          <a:xfrm>
            <a:off x="7828088" y="6140879"/>
            <a:ext cx="685750" cy="688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14146765"/>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10" r:id="rId12"/>
  </p:sldLayoutIdLst>
  <p:txStyles>
    <p:titleStyle>
      <a:lvl1pPr algn="l" rtl="0" eaLnBrk="0" fontAlgn="base" hangingPunct="0">
        <a:spcBef>
          <a:spcPct val="0"/>
        </a:spcBef>
        <a:spcAft>
          <a:spcPct val="0"/>
        </a:spcAft>
        <a:defRPr sz="4800" b="1">
          <a:solidFill>
            <a:schemeClr val="bg1"/>
          </a:solidFill>
          <a:latin typeface="+mj-lt"/>
          <a:ea typeface="+mj-ea"/>
          <a:cs typeface="+mj-cs"/>
        </a:defRPr>
      </a:lvl1pPr>
      <a:lvl2pPr algn="l" rtl="0" eaLnBrk="0" fontAlgn="base" hangingPunct="0">
        <a:spcBef>
          <a:spcPct val="0"/>
        </a:spcBef>
        <a:spcAft>
          <a:spcPct val="0"/>
        </a:spcAft>
        <a:defRPr sz="4800" b="1">
          <a:solidFill>
            <a:schemeClr val="bg1"/>
          </a:solidFill>
          <a:latin typeface="Arial" charset="0"/>
        </a:defRPr>
      </a:lvl2pPr>
      <a:lvl3pPr algn="l" rtl="0" eaLnBrk="0" fontAlgn="base" hangingPunct="0">
        <a:spcBef>
          <a:spcPct val="0"/>
        </a:spcBef>
        <a:spcAft>
          <a:spcPct val="0"/>
        </a:spcAft>
        <a:defRPr sz="4800" b="1">
          <a:solidFill>
            <a:schemeClr val="bg1"/>
          </a:solidFill>
          <a:latin typeface="Arial" charset="0"/>
        </a:defRPr>
      </a:lvl3pPr>
      <a:lvl4pPr algn="l" rtl="0" eaLnBrk="0" fontAlgn="base" hangingPunct="0">
        <a:spcBef>
          <a:spcPct val="0"/>
        </a:spcBef>
        <a:spcAft>
          <a:spcPct val="0"/>
        </a:spcAft>
        <a:defRPr sz="4800" b="1">
          <a:solidFill>
            <a:schemeClr val="bg1"/>
          </a:solidFill>
          <a:latin typeface="Arial" charset="0"/>
        </a:defRPr>
      </a:lvl4pPr>
      <a:lvl5pPr algn="l" rtl="0" eaLnBrk="0" fontAlgn="base" hangingPunct="0">
        <a:spcBef>
          <a:spcPct val="0"/>
        </a:spcBef>
        <a:spcAft>
          <a:spcPct val="0"/>
        </a:spcAft>
        <a:defRPr sz="4800" b="1">
          <a:solidFill>
            <a:schemeClr val="bg1"/>
          </a:solidFill>
          <a:latin typeface="Arial" charset="0"/>
        </a:defRPr>
      </a:lvl5pPr>
      <a:lvl6pPr marL="457200" algn="l" rtl="0" fontAlgn="base">
        <a:spcBef>
          <a:spcPct val="0"/>
        </a:spcBef>
        <a:spcAft>
          <a:spcPct val="0"/>
        </a:spcAft>
        <a:defRPr sz="4000" b="1">
          <a:solidFill>
            <a:schemeClr val="bg1"/>
          </a:solidFill>
          <a:latin typeface="Arial" charset="0"/>
        </a:defRPr>
      </a:lvl6pPr>
      <a:lvl7pPr marL="914400" algn="l" rtl="0" fontAlgn="base">
        <a:spcBef>
          <a:spcPct val="0"/>
        </a:spcBef>
        <a:spcAft>
          <a:spcPct val="0"/>
        </a:spcAft>
        <a:defRPr sz="4000" b="1">
          <a:solidFill>
            <a:schemeClr val="bg1"/>
          </a:solidFill>
          <a:latin typeface="Arial" charset="0"/>
        </a:defRPr>
      </a:lvl7pPr>
      <a:lvl8pPr marL="1371600" algn="l" rtl="0" fontAlgn="base">
        <a:spcBef>
          <a:spcPct val="0"/>
        </a:spcBef>
        <a:spcAft>
          <a:spcPct val="0"/>
        </a:spcAft>
        <a:defRPr sz="4000" b="1">
          <a:solidFill>
            <a:schemeClr val="bg1"/>
          </a:solidFill>
          <a:latin typeface="Arial" charset="0"/>
        </a:defRPr>
      </a:lvl8pPr>
      <a:lvl9pPr marL="1828800" algn="l" rtl="0" fontAlgn="base">
        <a:spcBef>
          <a:spcPct val="0"/>
        </a:spcBef>
        <a:spcAft>
          <a:spcPct val="0"/>
        </a:spcAft>
        <a:defRPr sz="4000" b="1">
          <a:solidFill>
            <a:schemeClr val="bg1"/>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bg1"/>
          </a:solidFill>
          <a:latin typeface="+mn-lt"/>
          <a:ea typeface="+mn-ea"/>
          <a:cs typeface="+mn-cs"/>
        </a:defRPr>
      </a:lvl1pPr>
      <a:lvl2pPr marL="742950" indent="-285750" algn="l" rtl="0" eaLnBrk="0" fontAlgn="base" hangingPunct="0">
        <a:spcBef>
          <a:spcPct val="20000"/>
        </a:spcBef>
        <a:spcAft>
          <a:spcPct val="0"/>
        </a:spcAft>
        <a:buChar char="–"/>
        <a:defRPr sz="3200">
          <a:solidFill>
            <a:schemeClr val="bg1"/>
          </a:solidFill>
          <a:latin typeface="+mn-lt"/>
        </a:defRPr>
      </a:lvl2pPr>
      <a:lvl3pPr marL="1143000" indent="-228600" algn="l" rtl="0" eaLnBrk="0" fontAlgn="base" hangingPunct="0">
        <a:spcBef>
          <a:spcPct val="20000"/>
        </a:spcBef>
        <a:spcAft>
          <a:spcPct val="0"/>
        </a:spcAft>
        <a:buChar char="•"/>
        <a:defRPr sz="2000">
          <a:solidFill>
            <a:schemeClr val="bg1"/>
          </a:solidFill>
          <a:latin typeface="+mn-lt"/>
        </a:defRPr>
      </a:lvl3pPr>
      <a:lvl4pPr marL="1600200" indent="-228600" algn="l" rtl="0" eaLnBrk="0" fontAlgn="base" hangingPunct="0">
        <a:spcBef>
          <a:spcPct val="20000"/>
        </a:spcBef>
        <a:spcAft>
          <a:spcPct val="0"/>
        </a:spcAft>
        <a:buChar char="–"/>
        <a:defRPr>
          <a:solidFill>
            <a:schemeClr val="bg1"/>
          </a:solidFill>
          <a:latin typeface="+mn-lt"/>
        </a:defRPr>
      </a:lvl4pPr>
      <a:lvl5pPr marL="2057400" indent="-228600" algn="l" rtl="0" eaLnBrk="0" fontAlgn="base" hangingPunct="0">
        <a:spcBef>
          <a:spcPct val="20000"/>
        </a:spcBef>
        <a:spcAft>
          <a:spcPct val="0"/>
        </a:spcAft>
        <a:buChar char="»"/>
        <a:defRPr>
          <a:solidFill>
            <a:schemeClr val="bg1"/>
          </a:solidFill>
          <a:latin typeface="+mn-lt"/>
        </a:defRPr>
      </a:lvl5pPr>
      <a:lvl6pPr marL="2514600" indent="-228600" algn="l" rtl="0" fontAlgn="base">
        <a:spcBef>
          <a:spcPct val="20000"/>
        </a:spcBef>
        <a:spcAft>
          <a:spcPct val="0"/>
        </a:spcAft>
        <a:buChar char="»"/>
        <a:defRPr>
          <a:solidFill>
            <a:schemeClr val="bg1"/>
          </a:solidFill>
          <a:latin typeface="+mn-lt"/>
        </a:defRPr>
      </a:lvl6pPr>
      <a:lvl7pPr marL="2971800" indent="-228600" algn="l" rtl="0" fontAlgn="base">
        <a:spcBef>
          <a:spcPct val="20000"/>
        </a:spcBef>
        <a:spcAft>
          <a:spcPct val="0"/>
        </a:spcAft>
        <a:buChar char="»"/>
        <a:defRPr>
          <a:solidFill>
            <a:schemeClr val="bg1"/>
          </a:solidFill>
          <a:latin typeface="+mn-lt"/>
        </a:defRPr>
      </a:lvl7pPr>
      <a:lvl8pPr marL="3429000" indent="-228600" algn="l" rtl="0" fontAlgn="base">
        <a:spcBef>
          <a:spcPct val="20000"/>
        </a:spcBef>
        <a:spcAft>
          <a:spcPct val="0"/>
        </a:spcAft>
        <a:buChar char="»"/>
        <a:defRPr>
          <a:solidFill>
            <a:schemeClr val="bg1"/>
          </a:solidFill>
          <a:latin typeface="+mn-lt"/>
        </a:defRPr>
      </a:lvl8pPr>
      <a:lvl9pPr marL="3886200" indent="-228600" algn="l" rtl="0" fontAlgn="base">
        <a:spcBef>
          <a:spcPct val="20000"/>
        </a:spcBef>
        <a:spcAft>
          <a:spcPct val="0"/>
        </a:spcAft>
        <a:buChar char="»"/>
        <a:defRPr>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Shape 119"/>
          <p:cNvSpPr/>
          <p:nvPr userDrawn="1"/>
        </p:nvSpPr>
        <p:spPr bwMode="gray">
          <a:xfrm>
            <a:off x="0" y="6383881"/>
            <a:ext cx="12193058" cy="470417"/>
          </a:xfrm>
          <a:prstGeom prst="rect">
            <a:avLst/>
          </a:prstGeom>
          <a:solidFill>
            <a:schemeClr val="tx2"/>
          </a:solidFill>
          <a:ln w="12700">
            <a:miter lim="400000"/>
          </a:ln>
          <a:effectLst>
            <a:outerShdw blurRad="38100" dist="25400" dir="5400000" rotWithShape="0">
              <a:srgbClr val="000000">
                <a:alpha val="50000"/>
              </a:srgbClr>
            </a:outerShdw>
          </a:effectLst>
        </p:spPr>
        <p:txBody>
          <a:bodyPr lIns="25392" tIns="25392" rIns="25392" bIns="25392" anchor="ctr"/>
          <a:lstStyle/>
          <a:p>
            <a:pPr>
              <a:defRPr sz="3200">
                <a:solidFill>
                  <a:srgbClr val="FFFFFF"/>
                </a:solidFill>
              </a:defRPr>
            </a:pPr>
            <a:endParaRPr sz="1600"/>
          </a:p>
        </p:txBody>
      </p:sp>
      <p:sp>
        <p:nvSpPr>
          <p:cNvPr id="2" name="Titelplatzhalter 1"/>
          <p:cNvSpPr>
            <a:spLocks noGrp="1"/>
          </p:cNvSpPr>
          <p:nvPr>
            <p:ph type="title"/>
          </p:nvPr>
        </p:nvSpPr>
        <p:spPr bwMode="gray">
          <a:xfrm>
            <a:off x="720063" y="276381"/>
            <a:ext cx="10753599" cy="656387"/>
          </a:xfrm>
          <a:prstGeom prst="rect">
            <a:avLst/>
          </a:prstGeom>
        </p:spPr>
        <p:txBody>
          <a:bodyPr vert="horz" wrap="square" lIns="0" tIns="0" rIns="0" bIns="0" rtlCol="0" anchor="ctr" anchorCtr="0">
            <a:noAutofit/>
          </a:bodyPr>
          <a:lstStyle/>
          <a:p>
            <a:r>
              <a:rPr lang="de-DE"/>
              <a:t>Titelmasterformat durch Klicken bearbeiten</a:t>
            </a:r>
          </a:p>
        </p:txBody>
      </p:sp>
      <p:sp>
        <p:nvSpPr>
          <p:cNvPr id="3" name="Textplatzhalter 2"/>
          <p:cNvSpPr>
            <a:spLocks noGrp="1"/>
          </p:cNvSpPr>
          <p:nvPr>
            <p:ph type="body" idx="1"/>
          </p:nvPr>
        </p:nvSpPr>
        <p:spPr bwMode="gray">
          <a:xfrm>
            <a:off x="720062" y="1551128"/>
            <a:ext cx="10753600" cy="4668458"/>
          </a:xfrm>
          <a:prstGeom prst="rect">
            <a:avLst/>
          </a:prstGeom>
        </p:spPr>
        <p:txBody>
          <a:bodyPr vert="horz" lIns="0" tIns="0" rIns="0" bIns="0" rtlCol="0">
            <a:noAutofit/>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6" name="Foliennummernplatzhalter 5"/>
          <p:cNvSpPr>
            <a:spLocks noGrp="1"/>
          </p:cNvSpPr>
          <p:nvPr>
            <p:ph type="sldNum" sz="quarter" idx="4"/>
          </p:nvPr>
        </p:nvSpPr>
        <p:spPr bwMode="gray">
          <a:xfrm>
            <a:off x="11243042" y="6547307"/>
            <a:ext cx="229229" cy="143565"/>
          </a:xfrm>
          <a:prstGeom prst="rect">
            <a:avLst/>
          </a:prstGeom>
        </p:spPr>
        <p:txBody>
          <a:bodyPr vert="horz" wrap="none" lIns="0" tIns="0" rIns="0" bIns="0" rtlCol="0" anchor="ctr">
            <a:spAutoFit/>
          </a:bodyPr>
          <a:lstStyle>
            <a:lvl1pPr algn="r">
              <a:defRPr sz="933">
                <a:solidFill>
                  <a:schemeClr val="bg1"/>
                </a:solidFill>
                <a:latin typeface="Gotham Book" pitchFamily="50" charset="0"/>
                <a:ea typeface="Verdana" panose="020B0604030504040204" pitchFamily="34" charset="0"/>
              </a:defRPr>
            </a:lvl1pPr>
          </a:lstStyle>
          <a:p>
            <a:fld id="{3107996A-EAB7-4985-84CB-CE103FBD48F4}" type="slidenum">
              <a:rPr lang="de-DE" smtClean="0"/>
              <a:pPr/>
              <a:t>‹#›</a:t>
            </a:fld>
            <a:endParaRPr lang="de-DE"/>
          </a:p>
        </p:txBody>
      </p:sp>
      <p:sp>
        <p:nvSpPr>
          <p:cNvPr id="12" name="Rechteck 11">
            <a:extLst>
              <a:ext uri="{FF2B5EF4-FFF2-40B4-BE49-F238E27FC236}">
                <a16:creationId xmlns:a16="http://schemas.microsoft.com/office/drawing/2014/main" id="{824B956A-1536-4537-BEBA-C119D20C94A0}"/>
              </a:ext>
            </a:extLst>
          </p:cNvPr>
          <p:cNvSpPr/>
          <p:nvPr userDrawn="1"/>
        </p:nvSpPr>
        <p:spPr>
          <a:xfrm>
            <a:off x="720062" y="1003021"/>
            <a:ext cx="1245543" cy="75953"/>
          </a:xfrm>
          <a:prstGeom prst="rect">
            <a:avLst/>
          </a:prstGeom>
          <a:solidFill>
            <a:schemeClr val="tx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err="1">
              <a:solidFill>
                <a:schemeClr val="tx1"/>
              </a:solidFill>
            </a:endParaRPr>
          </a:p>
        </p:txBody>
      </p:sp>
      <p:pic>
        <p:nvPicPr>
          <p:cNvPr id="10" name="Grafik 9">
            <a:extLst>
              <a:ext uri="{FF2B5EF4-FFF2-40B4-BE49-F238E27FC236}">
                <a16:creationId xmlns:a16="http://schemas.microsoft.com/office/drawing/2014/main" id="{D34AD7C9-DE57-432F-A24F-BE3CCEDB0FD2}"/>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719730" y="6511786"/>
            <a:ext cx="1407320" cy="214607"/>
          </a:xfrm>
          <a:prstGeom prst="rect">
            <a:avLst/>
          </a:prstGeom>
        </p:spPr>
      </p:pic>
      <p:sp>
        <p:nvSpPr>
          <p:cNvPr id="13" name="Fußzeilenplatzhalter 4">
            <a:extLst>
              <a:ext uri="{FF2B5EF4-FFF2-40B4-BE49-F238E27FC236}">
                <a16:creationId xmlns:a16="http://schemas.microsoft.com/office/drawing/2014/main" id="{AA51E861-B699-4AAB-BC02-C87E0B6F0EF8}"/>
              </a:ext>
            </a:extLst>
          </p:cNvPr>
          <p:cNvSpPr>
            <a:spLocks noGrp="1"/>
          </p:cNvSpPr>
          <p:nvPr>
            <p:ph type="ftr" sz="quarter" idx="3"/>
          </p:nvPr>
        </p:nvSpPr>
        <p:spPr bwMode="gray">
          <a:xfrm>
            <a:off x="8900872" y="6547297"/>
            <a:ext cx="1200104" cy="143585"/>
          </a:xfrm>
          <a:prstGeom prst="rect">
            <a:avLst/>
          </a:prstGeom>
        </p:spPr>
        <p:txBody>
          <a:bodyPr vert="horz" wrap="none" lIns="0" tIns="0" rIns="0" bIns="0" rtlCol="0" anchor="ctr">
            <a:noAutofit/>
          </a:bodyPr>
          <a:lstStyle>
            <a:lvl1pPr algn="ctr">
              <a:defRPr sz="933">
                <a:solidFill>
                  <a:schemeClr val="bg1"/>
                </a:solidFill>
                <a:latin typeface="Gotham Book" pitchFamily="50" charset="0"/>
                <a:ea typeface="Verdana" panose="020B0604030504040204" pitchFamily="34" charset="0"/>
              </a:defRPr>
            </a:lvl1pPr>
          </a:lstStyle>
          <a:p>
            <a:r>
              <a:rPr lang="de-DE" err="1"/>
              <a:t>Confidential</a:t>
            </a:r>
            <a:endParaRPr lang="de-DE"/>
          </a:p>
        </p:txBody>
      </p:sp>
    </p:spTree>
    <p:extLst>
      <p:ext uri="{BB962C8B-B14F-4D97-AF65-F5344CB8AC3E}">
        <p14:creationId xmlns:p14="http://schemas.microsoft.com/office/powerpoint/2010/main" val="3045910717"/>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Lst>
  <p:hf hdr="0" dt="0"/>
  <p:txStyles>
    <p:titleStyle>
      <a:lvl1pPr algn="l" defTabSz="1088352" rtl="0" eaLnBrk="1" latinLnBrk="0" hangingPunct="1">
        <a:spcBef>
          <a:spcPct val="0"/>
        </a:spcBef>
        <a:buNone/>
        <a:defRPr sz="1866" b="0" kern="1200">
          <a:solidFill>
            <a:schemeClr val="tx1"/>
          </a:solidFill>
          <a:latin typeface="Gotham Bold" pitchFamily="50" charset="0"/>
          <a:ea typeface="Verdana" panose="020B0604030504040204" pitchFamily="34" charset="0"/>
          <a:cs typeface="+mj-cs"/>
        </a:defRPr>
      </a:lvl1pPr>
    </p:titleStyle>
    <p:bodyStyle>
      <a:lvl1pPr marL="167958" indent="-167958" algn="l" defTabSz="1088352" rtl="0" eaLnBrk="1" latinLnBrk="0" hangingPunct="1">
        <a:lnSpc>
          <a:spcPct val="150000"/>
        </a:lnSpc>
        <a:spcBef>
          <a:spcPts val="667"/>
        </a:spcBef>
        <a:buSzPct val="80000"/>
        <a:buFont typeface="Wingdings 3" panose="05040102010807070707" pitchFamily="18" charset="2"/>
        <a:buChar char="u"/>
        <a:defRPr sz="1200" kern="1200">
          <a:solidFill>
            <a:schemeClr val="tx1"/>
          </a:solidFill>
          <a:latin typeface="Gotham Book" pitchFamily="50" charset="0"/>
          <a:ea typeface="Verdana" panose="020B0604030504040204" pitchFamily="34" charset="0"/>
          <a:cs typeface="+mn-cs"/>
        </a:defRPr>
      </a:lvl1pPr>
      <a:lvl2pPr marL="335916" indent="-167958" algn="l" defTabSz="1088352" rtl="0" eaLnBrk="1" latinLnBrk="0" hangingPunct="1">
        <a:lnSpc>
          <a:spcPct val="150000"/>
        </a:lnSpc>
        <a:spcBef>
          <a:spcPts val="667"/>
        </a:spcBef>
        <a:buSzPct val="80000"/>
        <a:buFont typeface="Wingdings 3" panose="05040102010807070707" pitchFamily="18" charset="2"/>
        <a:buChar char="u"/>
        <a:defRPr sz="1200" kern="1200">
          <a:solidFill>
            <a:schemeClr val="tx1"/>
          </a:solidFill>
          <a:latin typeface="Gotham Book" pitchFamily="50" charset="0"/>
          <a:ea typeface="Verdana" panose="020B0604030504040204" pitchFamily="34" charset="0"/>
          <a:cs typeface="+mn-cs"/>
        </a:defRPr>
      </a:lvl2pPr>
      <a:lvl3pPr marL="503874" indent="-167958" algn="l" defTabSz="1088352" rtl="0" eaLnBrk="1" latinLnBrk="0" hangingPunct="1">
        <a:lnSpc>
          <a:spcPct val="150000"/>
        </a:lnSpc>
        <a:spcBef>
          <a:spcPts val="667"/>
        </a:spcBef>
        <a:buSzPct val="80000"/>
        <a:buFont typeface="Wingdings 3" panose="05040102010807070707" pitchFamily="18" charset="2"/>
        <a:buChar char=""/>
        <a:defRPr sz="1200" kern="1200">
          <a:solidFill>
            <a:schemeClr val="tx1"/>
          </a:solidFill>
          <a:latin typeface="Gotham Book" pitchFamily="50" charset="0"/>
          <a:ea typeface="Verdana" panose="020B0604030504040204" pitchFamily="34" charset="0"/>
          <a:cs typeface="+mn-cs"/>
        </a:defRPr>
      </a:lvl3pPr>
      <a:lvl4pPr marL="671832" indent="-167958" algn="l" defTabSz="1088352" rtl="0" eaLnBrk="1" latinLnBrk="0" hangingPunct="1">
        <a:lnSpc>
          <a:spcPct val="150000"/>
        </a:lnSpc>
        <a:spcBef>
          <a:spcPts val="667"/>
        </a:spcBef>
        <a:buSzPct val="80000"/>
        <a:buFont typeface="Wingdings 3" panose="05040102010807070707" pitchFamily="18" charset="2"/>
        <a:buChar char="u"/>
        <a:defRPr sz="1200" kern="1200">
          <a:solidFill>
            <a:schemeClr val="tx1"/>
          </a:solidFill>
          <a:latin typeface="Gotham Book" pitchFamily="50" charset="0"/>
          <a:ea typeface="Verdana" panose="020B0604030504040204" pitchFamily="34" charset="0"/>
          <a:cs typeface="+mn-cs"/>
        </a:defRPr>
      </a:lvl4pPr>
      <a:lvl5pPr marL="839790" indent="-167958" algn="l" defTabSz="1088352" rtl="0" eaLnBrk="1" latinLnBrk="0" hangingPunct="1">
        <a:lnSpc>
          <a:spcPct val="150000"/>
        </a:lnSpc>
        <a:spcBef>
          <a:spcPts val="667"/>
        </a:spcBef>
        <a:buSzPct val="80000"/>
        <a:buFont typeface="Wingdings 3" panose="05040102010807070707" pitchFamily="18" charset="2"/>
        <a:buChar char="u"/>
        <a:defRPr sz="1200" kern="1200">
          <a:solidFill>
            <a:schemeClr val="tx1"/>
          </a:solidFill>
          <a:latin typeface="Gotham Book" pitchFamily="50" charset="0"/>
          <a:ea typeface="Verdana" panose="020B0604030504040204" pitchFamily="34" charset="0"/>
          <a:cs typeface="+mn-cs"/>
        </a:defRPr>
      </a:lvl5pPr>
      <a:lvl6pPr marL="2992967" indent="-272088" algn="l" defTabSz="1088352" rtl="0" eaLnBrk="1" latinLnBrk="0" hangingPunct="1">
        <a:spcBef>
          <a:spcPct val="20000"/>
        </a:spcBef>
        <a:buFont typeface="Arial" panose="020B0604020202020204" pitchFamily="34" charset="0"/>
        <a:buChar char="•"/>
        <a:defRPr sz="2399" kern="1200">
          <a:solidFill>
            <a:schemeClr val="tx1"/>
          </a:solidFill>
          <a:latin typeface="+mn-lt"/>
          <a:ea typeface="+mn-ea"/>
          <a:cs typeface="+mn-cs"/>
        </a:defRPr>
      </a:lvl6pPr>
      <a:lvl7pPr marL="3537142" indent="-272088" algn="l" defTabSz="1088352" rtl="0" eaLnBrk="1" latinLnBrk="0" hangingPunct="1">
        <a:spcBef>
          <a:spcPct val="20000"/>
        </a:spcBef>
        <a:buFont typeface="Arial" panose="020B0604020202020204" pitchFamily="34" charset="0"/>
        <a:buChar char="•"/>
        <a:defRPr sz="2399" kern="1200">
          <a:solidFill>
            <a:schemeClr val="tx1"/>
          </a:solidFill>
          <a:latin typeface="+mn-lt"/>
          <a:ea typeface="+mn-ea"/>
          <a:cs typeface="+mn-cs"/>
        </a:defRPr>
      </a:lvl7pPr>
      <a:lvl8pPr marL="4081318" indent="-272088" algn="l" defTabSz="1088352" rtl="0" eaLnBrk="1" latinLnBrk="0" hangingPunct="1">
        <a:spcBef>
          <a:spcPct val="20000"/>
        </a:spcBef>
        <a:buFont typeface="Arial" panose="020B0604020202020204" pitchFamily="34" charset="0"/>
        <a:buChar char="•"/>
        <a:defRPr sz="2399" kern="1200">
          <a:solidFill>
            <a:schemeClr val="tx1"/>
          </a:solidFill>
          <a:latin typeface="+mn-lt"/>
          <a:ea typeface="+mn-ea"/>
          <a:cs typeface="+mn-cs"/>
        </a:defRPr>
      </a:lvl8pPr>
      <a:lvl9pPr marL="4625494" indent="-272088" algn="l" defTabSz="1088352" rtl="0" eaLnBrk="1" latinLnBrk="0" hangingPunct="1">
        <a:spcBef>
          <a:spcPct val="20000"/>
        </a:spcBef>
        <a:buFont typeface="Arial" panose="020B0604020202020204" pitchFamily="34" charset="0"/>
        <a:buChar char="•"/>
        <a:defRPr sz="2399" kern="1200">
          <a:solidFill>
            <a:schemeClr val="tx1"/>
          </a:solidFill>
          <a:latin typeface="+mn-lt"/>
          <a:ea typeface="+mn-ea"/>
          <a:cs typeface="+mn-cs"/>
        </a:defRPr>
      </a:lvl9pPr>
    </p:bodyStyle>
    <p:otherStyle>
      <a:defPPr>
        <a:defRPr lang="en-US"/>
      </a:defPPr>
      <a:lvl1pPr marL="0" algn="l" defTabSz="1088352" rtl="0" eaLnBrk="1" latinLnBrk="0" hangingPunct="1">
        <a:defRPr sz="2133" kern="1200">
          <a:solidFill>
            <a:schemeClr val="tx1"/>
          </a:solidFill>
          <a:latin typeface="+mn-lt"/>
          <a:ea typeface="+mn-ea"/>
          <a:cs typeface="+mn-cs"/>
        </a:defRPr>
      </a:lvl1pPr>
      <a:lvl2pPr marL="544176" algn="l" defTabSz="1088352" rtl="0" eaLnBrk="1" latinLnBrk="0" hangingPunct="1">
        <a:defRPr sz="2133" kern="1200">
          <a:solidFill>
            <a:schemeClr val="tx1"/>
          </a:solidFill>
          <a:latin typeface="+mn-lt"/>
          <a:ea typeface="+mn-ea"/>
          <a:cs typeface="+mn-cs"/>
        </a:defRPr>
      </a:lvl2pPr>
      <a:lvl3pPr marL="1088352" algn="l" defTabSz="1088352" rtl="0" eaLnBrk="1" latinLnBrk="0" hangingPunct="1">
        <a:defRPr sz="2133" kern="1200">
          <a:solidFill>
            <a:schemeClr val="tx1"/>
          </a:solidFill>
          <a:latin typeface="+mn-lt"/>
          <a:ea typeface="+mn-ea"/>
          <a:cs typeface="+mn-cs"/>
        </a:defRPr>
      </a:lvl3pPr>
      <a:lvl4pPr marL="1632527" algn="l" defTabSz="1088352" rtl="0" eaLnBrk="1" latinLnBrk="0" hangingPunct="1">
        <a:defRPr sz="2133" kern="1200">
          <a:solidFill>
            <a:schemeClr val="tx1"/>
          </a:solidFill>
          <a:latin typeface="+mn-lt"/>
          <a:ea typeface="+mn-ea"/>
          <a:cs typeface="+mn-cs"/>
        </a:defRPr>
      </a:lvl4pPr>
      <a:lvl5pPr marL="2176703" algn="l" defTabSz="1088352" rtl="0" eaLnBrk="1" latinLnBrk="0" hangingPunct="1">
        <a:defRPr sz="2133" kern="1200">
          <a:solidFill>
            <a:schemeClr val="tx1"/>
          </a:solidFill>
          <a:latin typeface="+mn-lt"/>
          <a:ea typeface="+mn-ea"/>
          <a:cs typeface="+mn-cs"/>
        </a:defRPr>
      </a:lvl5pPr>
      <a:lvl6pPr marL="2720879" algn="l" defTabSz="1088352" rtl="0" eaLnBrk="1" latinLnBrk="0" hangingPunct="1">
        <a:defRPr sz="2133" kern="1200">
          <a:solidFill>
            <a:schemeClr val="tx1"/>
          </a:solidFill>
          <a:latin typeface="+mn-lt"/>
          <a:ea typeface="+mn-ea"/>
          <a:cs typeface="+mn-cs"/>
        </a:defRPr>
      </a:lvl6pPr>
      <a:lvl7pPr marL="3265055" algn="l" defTabSz="1088352" rtl="0" eaLnBrk="1" latinLnBrk="0" hangingPunct="1">
        <a:defRPr sz="2133" kern="1200">
          <a:solidFill>
            <a:schemeClr val="tx1"/>
          </a:solidFill>
          <a:latin typeface="+mn-lt"/>
          <a:ea typeface="+mn-ea"/>
          <a:cs typeface="+mn-cs"/>
        </a:defRPr>
      </a:lvl7pPr>
      <a:lvl8pPr marL="3809230" algn="l" defTabSz="1088352" rtl="0" eaLnBrk="1" latinLnBrk="0" hangingPunct="1">
        <a:defRPr sz="2133" kern="1200">
          <a:solidFill>
            <a:schemeClr val="tx1"/>
          </a:solidFill>
          <a:latin typeface="+mn-lt"/>
          <a:ea typeface="+mn-ea"/>
          <a:cs typeface="+mn-cs"/>
        </a:defRPr>
      </a:lvl8pPr>
      <a:lvl9pPr marL="4353406" algn="l" defTabSz="1088352" rtl="0" eaLnBrk="1" latinLnBrk="0" hangingPunct="1">
        <a:defRPr sz="2133"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bwMode="gray">
          <a:xfrm>
            <a:off x="670985" y="548218"/>
            <a:ext cx="11186583" cy="720000"/>
          </a:xfrm>
          <a:prstGeom prst="rect">
            <a:avLst/>
          </a:prstGeom>
        </p:spPr>
        <p:txBody>
          <a:bodyPr vert="horz" lIns="0" tIns="0" rIns="0" bIns="0" rtlCol="0" anchor="t" anchorCtr="0">
            <a:noAutofit/>
          </a:bodyPr>
          <a:lstStyle/>
          <a:p>
            <a:r>
              <a:rPr lang="fr-FR" noProof="0" dirty="0"/>
              <a:t>Titre</a:t>
            </a:r>
          </a:p>
        </p:txBody>
      </p:sp>
      <p:sp>
        <p:nvSpPr>
          <p:cNvPr id="3" name="Espace réservé du texte 2"/>
          <p:cNvSpPr>
            <a:spLocks noGrp="1"/>
          </p:cNvSpPr>
          <p:nvPr>
            <p:ph type="body" idx="1"/>
          </p:nvPr>
        </p:nvSpPr>
        <p:spPr bwMode="gray">
          <a:xfrm>
            <a:off x="670985" y="1509185"/>
            <a:ext cx="11186583" cy="4656667"/>
          </a:xfrm>
          <a:prstGeom prst="rect">
            <a:avLst/>
          </a:prstGeom>
        </p:spPr>
        <p:txBody>
          <a:bodyPr vert="horz" lIns="0" tIns="0" rIns="0" bIns="0" rtlCol="0" anchor="t" anchorCtr="0">
            <a:noAutofit/>
          </a:bodyPr>
          <a:lstStyle/>
          <a:p>
            <a:pPr lvl="0"/>
            <a:r>
              <a:rPr lang="fr-FR" noProof="0" dirty="0"/>
              <a:t>Texte de niveau 1</a:t>
            </a:r>
          </a:p>
          <a:p>
            <a:pPr lvl="1"/>
            <a:r>
              <a:rPr lang="fr-FR" noProof="0" dirty="0"/>
              <a:t>Texte de niveau 2</a:t>
            </a:r>
          </a:p>
          <a:p>
            <a:pPr lvl="2"/>
            <a:r>
              <a:rPr lang="fr-FR" noProof="0" dirty="0"/>
              <a:t>Texte de niveau 3</a:t>
            </a:r>
          </a:p>
          <a:p>
            <a:pPr lvl="3"/>
            <a:r>
              <a:rPr lang="fr-FR" noProof="0" dirty="0"/>
              <a:t>Texte de niveau 4</a:t>
            </a:r>
          </a:p>
          <a:p>
            <a:pPr lvl="4"/>
            <a:r>
              <a:rPr lang="fr-FR" noProof="0" dirty="0"/>
              <a:t>Texte de niveau 5</a:t>
            </a:r>
          </a:p>
        </p:txBody>
      </p:sp>
      <p:sp>
        <p:nvSpPr>
          <p:cNvPr id="4" name="Espace réservé de la date 3"/>
          <p:cNvSpPr>
            <a:spLocks noGrp="1"/>
          </p:cNvSpPr>
          <p:nvPr>
            <p:ph type="dt" sz="half" idx="2"/>
          </p:nvPr>
        </p:nvSpPr>
        <p:spPr bwMode="gray">
          <a:xfrm>
            <a:off x="-1" y="6548967"/>
            <a:ext cx="670986" cy="309035"/>
          </a:xfrm>
          <a:prstGeom prst="rect">
            <a:avLst/>
          </a:prstGeom>
        </p:spPr>
        <p:txBody>
          <a:bodyPr vert="horz" lIns="0" tIns="0" rIns="0" bIns="0" rtlCol="0" anchor="ctr" anchorCtr="0">
            <a:noAutofit/>
          </a:bodyPr>
          <a:lstStyle>
            <a:lvl1pPr algn="ctr">
              <a:defRPr sz="133">
                <a:solidFill>
                  <a:schemeClr val="bg1">
                    <a:alpha val="0"/>
                  </a:schemeClr>
                </a:solidFill>
              </a:defRPr>
            </a:lvl1pPr>
          </a:lstStyle>
          <a:p>
            <a:r>
              <a:rPr lang="fr-FR"/>
              <a:t>Jour/mois/année</a:t>
            </a:r>
            <a:endParaRPr lang="fr-FR" dirty="0"/>
          </a:p>
        </p:txBody>
      </p:sp>
      <p:sp>
        <p:nvSpPr>
          <p:cNvPr id="5" name="Espace réservé du pied de page 4"/>
          <p:cNvSpPr>
            <a:spLocks noGrp="1"/>
          </p:cNvSpPr>
          <p:nvPr>
            <p:ph type="ftr" sz="quarter" idx="3"/>
          </p:nvPr>
        </p:nvSpPr>
        <p:spPr bwMode="gray">
          <a:xfrm>
            <a:off x="670985" y="6165851"/>
            <a:ext cx="9552515" cy="432000"/>
          </a:xfrm>
          <a:prstGeom prst="rect">
            <a:avLst/>
          </a:prstGeom>
        </p:spPr>
        <p:txBody>
          <a:bodyPr vert="horz" lIns="0" tIns="0" rIns="0" bIns="0" rtlCol="0" anchor="b" anchorCtr="0">
            <a:noAutofit/>
          </a:bodyPr>
          <a:lstStyle>
            <a:lvl1pPr algn="ctr">
              <a:defRPr sz="1066">
                <a:solidFill>
                  <a:schemeClr val="accent2"/>
                </a:solidFill>
              </a:defRPr>
            </a:lvl1pPr>
          </a:lstStyle>
          <a:p>
            <a:pPr algn="l"/>
            <a:r>
              <a:rPr lang="en-US"/>
              <a:t>Safran Electronics and Defense / May 20th of 2020 / DPP Drone</a:t>
            </a:r>
            <a:endParaRPr lang="fr-FR" dirty="0"/>
          </a:p>
        </p:txBody>
      </p:sp>
      <p:sp>
        <p:nvSpPr>
          <p:cNvPr id="6" name="Espace réservé du numéro de diapositive 5"/>
          <p:cNvSpPr>
            <a:spLocks noGrp="1"/>
          </p:cNvSpPr>
          <p:nvPr>
            <p:ph type="sldNum" sz="quarter" idx="4"/>
          </p:nvPr>
        </p:nvSpPr>
        <p:spPr bwMode="gray">
          <a:xfrm>
            <a:off x="334434" y="6165852"/>
            <a:ext cx="313565" cy="432000"/>
          </a:xfrm>
          <a:prstGeom prst="rect">
            <a:avLst/>
          </a:prstGeom>
        </p:spPr>
        <p:txBody>
          <a:bodyPr vert="horz" lIns="0" tIns="0" rIns="0" bIns="0" rtlCol="0" anchor="b" anchorCtr="0">
            <a:noAutofit/>
          </a:bodyPr>
          <a:lstStyle>
            <a:lvl1pPr algn="l">
              <a:defRPr sz="1266" b="1">
                <a:solidFill>
                  <a:schemeClr val="accent2"/>
                </a:solidFill>
              </a:defRPr>
            </a:lvl1pPr>
          </a:lstStyle>
          <a:p>
            <a:fld id="{733122C9-A0B9-462F-8757-0847AD287B63}" type="slidenum">
              <a:rPr lang="fr-FR" smtClean="0"/>
              <a:pPr/>
              <a:t>‹#›</a:t>
            </a:fld>
            <a:endParaRPr lang="fr-FR" dirty="0"/>
          </a:p>
        </p:txBody>
      </p:sp>
      <p:sp>
        <p:nvSpPr>
          <p:cNvPr id="8" name="Rectangle 7"/>
          <p:cNvSpPr/>
          <p:nvPr/>
        </p:nvSpPr>
        <p:spPr bwMode="gray">
          <a:xfrm>
            <a:off x="670985" y="6613069"/>
            <a:ext cx="9552516" cy="2449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r>
              <a:rPr lang="fr-FR" sz="800" dirty="0">
                <a:solidFill>
                  <a:schemeClr val="accent2"/>
                </a:solidFill>
              </a:rPr>
              <a:t>Ce document et les informations qu’il contient sont la propriété de Safran. Ils ne doivent pas être copiés ni communiqués à un tiers sans l’autorisation préalable et écrite de Safran.</a:t>
            </a:r>
          </a:p>
        </p:txBody>
      </p:sp>
      <p:pic>
        <p:nvPicPr>
          <p:cNvPr id="14" name="Image 13"/>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bwMode="gray">
          <a:xfrm>
            <a:off x="10238132" y="6283201"/>
            <a:ext cx="1920000" cy="577626"/>
          </a:xfrm>
          <a:prstGeom prst="rect">
            <a:avLst/>
          </a:prstGeom>
        </p:spPr>
      </p:pic>
      <p:sp>
        <p:nvSpPr>
          <p:cNvPr id="7" name="Rectangle 6"/>
          <p:cNvSpPr/>
          <p:nvPr/>
        </p:nvSpPr>
        <p:spPr bwMode="gray">
          <a:xfrm>
            <a:off x="336000" y="336000"/>
            <a:ext cx="81600" cy="52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4265"/>
          </a:p>
        </p:txBody>
      </p:sp>
      <p:sp>
        <p:nvSpPr>
          <p:cNvPr id="13" name="Rectangle 12"/>
          <p:cNvSpPr/>
          <p:nvPr/>
        </p:nvSpPr>
        <p:spPr bwMode="gray">
          <a:xfrm>
            <a:off x="336000" y="336000"/>
            <a:ext cx="528000" cy="816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4265"/>
          </a:p>
        </p:txBody>
      </p:sp>
    </p:spTree>
    <p:extLst>
      <p:ext uri="{BB962C8B-B14F-4D97-AF65-F5344CB8AC3E}">
        <p14:creationId xmlns:p14="http://schemas.microsoft.com/office/powerpoint/2010/main" val="601374302"/>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7" r:id="rId8"/>
    <p:sldLayoutId id="2147483728" r:id="rId9"/>
    <p:sldLayoutId id="2147483729" r:id="rId10"/>
    <p:sldLayoutId id="2147483730" r:id="rId11"/>
  </p:sldLayoutIdLst>
  <p:hf hdr="0"/>
  <p:txStyles>
    <p:titleStyle>
      <a:lvl1pPr algn="l" defTabSz="1218773" rtl="0" eaLnBrk="1" latinLnBrk="0" hangingPunct="1">
        <a:lnSpc>
          <a:spcPct val="100000"/>
        </a:lnSpc>
        <a:spcBef>
          <a:spcPct val="0"/>
        </a:spcBef>
        <a:buNone/>
        <a:defRPr sz="2266" b="1" kern="1200">
          <a:solidFill>
            <a:schemeClr val="accent1"/>
          </a:solidFill>
          <a:latin typeface="+mj-lt"/>
          <a:ea typeface="+mj-ea"/>
          <a:cs typeface="+mj-cs"/>
        </a:defRPr>
      </a:lvl1pPr>
    </p:titleStyle>
    <p:bodyStyle>
      <a:lvl1pPr marL="239916" indent="-239916" algn="l" defTabSz="1218773" rtl="0" eaLnBrk="1" latinLnBrk="0" hangingPunct="1">
        <a:lnSpc>
          <a:spcPct val="100000"/>
        </a:lnSpc>
        <a:spcBef>
          <a:spcPts val="0"/>
        </a:spcBef>
        <a:spcAft>
          <a:spcPts val="0"/>
        </a:spcAft>
        <a:buSzPct val="140000"/>
        <a:buFont typeface="Arial" panose="020B0604020202020204" pitchFamily="34" charset="0"/>
        <a:buChar char="■"/>
        <a:defRPr sz="1866" b="1" kern="1200">
          <a:solidFill>
            <a:schemeClr val="accent1"/>
          </a:solidFill>
          <a:latin typeface="+mn-lt"/>
          <a:ea typeface="+mn-ea"/>
          <a:cs typeface="+mn-cs"/>
        </a:defRPr>
      </a:lvl1pPr>
      <a:lvl2pPr marL="479832" indent="-239916" algn="l" defTabSz="1218773" rtl="0" eaLnBrk="1" latinLnBrk="0" hangingPunct="1">
        <a:lnSpc>
          <a:spcPct val="100000"/>
        </a:lnSpc>
        <a:spcBef>
          <a:spcPts val="0"/>
        </a:spcBef>
        <a:spcAft>
          <a:spcPts val="0"/>
        </a:spcAft>
        <a:buClr>
          <a:schemeClr val="accent3"/>
        </a:buClr>
        <a:buSzPct val="115000"/>
        <a:buFont typeface="Arial Black" panose="020B0A04020102020204" pitchFamily="34" charset="0"/>
        <a:buChar char="&gt;"/>
        <a:defRPr sz="1600" kern="1200">
          <a:solidFill>
            <a:schemeClr val="accent2"/>
          </a:solidFill>
          <a:latin typeface="+mn-lt"/>
          <a:ea typeface="+mn-ea"/>
          <a:cs typeface="+mn-cs"/>
        </a:defRPr>
      </a:lvl2pPr>
      <a:lvl3pPr marL="719748" indent="-239916" algn="l" defTabSz="1218773" rtl="0" eaLnBrk="1" latinLnBrk="0" hangingPunct="1">
        <a:lnSpc>
          <a:spcPct val="100000"/>
        </a:lnSpc>
        <a:spcBef>
          <a:spcPts val="0"/>
        </a:spcBef>
        <a:spcAft>
          <a:spcPts val="0"/>
        </a:spcAft>
        <a:buClr>
          <a:schemeClr val="accent3"/>
        </a:buClr>
        <a:buSzPct val="130000"/>
        <a:buFont typeface="Wingdings 2" panose="05020102010507070707" pitchFamily="18" charset="2"/>
        <a:buChar char="®"/>
        <a:defRPr sz="1600" kern="1200">
          <a:solidFill>
            <a:schemeClr val="accent2"/>
          </a:solidFill>
          <a:latin typeface="+mn-lt"/>
          <a:ea typeface="+mn-ea"/>
          <a:cs typeface="+mn-cs"/>
        </a:defRPr>
      </a:lvl3pPr>
      <a:lvl4pPr marL="959664" indent="-239916" algn="l" defTabSz="1218773" rtl="0" eaLnBrk="1" latinLnBrk="0" hangingPunct="1">
        <a:lnSpc>
          <a:spcPct val="100000"/>
        </a:lnSpc>
        <a:spcBef>
          <a:spcPts val="0"/>
        </a:spcBef>
        <a:buClr>
          <a:schemeClr val="accent3"/>
        </a:buClr>
        <a:buSzPct val="110000"/>
        <a:buFont typeface="Arial" panose="020B0604020202020204" pitchFamily="34" charset="0"/>
        <a:buChar char="○"/>
        <a:defRPr sz="1333" kern="1200">
          <a:solidFill>
            <a:schemeClr val="accent2"/>
          </a:solidFill>
          <a:latin typeface="+mn-lt"/>
          <a:ea typeface="+mn-ea"/>
          <a:cs typeface="+mn-cs"/>
        </a:defRPr>
      </a:lvl4pPr>
      <a:lvl5pPr marL="1103613" indent="-143949" algn="l" defTabSz="1218773" rtl="0" eaLnBrk="1" latinLnBrk="0" hangingPunct="1">
        <a:lnSpc>
          <a:spcPct val="100000"/>
        </a:lnSpc>
        <a:spcBef>
          <a:spcPts val="0"/>
        </a:spcBef>
        <a:buClr>
          <a:schemeClr val="accent3"/>
        </a:buClr>
        <a:buSzPct val="100000"/>
        <a:buFont typeface="Arial" panose="020B0604020202020204" pitchFamily="34" charset="0"/>
        <a:buChar char="-"/>
        <a:defRPr sz="1333" kern="1200">
          <a:solidFill>
            <a:schemeClr val="accent2"/>
          </a:solidFill>
          <a:latin typeface="+mn-lt"/>
          <a:ea typeface="+mn-ea"/>
          <a:cs typeface="+mn-cs"/>
        </a:defRPr>
      </a:lvl5pPr>
      <a:lvl6pPr marL="3351627" indent="-304693" algn="l" defTabSz="1218773"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013" indent="-304693" algn="l" defTabSz="1218773"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400" indent="-304693" algn="l" defTabSz="1218773"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79787" indent="-304693" algn="l" defTabSz="1218773" rtl="0" eaLnBrk="1" latinLnBrk="0" hangingPunct="1">
        <a:spcBef>
          <a:spcPct val="20000"/>
        </a:spcBef>
        <a:buFont typeface="Arial" pitchFamily="34" charset="0"/>
        <a:buChar char="•"/>
        <a:defRPr sz="2666" kern="1200">
          <a:solidFill>
            <a:schemeClr val="tx1"/>
          </a:solidFill>
          <a:latin typeface="+mn-lt"/>
          <a:ea typeface="+mn-ea"/>
          <a:cs typeface="+mn-cs"/>
        </a:defRPr>
      </a:lvl9pPr>
    </p:bodyStyle>
    <p:otherStyle>
      <a:defPPr>
        <a:defRPr lang="fr-FR"/>
      </a:defPPr>
      <a:lvl1pPr marL="0" algn="l" defTabSz="1218773" rtl="0" eaLnBrk="1" latinLnBrk="0" hangingPunct="1">
        <a:defRPr sz="2399" kern="1200">
          <a:solidFill>
            <a:schemeClr val="tx1"/>
          </a:solidFill>
          <a:latin typeface="+mn-lt"/>
          <a:ea typeface="+mn-ea"/>
          <a:cs typeface="+mn-cs"/>
        </a:defRPr>
      </a:lvl1pPr>
      <a:lvl2pPr marL="609387" algn="l" defTabSz="1218773" rtl="0" eaLnBrk="1" latinLnBrk="0" hangingPunct="1">
        <a:defRPr sz="2399" kern="1200">
          <a:solidFill>
            <a:schemeClr val="tx1"/>
          </a:solidFill>
          <a:latin typeface="+mn-lt"/>
          <a:ea typeface="+mn-ea"/>
          <a:cs typeface="+mn-cs"/>
        </a:defRPr>
      </a:lvl2pPr>
      <a:lvl3pPr marL="1218773" algn="l" defTabSz="1218773" rtl="0" eaLnBrk="1" latinLnBrk="0" hangingPunct="1">
        <a:defRPr sz="2399" kern="1200">
          <a:solidFill>
            <a:schemeClr val="tx1"/>
          </a:solidFill>
          <a:latin typeface="+mn-lt"/>
          <a:ea typeface="+mn-ea"/>
          <a:cs typeface="+mn-cs"/>
        </a:defRPr>
      </a:lvl3pPr>
      <a:lvl4pPr marL="1828160" algn="l" defTabSz="1218773" rtl="0" eaLnBrk="1" latinLnBrk="0" hangingPunct="1">
        <a:defRPr sz="2399" kern="1200">
          <a:solidFill>
            <a:schemeClr val="tx1"/>
          </a:solidFill>
          <a:latin typeface="+mn-lt"/>
          <a:ea typeface="+mn-ea"/>
          <a:cs typeface="+mn-cs"/>
        </a:defRPr>
      </a:lvl4pPr>
      <a:lvl5pPr marL="2437546" algn="l" defTabSz="1218773" rtl="0" eaLnBrk="1" latinLnBrk="0" hangingPunct="1">
        <a:defRPr sz="2399" kern="1200">
          <a:solidFill>
            <a:schemeClr val="tx1"/>
          </a:solidFill>
          <a:latin typeface="+mn-lt"/>
          <a:ea typeface="+mn-ea"/>
          <a:cs typeface="+mn-cs"/>
        </a:defRPr>
      </a:lvl5pPr>
      <a:lvl6pPr marL="3046933" algn="l" defTabSz="1218773" rtl="0" eaLnBrk="1" latinLnBrk="0" hangingPunct="1">
        <a:defRPr sz="2399" kern="1200">
          <a:solidFill>
            <a:schemeClr val="tx1"/>
          </a:solidFill>
          <a:latin typeface="+mn-lt"/>
          <a:ea typeface="+mn-ea"/>
          <a:cs typeface="+mn-cs"/>
        </a:defRPr>
      </a:lvl6pPr>
      <a:lvl7pPr marL="3656320" algn="l" defTabSz="1218773" rtl="0" eaLnBrk="1" latinLnBrk="0" hangingPunct="1">
        <a:defRPr sz="2399" kern="1200">
          <a:solidFill>
            <a:schemeClr val="tx1"/>
          </a:solidFill>
          <a:latin typeface="+mn-lt"/>
          <a:ea typeface="+mn-ea"/>
          <a:cs typeface="+mn-cs"/>
        </a:defRPr>
      </a:lvl7pPr>
      <a:lvl8pPr marL="4265707" algn="l" defTabSz="1218773" rtl="0" eaLnBrk="1" latinLnBrk="0" hangingPunct="1">
        <a:defRPr sz="2399" kern="1200">
          <a:solidFill>
            <a:schemeClr val="tx1"/>
          </a:solidFill>
          <a:latin typeface="+mn-lt"/>
          <a:ea typeface="+mn-ea"/>
          <a:cs typeface="+mn-cs"/>
        </a:defRPr>
      </a:lvl8pPr>
      <a:lvl9pPr marL="4875093" algn="l" defTabSz="1218773" rtl="0" eaLnBrk="1" latinLnBrk="0" hangingPunct="1">
        <a:defRPr sz="2399"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rgbClr val="1D2F68"/>
        </a:solidFill>
        <a:effectLst/>
      </p:bgPr>
    </p:bg>
    <p:spTree>
      <p:nvGrpSpPr>
        <p:cNvPr id="1" name=""/>
        <p:cNvGrpSpPr/>
        <p:nvPr/>
      </p:nvGrpSpPr>
      <p:grpSpPr>
        <a:xfrm>
          <a:off x="0" y="0"/>
          <a:ext cx="0" cy="0"/>
          <a:chOff x="0" y="0"/>
          <a:chExt cx="0" cy="0"/>
        </a:xfrm>
      </p:grpSpPr>
      <p:sp>
        <p:nvSpPr>
          <p:cNvPr id="1026" name="Rectangle 12"/>
          <p:cNvSpPr>
            <a:spLocks noChangeArrowheads="1"/>
          </p:cNvSpPr>
          <p:nvPr/>
        </p:nvSpPr>
        <p:spPr bwMode="auto">
          <a:xfrm>
            <a:off x="0" y="0"/>
            <a:ext cx="12192000" cy="6851650"/>
          </a:xfrm>
          <a:prstGeom prst="rect">
            <a:avLst/>
          </a:prstGeom>
          <a:solidFill>
            <a:srgbClr val="1D2F68"/>
          </a:solidFill>
          <a:ln w="9525">
            <a:solidFill>
              <a:srgbClr val="1D2F68"/>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50000"/>
              </a:spcBef>
              <a:spcAft>
                <a:spcPct val="0"/>
              </a:spcAft>
              <a:buChar char="•"/>
              <a:defRPr sz="2400">
                <a:solidFill>
                  <a:schemeClr val="tx1"/>
                </a:solidFill>
                <a:latin typeface="Arial" charset="0"/>
              </a:defRPr>
            </a:lvl6pPr>
            <a:lvl7pPr marL="2971800" indent="-228600" eaLnBrk="0" fontAlgn="base" hangingPunct="0">
              <a:spcBef>
                <a:spcPct val="50000"/>
              </a:spcBef>
              <a:spcAft>
                <a:spcPct val="0"/>
              </a:spcAft>
              <a:buChar char="•"/>
              <a:defRPr sz="2400">
                <a:solidFill>
                  <a:schemeClr val="tx1"/>
                </a:solidFill>
                <a:latin typeface="Arial" charset="0"/>
              </a:defRPr>
            </a:lvl7pPr>
            <a:lvl8pPr marL="3429000" indent="-228600" eaLnBrk="0" fontAlgn="base" hangingPunct="0">
              <a:spcBef>
                <a:spcPct val="50000"/>
              </a:spcBef>
              <a:spcAft>
                <a:spcPct val="0"/>
              </a:spcAft>
              <a:buChar char="•"/>
              <a:defRPr sz="2400">
                <a:solidFill>
                  <a:schemeClr val="tx1"/>
                </a:solidFill>
                <a:latin typeface="Arial" charset="0"/>
              </a:defRPr>
            </a:lvl8pPr>
            <a:lvl9pPr marL="3886200" indent="-228600" eaLnBrk="0" fontAlgn="base" hangingPunct="0">
              <a:spcBef>
                <a:spcPct val="50000"/>
              </a:spcBef>
              <a:spcAft>
                <a:spcPct val="0"/>
              </a:spcAft>
              <a:buChar char="•"/>
              <a:defRPr sz="2400">
                <a:solidFill>
                  <a:schemeClr val="tx1"/>
                </a:solidFill>
                <a:latin typeface="Arial" charset="0"/>
              </a:defRPr>
            </a:lvl9pPr>
          </a:lstStyle>
          <a:p>
            <a:pPr eaLnBrk="1" hangingPunct="1">
              <a:defRPr/>
            </a:pPr>
            <a:endParaRPr lang="en-US" altLang="en-US" sz="2400"/>
          </a:p>
        </p:txBody>
      </p:sp>
      <p:sp>
        <p:nvSpPr>
          <p:cNvPr id="1027" name="Text Box 25"/>
          <p:cNvSpPr txBox="1">
            <a:spLocks noChangeArrowheads="1"/>
          </p:cNvSpPr>
          <p:nvPr/>
        </p:nvSpPr>
        <p:spPr bwMode="auto">
          <a:xfrm>
            <a:off x="8515351" y="6265863"/>
            <a:ext cx="1370696" cy="4062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50000"/>
              </a:spcBef>
              <a:spcAft>
                <a:spcPct val="0"/>
              </a:spcAft>
              <a:buChar char="•"/>
              <a:defRPr sz="2400">
                <a:solidFill>
                  <a:schemeClr val="tx1"/>
                </a:solidFill>
                <a:latin typeface="Arial" charset="0"/>
              </a:defRPr>
            </a:lvl6pPr>
            <a:lvl7pPr marL="2971800" indent="-228600" eaLnBrk="0" fontAlgn="base" hangingPunct="0">
              <a:spcBef>
                <a:spcPct val="50000"/>
              </a:spcBef>
              <a:spcAft>
                <a:spcPct val="0"/>
              </a:spcAft>
              <a:buChar char="•"/>
              <a:defRPr sz="2400">
                <a:solidFill>
                  <a:schemeClr val="tx1"/>
                </a:solidFill>
                <a:latin typeface="Arial" charset="0"/>
              </a:defRPr>
            </a:lvl7pPr>
            <a:lvl8pPr marL="3429000" indent="-228600" eaLnBrk="0" fontAlgn="base" hangingPunct="0">
              <a:spcBef>
                <a:spcPct val="50000"/>
              </a:spcBef>
              <a:spcAft>
                <a:spcPct val="0"/>
              </a:spcAft>
              <a:buChar char="•"/>
              <a:defRPr sz="2400">
                <a:solidFill>
                  <a:schemeClr val="tx1"/>
                </a:solidFill>
                <a:latin typeface="Arial" charset="0"/>
              </a:defRPr>
            </a:lvl8pPr>
            <a:lvl9pPr marL="3886200" indent="-228600" eaLnBrk="0" fontAlgn="base" hangingPunct="0">
              <a:spcBef>
                <a:spcPct val="50000"/>
              </a:spcBef>
              <a:spcAft>
                <a:spcPct val="0"/>
              </a:spcAft>
              <a:buChar char="•"/>
              <a:defRPr sz="2400">
                <a:solidFill>
                  <a:schemeClr val="tx1"/>
                </a:solidFill>
                <a:latin typeface="Arial" charset="0"/>
              </a:defRPr>
            </a:lvl9pPr>
          </a:lstStyle>
          <a:p>
            <a:pPr eaLnBrk="1" hangingPunct="1">
              <a:lnSpc>
                <a:spcPct val="85000"/>
              </a:lnSpc>
              <a:spcBef>
                <a:spcPct val="0"/>
              </a:spcBef>
              <a:buFontTx/>
              <a:buNone/>
              <a:defRPr/>
            </a:pPr>
            <a:r>
              <a:rPr lang="en-US" sz="1200" b="1">
                <a:solidFill>
                  <a:schemeClr val="bg1"/>
                </a:solidFill>
              </a:rPr>
              <a:t>Federal Aviation</a:t>
            </a:r>
          </a:p>
          <a:p>
            <a:pPr eaLnBrk="1" hangingPunct="1">
              <a:lnSpc>
                <a:spcPct val="85000"/>
              </a:lnSpc>
              <a:spcBef>
                <a:spcPct val="0"/>
              </a:spcBef>
              <a:buFontTx/>
              <a:buNone/>
              <a:defRPr/>
            </a:pPr>
            <a:r>
              <a:rPr lang="en-US" sz="1200" b="1">
                <a:solidFill>
                  <a:schemeClr val="bg1"/>
                </a:solidFill>
              </a:rPr>
              <a:t>Administration</a:t>
            </a:r>
          </a:p>
        </p:txBody>
      </p:sp>
      <p:sp>
        <p:nvSpPr>
          <p:cNvPr id="1028" name="Rectangle 7"/>
          <p:cNvSpPr>
            <a:spLocks noGrp="1" noChangeArrowheads="1"/>
          </p:cNvSpPr>
          <p:nvPr>
            <p:ph type="title"/>
          </p:nvPr>
        </p:nvSpPr>
        <p:spPr bwMode="auto">
          <a:xfrm>
            <a:off x="533400" y="373063"/>
            <a:ext cx="11296651" cy="6096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Select to edit master title</a:t>
            </a:r>
          </a:p>
        </p:txBody>
      </p:sp>
      <p:sp>
        <p:nvSpPr>
          <p:cNvPr id="1029" name="Rectangle 8"/>
          <p:cNvSpPr>
            <a:spLocks noGrp="1" noChangeArrowheads="1"/>
          </p:cNvSpPr>
          <p:nvPr>
            <p:ph type="body" idx="1"/>
          </p:nvPr>
        </p:nvSpPr>
        <p:spPr bwMode="auto">
          <a:xfrm>
            <a:off x="660401" y="1508126"/>
            <a:ext cx="10733617" cy="439102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Select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30" name="Rectangle 17"/>
          <p:cNvSpPr>
            <a:spLocks noChangeArrowheads="1"/>
          </p:cNvSpPr>
          <p:nvPr/>
        </p:nvSpPr>
        <p:spPr bwMode="auto">
          <a:xfrm>
            <a:off x="9254067" y="630555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50000"/>
              </a:spcBef>
              <a:spcAft>
                <a:spcPct val="0"/>
              </a:spcAft>
              <a:buChar char="•"/>
              <a:defRPr sz="2400">
                <a:solidFill>
                  <a:schemeClr val="tx1"/>
                </a:solidFill>
                <a:latin typeface="Arial" charset="0"/>
              </a:defRPr>
            </a:lvl6pPr>
            <a:lvl7pPr marL="2971800" indent="-228600" eaLnBrk="0" fontAlgn="base" hangingPunct="0">
              <a:spcBef>
                <a:spcPct val="50000"/>
              </a:spcBef>
              <a:spcAft>
                <a:spcPct val="0"/>
              </a:spcAft>
              <a:buChar char="•"/>
              <a:defRPr sz="2400">
                <a:solidFill>
                  <a:schemeClr val="tx1"/>
                </a:solidFill>
                <a:latin typeface="Arial" charset="0"/>
              </a:defRPr>
            </a:lvl7pPr>
            <a:lvl8pPr marL="3429000" indent="-228600" eaLnBrk="0" fontAlgn="base" hangingPunct="0">
              <a:spcBef>
                <a:spcPct val="50000"/>
              </a:spcBef>
              <a:spcAft>
                <a:spcPct val="0"/>
              </a:spcAft>
              <a:buChar char="•"/>
              <a:defRPr sz="2400">
                <a:solidFill>
                  <a:schemeClr val="tx1"/>
                </a:solidFill>
                <a:latin typeface="Arial" charset="0"/>
              </a:defRPr>
            </a:lvl8pPr>
            <a:lvl9pPr marL="3886200" indent="-228600" eaLnBrk="0" fontAlgn="base" hangingPunct="0">
              <a:spcBef>
                <a:spcPct val="50000"/>
              </a:spcBef>
              <a:spcAft>
                <a:spcPct val="0"/>
              </a:spcAft>
              <a:buChar char="•"/>
              <a:defRPr sz="2400">
                <a:solidFill>
                  <a:schemeClr val="tx1"/>
                </a:solidFill>
                <a:latin typeface="Arial" charset="0"/>
              </a:defRPr>
            </a:lvl9pPr>
          </a:lstStyle>
          <a:p>
            <a:pPr algn="r" eaLnBrk="1" hangingPunct="1">
              <a:spcBef>
                <a:spcPct val="0"/>
              </a:spcBef>
              <a:buFontTx/>
              <a:buNone/>
              <a:defRPr/>
            </a:pPr>
            <a:endParaRPr lang="en-US" altLang="en-US" sz="1200" b="1">
              <a:solidFill>
                <a:schemeClr val="bg1"/>
              </a:solidFill>
            </a:endParaRPr>
          </a:p>
        </p:txBody>
      </p:sp>
      <p:sp>
        <p:nvSpPr>
          <p:cNvPr id="1031" name="Line 19"/>
          <p:cNvSpPr>
            <a:spLocks noChangeShapeType="1"/>
          </p:cNvSpPr>
          <p:nvPr/>
        </p:nvSpPr>
        <p:spPr bwMode="auto">
          <a:xfrm>
            <a:off x="0" y="6037263"/>
            <a:ext cx="12192000"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sz="3201"/>
          </a:p>
        </p:txBody>
      </p:sp>
      <p:sp>
        <p:nvSpPr>
          <p:cNvPr id="1033" name="Text Box 30"/>
          <p:cNvSpPr txBox="1">
            <a:spLocks noChangeArrowheads="1"/>
          </p:cNvSpPr>
          <p:nvPr/>
        </p:nvSpPr>
        <p:spPr bwMode="auto">
          <a:xfrm>
            <a:off x="681567" y="6499225"/>
            <a:ext cx="4986867"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50000"/>
              </a:spcBef>
              <a:spcAft>
                <a:spcPct val="0"/>
              </a:spcAft>
              <a:buChar char="•"/>
              <a:defRPr sz="2400">
                <a:solidFill>
                  <a:schemeClr val="tx1"/>
                </a:solidFill>
                <a:latin typeface="Arial" charset="0"/>
              </a:defRPr>
            </a:lvl6pPr>
            <a:lvl7pPr marL="2971800" indent="-228600" eaLnBrk="0" fontAlgn="base" hangingPunct="0">
              <a:spcBef>
                <a:spcPct val="50000"/>
              </a:spcBef>
              <a:spcAft>
                <a:spcPct val="0"/>
              </a:spcAft>
              <a:buChar char="•"/>
              <a:defRPr sz="2400">
                <a:solidFill>
                  <a:schemeClr val="tx1"/>
                </a:solidFill>
                <a:latin typeface="Arial" charset="0"/>
              </a:defRPr>
            </a:lvl7pPr>
            <a:lvl8pPr marL="3429000" indent="-228600" eaLnBrk="0" fontAlgn="base" hangingPunct="0">
              <a:spcBef>
                <a:spcPct val="50000"/>
              </a:spcBef>
              <a:spcAft>
                <a:spcPct val="0"/>
              </a:spcAft>
              <a:buChar char="•"/>
              <a:defRPr sz="2400">
                <a:solidFill>
                  <a:schemeClr val="tx1"/>
                </a:solidFill>
                <a:latin typeface="Arial" charset="0"/>
              </a:defRPr>
            </a:lvl8pPr>
            <a:lvl9pPr marL="3886200" indent="-228600" eaLnBrk="0" fontAlgn="base" hangingPunct="0">
              <a:spcBef>
                <a:spcPct val="50000"/>
              </a:spcBef>
              <a:spcAft>
                <a:spcPct val="0"/>
              </a:spcAft>
              <a:buChar char="•"/>
              <a:defRPr sz="2400">
                <a:solidFill>
                  <a:schemeClr val="tx1"/>
                </a:solidFill>
                <a:latin typeface="Arial" charset="0"/>
              </a:defRPr>
            </a:lvl9pPr>
          </a:lstStyle>
          <a:p>
            <a:pPr eaLnBrk="1" hangingPunct="1">
              <a:buFontTx/>
              <a:buNone/>
              <a:defRPr/>
            </a:pPr>
            <a:r>
              <a:rPr lang="en-US" sz="1200" dirty="0">
                <a:solidFill>
                  <a:srgbClr val="C0C0C0"/>
                </a:solidFill>
              </a:rPr>
              <a:t>19</a:t>
            </a:r>
            <a:r>
              <a:rPr lang="en-US" sz="1200" baseline="0" dirty="0">
                <a:solidFill>
                  <a:srgbClr val="C0C0C0"/>
                </a:solidFill>
              </a:rPr>
              <a:t> May 2020</a:t>
            </a:r>
            <a:endParaRPr lang="en-US" sz="1200" dirty="0">
              <a:solidFill>
                <a:srgbClr val="C0C0C0"/>
              </a:solidFill>
            </a:endParaRPr>
          </a:p>
        </p:txBody>
      </p:sp>
      <p:pic>
        <p:nvPicPr>
          <p:cNvPr id="2" name="Picture 32" descr="NEW FAA LOGO"/>
          <p:cNvPicPr>
            <a:picLocks noChangeAspect="1" noChangeArrowheads="1"/>
          </p:cNvPicPr>
          <p:nvPr/>
        </p:nvPicPr>
        <p:blipFill>
          <a:blip r:embed="rId14">
            <a:clrChange>
              <a:clrFrom>
                <a:srgbClr val="DF1F06"/>
              </a:clrFrom>
              <a:clrTo>
                <a:srgbClr val="DF1F06">
                  <a:alpha val="0"/>
                </a:srgbClr>
              </a:clrTo>
            </a:clrChange>
            <a:extLst>
              <a:ext uri="{28A0092B-C50C-407E-A947-70E740481C1C}">
                <a14:useLocalDpi xmlns:a14="http://schemas.microsoft.com/office/drawing/2010/main" val="0"/>
              </a:ext>
            </a:extLst>
          </a:blip>
          <a:srcRect l="14333" t="3734" r="14973" b="4564"/>
          <a:stretch>
            <a:fillRect/>
          </a:stretch>
        </p:blipFill>
        <p:spPr bwMode="auto">
          <a:xfrm>
            <a:off x="7611534" y="6124575"/>
            <a:ext cx="880533"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30"/>
          <p:cNvSpPr txBox="1">
            <a:spLocks noChangeArrowheads="1"/>
          </p:cNvSpPr>
          <p:nvPr userDrawn="1"/>
        </p:nvSpPr>
        <p:spPr bwMode="auto">
          <a:xfrm>
            <a:off x="683080" y="6265863"/>
            <a:ext cx="4986867"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50000"/>
              </a:spcBef>
              <a:spcAft>
                <a:spcPct val="0"/>
              </a:spcAft>
              <a:buChar char="•"/>
              <a:defRPr sz="2400">
                <a:solidFill>
                  <a:schemeClr val="tx1"/>
                </a:solidFill>
                <a:latin typeface="Arial" charset="0"/>
              </a:defRPr>
            </a:lvl6pPr>
            <a:lvl7pPr marL="2971800" indent="-228600" eaLnBrk="0" fontAlgn="base" hangingPunct="0">
              <a:spcBef>
                <a:spcPct val="50000"/>
              </a:spcBef>
              <a:spcAft>
                <a:spcPct val="0"/>
              </a:spcAft>
              <a:buChar char="•"/>
              <a:defRPr sz="2400">
                <a:solidFill>
                  <a:schemeClr val="tx1"/>
                </a:solidFill>
                <a:latin typeface="Arial" charset="0"/>
              </a:defRPr>
            </a:lvl7pPr>
            <a:lvl8pPr marL="3429000" indent="-228600" eaLnBrk="0" fontAlgn="base" hangingPunct="0">
              <a:spcBef>
                <a:spcPct val="50000"/>
              </a:spcBef>
              <a:spcAft>
                <a:spcPct val="0"/>
              </a:spcAft>
              <a:buChar char="•"/>
              <a:defRPr sz="2400">
                <a:solidFill>
                  <a:schemeClr val="tx1"/>
                </a:solidFill>
                <a:latin typeface="Arial" charset="0"/>
              </a:defRPr>
            </a:lvl8pPr>
            <a:lvl9pPr marL="3886200" indent="-228600" eaLnBrk="0" fontAlgn="base" hangingPunct="0">
              <a:spcBef>
                <a:spcPct val="50000"/>
              </a:spcBef>
              <a:spcAft>
                <a:spcPct val="0"/>
              </a:spcAft>
              <a:buChar char="•"/>
              <a:defRPr sz="2400">
                <a:solidFill>
                  <a:schemeClr val="tx1"/>
                </a:solidFill>
                <a:latin typeface="Arial" charset="0"/>
              </a:defRPr>
            </a:lvl9pPr>
          </a:lstStyle>
          <a:p>
            <a:pPr eaLnBrk="1" hangingPunct="1">
              <a:buFontTx/>
              <a:buNone/>
              <a:defRPr/>
            </a:pPr>
            <a:r>
              <a:rPr lang="en-US" sz="1200" dirty="0">
                <a:solidFill>
                  <a:srgbClr val="C0C0C0"/>
                </a:solidFill>
              </a:rPr>
              <a:t>RTCA/SC-241</a:t>
            </a:r>
            <a:r>
              <a:rPr lang="en-US" sz="1200" baseline="0" dirty="0">
                <a:solidFill>
                  <a:srgbClr val="C0C0C0"/>
                </a:solidFill>
              </a:rPr>
              <a:t> </a:t>
            </a:r>
            <a:endParaRPr lang="en-US" sz="1200" dirty="0">
              <a:solidFill>
                <a:srgbClr val="C0C0C0"/>
              </a:solidFill>
            </a:endParaRPr>
          </a:p>
        </p:txBody>
      </p:sp>
    </p:spTree>
    <p:extLst>
      <p:ext uri="{BB962C8B-B14F-4D97-AF65-F5344CB8AC3E}">
        <p14:creationId xmlns:p14="http://schemas.microsoft.com/office/powerpoint/2010/main" val="4233929749"/>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 id="2147483756" r:id="rId12"/>
  </p:sldLayoutIdLst>
  <p:txStyles>
    <p:titleStyle>
      <a:lvl1pPr algn="l" rtl="0" eaLnBrk="0" fontAlgn="base" hangingPunct="0">
        <a:spcBef>
          <a:spcPct val="0"/>
        </a:spcBef>
        <a:spcAft>
          <a:spcPct val="0"/>
        </a:spcAft>
        <a:defRPr sz="4800" b="1">
          <a:solidFill>
            <a:schemeClr val="bg1"/>
          </a:solidFill>
          <a:latin typeface="+mj-lt"/>
          <a:ea typeface="+mj-ea"/>
          <a:cs typeface="+mj-cs"/>
        </a:defRPr>
      </a:lvl1pPr>
      <a:lvl2pPr algn="l" rtl="0" eaLnBrk="0" fontAlgn="base" hangingPunct="0">
        <a:spcBef>
          <a:spcPct val="0"/>
        </a:spcBef>
        <a:spcAft>
          <a:spcPct val="0"/>
        </a:spcAft>
        <a:defRPr sz="4800" b="1">
          <a:solidFill>
            <a:schemeClr val="bg1"/>
          </a:solidFill>
          <a:latin typeface="Arial" charset="0"/>
        </a:defRPr>
      </a:lvl2pPr>
      <a:lvl3pPr algn="l" rtl="0" eaLnBrk="0" fontAlgn="base" hangingPunct="0">
        <a:spcBef>
          <a:spcPct val="0"/>
        </a:spcBef>
        <a:spcAft>
          <a:spcPct val="0"/>
        </a:spcAft>
        <a:defRPr sz="4800" b="1">
          <a:solidFill>
            <a:schemeClr val="bg1"/>
          </a:solidFill>
          <a:latin typeface="Arial" charset="0"/>
        </a:defRPr>
      </a:lvl3pPr>
      <a:lvl4pPr algn="l" rtl="0" eaLnBrk="0" fontAlgn="base" hangingPunct="0">
        <a:spcBef>
          <a:spcPct val="0"/>
        </a:spcBef>
        <a:spcAft>
          <a:spcPct val="0"/>
        </a:spcAft>
        <a:defRPr sz="4800" b="1">
          <a:solidFill>
            <a:schemeClr val="bg1"/>
          </a:solidFill>
          <a:latin typeface="Arial" charset="0"/>
        </a:defRPr>
      </a:lvl4pPr>
      <a:lvl5pPr algn="l" rtl="0" eaLnBrk="0" fontAlgn="base" hangingPunct="0">
        <a:spcBef>
          <a:spcPct val="0"/>
        </a:spcBef>
        <a:spcAft>
          <a:spcPct val="0"/>
        </a:spcAft>
        <a:defRPr sz="4800" b="1">
          <a:solidFill>
            <a:schemeClr val="bg1"/>
          </a:solidFill>
          <a:latin typeface="Arial" charset="0"/>
        </a:defRPr>
      </a:lvl5pPr>
      <a:lvl6pPr marL="457238" algn="l" rtl="0" fontAlgn="base">
        <a:spcBef>
          <a:spcPct val="0"/>
        </a:spcBef>
        <a:spcAft>
          <a:spcPct val="0"/>
        </a:spcAft>
        <a:defRPr sz="4000" b="1">
          <a:solidFill>
            <a:schemeClr val="bg1"/>
          </a:solidFill>
          <a:latin typeface="Arial" charset="0"/>
        </a:defRPr>
      </a:lvl6pPr>
      <a:lvl7pPr marL="914476" algn="l" rtl="0" fontAlgn="base">
        <a:spcBef>
          <a:spcPct val="0"/>
        </a:spcBef>
        <a:spcAft>
          <a:spcPct val="0"/>
        </a:spcAft>
        <a:defRPr sz="4000" b="1">
          <a:solidFill>
            <a:schemeClr val="bg1"/>
          </a:solidFill>
          <a:latin typeface="Arial" charset="0"/>
        </a:defRPr>
      </a:lvl7pPr>
      <a:lvl8pPr marL="1371714" algn="l" rtl="0" fontAlgn="base">
        <a:spcBef>
          <a:spcPct val="0"/>
        </a:spcBef>
        <a:spcAft>
          <a:spcPct val="0"/>
        </a:spcAft>
        <a:defRPr sz="4000" b="1">
          <a:solidFill>
            <a:schemeClr val="bg1"/>
          </a:solidFill>
          <a:latin typeface="Arial" charset="0"/>
        </a:defRPr>
      </a:lvl8pPr>
      <a:lvl9pPr marL="1828952" algn="l" rtl="0" fontAlgn="base">
        <a:spcBef>
          <a:spcPct val="0"/>
        </a:spcBef>
        <a:spcAft>
          <a:spcPct val="0"/>
        </a:spcAft>
        <a:defRPr sz="4000" b="1">
          <a:solidFill>
            <a:schemeClr val="bg1"/>
          </a:solidFill>
          <a:latin typeface="Arial" charset="0"/>
        </a:defRPr>
      </a:lvl9pPr>
    </p:titleStyle>
    <p:bodyStyle>
      <a:lvl1pPr marL="342928" indent="-342928" algn="l" rtl="0" eaLnBrk="0" fontAlgn="base" hangingPunct="0">
        <a:spcBef>
          <a:spcPct val="20000"/>
        </a:spcBef>
        <a:spcAft>
          <a:spcPct val="0"/>
        </a:spcAft>
        <a:buChar char="•"/>
        <a:defRPr sz="2800" b="1">
          <a:solidFill>
            <a:schemeClr val="bg1"/>
          </a:solidFill>
          <a:latin typeface="+mn-lt"/>
          <a:ea typeface="+mn-ea"/>
          <a:cs typeface="+mn-cs"/>
        </a:defRPr>
      </a:lvl1pPr>
      <a:lvl2pPr marL="743012" indent="-285774" algn="l" rtl="0" eaLnBrk="0" fontAlgn="base" hangingPunct="0">
        <a:spcBef>
          <a:spcPct val="20000"/>
        </a:spcBef>
        <a:spcAft>
          <a:spcPct val="0"/>
        </a:spcAft>
        <a:buChar char="–"/>
        <a:defRPr sz="3201">
          <a:solidFill>
            <a:schemeClr val="bg1"/>
          </a:solidFill>
          <a:latin typeface="+mn-lt"/>
        </a:defRPr>
      </a:lvl2pPr>
      <a:lvl3pPr marL="1143095" indent="-228619" algn="l" rtl="0" eaLnBrk="0" fontAlgn="base" hangingPunct="0">
        <a:spcBef>
          <a:spcPct val="20000"/>
        </a:spcBef>
        <a:spcAft>
          <a:spcPct val="0"/>
        </a:spcAft>
        <a:buChar char="•"/>
        <a:defRPr sz="2000">
          <a:solidFill>
            <a:schemeClr val="bg1"/>
          </a:solidFill>
          <a:latin typeface="+mn-lt"/>
        </a:defRPr>
      </a:lvl3pPr>
      <a:lvl4pPr marL="1600333" indent="-228619" algn="l" rtl="0" eaLnBrk="0" fontAlgn="base" hangingPunct="0">
        <a:spcBef>
          <a:spcPct val="20000"/>
        </a:spcBef>
        <a:spcAft>
          <a:spcPct val="0"/>
        </a:spcAft>
        <a:buChar char="–"/>
        <a:defRPr>
          <a:solidFill>
            <a:schemeClr val="bg1"/>
          </a:solidFill>
          <a:latin typeface="+mn-lt"/>
        </a:defRPr>
      </a:lvl4pPr>
      <a:lvl5pPr marL="2057571" indent="-228619" algn="l" rtl="0" eaLnBrk="0" fontAlgn="base" hangingPunct="0">
        <a:spcBef>
          <a:spcPct val="20000"/>
        </a:spcBef>
        <a:spcAft>
          <a:spcPct val="0"/>
        </a:spcAft>
        <a:buChar char="»"/>
        <a:defRPr>
          <a:solidFill>
            <a:schemeClr val="bg1"/>
          </a:solidFill>
          <a:latin typeface="+mn-lt"/>
        </a:defRPr>
      </a:lvl5pPr>
      <a:lvl6pPr marL="2514809" indent="-228619" algn="l" rtl="0" fontAlgn="base">
        <a:spcBef>
          <a:spcPct val="20000"/>
        </a:spcBef>
        <a:spcAft>
          <a:spcPct val="0"/>
        </a:spcAft>
        <a:buChar char="»"/>
        <a:defRPr>
          <a:solidFill>
            <a:schemeClr val="bg1"/>
          </a:solidFill>
          <a:latin typeface="+mn-lt"/>
        </a:defRPr>
      </a:lvl6pPr>
      <a:lvl7pPr marL="2972047" indent="-228619" algn="l" rtl="0" fontAlgn="base">
        <a:spcBef>
          <a:spcPct val="20000"/>
        </a:spcBef>
        <a:spcAft>
          <a:spcPct val="0"/>
        </a:spcAft>
        <a:buChar char="»"/>
        <a:defRPr>
          <a:solidFill>
            <a:schemeClr val="bg1"/>
          </a:solidFill>
          <a:latin typeface="+mn-lt"/>
        </a:defRPr>
      </a:lvl7pPr>
      <a:lvl8pPr marL="3429286" indent="-228619" algn="l" rtl="0" fontAlgn="base">
        <a:spcBef>
          <a:spcPct val="20000"/>
        </a:spcBef>
        <a:spcAft>
          <a:spcPct val="0"/>
        </a:spcAft>
        <a:buChar char="»"/>
        <a:defRPr>
          <a:solidFill>
            <a:schemeClr val="bg1"/>
          </a:solidFill>
          <a:latin typeface="+mn-lt"/>
        </a:defRPr>
      </a:lvl8pPr>
      <a:lvl9pPr marL="3886523" indent="-228619" algn="l" rtl="0" fontAlgn="base">
        <a:spcBef>
          <a:spcPct val="20000"/>
        </a:spcBef>
        <a:spcAft>
          <a:spcPct val="0"/>
        </a:spcAft>
        <a:buChar char="»"/>
        <a:defRPr>
          <a:solidFill>
            <a:schemeClr val="bg1"/>
          </a:solidFill>
          <a:latin typeface="+mn-lt"/>
        </a:defRPr>
      </a:lvl9pPr>
    </p:bodyStyle>
    <p:otherStyle>
      <a:defPPr>
        <a:defRPr lang="en-US"/>
      </a:defPPr>
      <a:lvl1pPr marL="0" algn="l" defTabSz="914476" rtl="0" eaLnBrk="1" latinLnBrk="0" hangingPunct="1">
        <a:defRPr sz="1800" kern="1200">
          <a:solidFill>
            <a:schemeClr val="tx1"/>
          </a:solidFill>
          <a:latin typeface="+mn-lt"/>
          <a:ea typeface="+mn-ea"/>
          <a:cs typeface="+mn-cs"/>
        </a:defRPr>
      </a:lvl1pPr>
      <a:lvl2pPr marL="457238" algn="l" defTabSz="914476" rtl="0" eaLnBrk="1" latinLnBrk="0" hangingPunct="1">
        <a:defRPr sz="1800" kern="1200">
          <a:solidFill>
            <a:schemeClr val="tx1"/>
          </a:solidFill>
          <a:latin typeface="+mn-lt"/>
          <a:ea typeface="+mn-ea"/>
          <a:cs typeface="+mn-cs"/>
        </a:defRPr>
      </a:lvl2pPr>
      <a:lvl3pPr marL="914476" algn="l" defTabSz="914476" rtl="0" eaLnBrk="1" latinLnBrk="0" hangingPunct="1">
        <a:defRPr sz="1800" kern="1200">
          <a:solidFill>
            <a:schemeClr val="tx1"/>
          </a:solidFill>
          <a:latin typeface="+mn-lt"/>
          <a:ea typeface="+mn-ea"/>
          <a:cs typeface="+mn-cs"/>
        </a:defRPr>
      </a:lvl3pPr>
      <a:lvl4pPr marL="1371714" algn="l" defTabSz="914476" rtl="0" eaLnBrk="1" latinLnBrk="0" hangingPunct="1">
        <a:defRPr sz="1800" kern="1200">
          <a:solidFill>
            <a:schemeClr val="tx1"/>
          </a:solidFill>
          <a:latin typeface="+mn-lt"/>
          <a:ea typeface="+mn-ea"/>
          <a:cs typeface="+mn-cs"/>
        </a:defRPr>
      </a:lvl4pPr>
      <a:lvl5pPr marL="1828952" algn="l" defTabSz="914476" rtl="0" eaLnBrk="1" latinLnBrk="0" hangingPunct="1">
        <a:defRPr sz="1800" kern="1200">
          <a:solidFill>
            <a:schemeClr val="tx1"/>
          </a:solidFill>
          <a:latin typeface="+mn-lt"/>
          <a:ea typeface="+mn-ea"/>
          <a:cs typeface="+mn-cs"/>
        </a:defRPr>
      </a:lvl5pPr>
      <a:lvl6pPr marL="2286190" algn="l" defTabSz="914476" rtl="0" eaLnBrk="1" latinLnBrk="0" hangingPunct="1">
        <a:defRPr sz="1800" kern="1200">
          <a:solidFill>
            <a:schemeClr val="tx1"/>
          </a:solidFill>
          <a:latin typeface="+mn-lt"/>
          <a:ea typeface="+mn-ea"/>
          <a:cs typeface="+mn-cs"/>
        </a:defRPr>
      </a:lvl6pPr>
      <a:lvl7pPr marL="2743429" algn="l" defTabSz="914476" rtl="0" eaLnBrk="1" latinLnBrk="0" hangingPunct="1">
        <a:defRPr sz="1800" kern="1200">
          <a:solidFill>
            <a:schemeClr val="tx1"/>
          </a:solidFill>
          <a:latin typeface="+mn-lt"/>
          <a:ea typeface="+mn-ea"/>
          <a:cs typeface="+mn-cs"/>
        </a:defRPr>
      </a:lvl7pPr>
      <a:lvl8pPr marL="3200666" algn="l" defTabSz="914476" rtl="0" eaLnBrk="1" latinLnBrk="0" hangingPunct="1">
        <a:defRPr sz="1800" kern="1200">
          <a:solidFill>
            <a:schemeClr val="tx1"/>
          </a:solidFill>
          <a:latin typeface="+mn-lt"/>
          <a:ea typeface="+mn-ea"/>
          <a:cs typeface="+mn-cs"/>
        </a:defRPr>
      </a:lvl8pPr>
      <a:lvl9pPr marL="3657905" algn="l" defTabSz="91447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1.xml"/></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36.jpeg"/><Relationship Id="rId13" Type="http://schemas.openxmlformats.org/officeDocument/2006/relationships/image" Target="../media/image41.png"/><Relationship Id="rId3" Type="http://schemas.openxmlformats.org/officeDocument/2006/relationships/image" Target="../media/image32.png"/><Relationship Id="rId7" Type="http://schemas.openxmlformats.org/officeDocument/2006/relationships/hyperlink" Target="http://www.bing.com/images/search?q=airports+council+international+logo&amp;id=99A67F635B2D23CA056E535F663F468E1C74AABF&amp;FORM=IQFRBA" TargetMode="External"/><Relationship Id="rId12" Type="http://schemas.openxmlformats.org/officeDocument/2006/relationships/image" Target="../media/image40.png"/><Relationship Id="rId2" Type="http://schemas.openxmlformats.org/officeDocument/2006/relationships/notesSlide" Target="../notesSlides/notesSlide8.xml"/><Relationship Id="rId16" Type="http://schemas.openxmlformats.org/officeDocument/2006/relationships/image" Target="../media/image44.jpeg"/><Relationship Id="rId1" Type="http://schemas.openxmlformats.org/officeDocument/2006/relationships/slideLayout" Target="../slideLayouts/slideLayout20.xml"/><Relationship Id="rId6" Type="http://schemas.openxmlformats.org/officeDocument/2006/relationships/image" Target="../media/image35.jpeg"/><Relationship Id="rId11" Type="http://schemas.openxmlformats.org/officeDocument/2006/relationships/image" Target="../media/image39.png"/><Relationship Id="rId5" Type="http://schemas.openxmlformats.org/officeDocument/2006/relationships/image" Target="../media/image34.jpeg"/><Relationship Id="rId15" Type="http://schemas.openxmlformats.org/officeDocument/2006/relationships/image" Target="../media/image43.png"/><Relationship Id="rId10" Type="http://schemas.openxmlformats.org/officeDocument/2006/relationships/image" Target="../media/image38.jpeg"/><Relationship Id="rId4" Type="http://schemas.openxmlformats.org/officeDocument/2006/relationships/image" Target="../media/image33.png"/><Relationship Id="rId9" Type="http://schemas.openxmlformats.org/officeDocument/2006/relationships/image" Target="../media/image37.jpeg"/><Relationship Id="rId14" Type="http://schemas.openxmlformats.org/officeDocument/2006/relationships/image" Target="../media/image4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1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2" Type="http://schemas.openxmlformats.org/officeDocument/2006/relationships/slide" Target="slide1.xml"/><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6.xml"/><Relationship Id="rId1" Type="http://schemas.openxmlformats.org/officeDocument/2006/relationships/vmlDrawing" Target="../drawings/vmlDrawing2.vml"/><Relationship Id="rId6" Type="http://schemas.openxmlformats.org/officeDocument/2006/relationships/image" Target="../media/image3.gif"/><Relationship Id="rId5" Type="http://schemas.openxmlformats.org/officeDocument/2006/relationships/image" Target="../media/image46.emf"/><Relationship Id="rId4" Type="http://schemas.openxmlformats.org/officeDocument/2006/relationships/oleObject" Target="../embeddings/oleObject1.bin"/></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3.xml"/><Relationship Id="rId1" Type="http://schemas.openxmlformats.org/officeDocument/2006/relationships/slideLayout" Target="../slideLayouts/slideLayout31.xml"/></Relationships>
</file>

<file path=ppt/slides/_rels/slide3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4.xml"/><Relationship Id="rId1" Type="http://schemas.openxmlformats.org/officeDocument/2006/relationships/slideLayout" Target="../slideLayouts/slideLayout31.xml"/></Relationships>
</file>

<file path=ppt/slides/_rels/slide3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5.xml"/><Relationship Id="rId1" Type="http://schemas.openxmlformats.org/officeDocument/2006/relationships/slideLayout" Target="../slideLayouts/slideLayout28.xml"/></Relationships>
</file>

<file path=ppt/slides/_rels/slide33.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png"/><Relationship Id="rId7" Type="http://schemas.openxmlformats.org/officeDocument/2006/relationships/image" Target="../media/image54.emf"/><Relationship Id="rId12" Type="http://schemas.openxmlformats.org/officeDocument/2006/relationships/image" Target="../media/image43.png"/><Relationship Id="rId2" Type="http://schemas.openxmlformats.org/officeDocument/2006/relationships/notesSlide" Target="../notesSlides/notesSlide16.xml"/><Relationship Id="rId1" Type="http://schemas.openxmlformats.org/officeDocument/2006/relationships/slideLayout" Target="../slideLayouts/slideLayout31.xml"/><Relationship Id="rId6" Type="http://schemas.openxmlformats.org/officeDocument/2006/relationships/image" Target="../media/image53.jpeg"/><Relationship Id="rId11" Type="http://schemas.openxmlformats.org/officeDocument/2006/relationships/image" Target="../media/image58.jpeg"/><Relationship Id="rId5" Type="http://schemas.openxmlformats.org/officeDocument/2006/relationships/image" Target="../media/image52.png"/><Relationship Id="rId10" Type="http://schemas.openxmlformats.org/officeDocument/2006/relationships/image" Target="../media/image57.png"/><Relationship Id="rId4" Type="http://schemas.openxmlformats.org/officeDocument/2006/relationships/image" Target="../media/image51.png"/><Relationship Id="rId9" Type="http://schemas.openxmlformats.org/officeDocument/2006/relationships/image" Target="../media/image56.jpeg"/></Relationships>
</file>

<file path=ppt/slides/_rels/slide34.xml.rels><?xml version="1.0" encoding="UTF-8" standalone="yes"?>
<Relationships xmlns="http://schemas.openxmlformats.org/package/2006/relationships"><Relationship Id="rId8" Type="http://schemas.openxmlformats.org/officeDocument/2006/relationships/image" Target="../media/image64.jpeg"/><Relationship Id="rId3" Type="http://schemas.openxmlformats.org/officeDocument/2006/relationships/image" Target="../media/image59.png"/><Relationship Id="rId7" Type="http://schemas.openxmlformats.org/officeDocument/2006/relationships/image" Target="../media/image63.png"/><Relationship Id="rId12" Type="http://schemas.openxmlformats.org/officeDocument/2006/relationships/image" Target="../media/image68.png"/><Relationship Id="rId2" Type="http://schemas.openxmlformats.org/officeDocument/2006/relationships/notesSlide" Target="../notesSlides/notesSlide17.xml"/><Relationship Id="rId1" Type="http://schemas.openxmlformats.org/officeDocument/2006/relationships/slideLayout" Target="../slideLayouts/slideLayout31.xml"/><Relationship Id="rId6" Type="http://schemas.openxmlformats.org/officeDocument/2006/relationships/image" Target="../media/image62.png"/><Relationship Id="rId11" Type="http://schemas.openxmlformats.org/officeDocument/2006/relationships/image" Target="../media/image67.png"/><Relationship Id="rId5" Type="http://schemas.openxmlformats.org/officeDocument/2006/relationships/image" Target="../media/image61.png"/><Relationship Id="rId10" Type="http://schemas.openxmlformats.org/officeDocument/2006/relationships/image" Target="../media/image66.jpeg"/><Relationship Id="rId4" Type="http://schemas.openxmlformats.org/officeDocument/2006/relationships/image" Target="../media/image60.jpeg"/><Relationship Id="rId9" Type="http://schemas.openxmlformats.org/officeDocument/2006/relationships/image" Target="../media/image65.png"/></Relationships>
</file>

<file path=ppt/slides/_rels/slide3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8.xml"/><Relationship Id="rId1" Type="http://schemas.openxmlformats.org/officeDocument/2006/relationships/slideLayout" Target="../slideLayouts/slideLayout28.xml"/><Relationship Id="rId5" Type="http://schemas.openxmlformats.org/officeDocument/2006/relationships/image" Target="../media/image70.png"/><Relationship Id="rId4" Type="http://schemas.openxmlformats.org/officeDocument/2006/relationships/image" Target="../media/image69.png"/></Relationships>
</file>

<file path=ppt/slides/_rels/slide3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9.xml"/><Relationship Id="rId1" Type="http://schemas.openxmlformats.org/officeDocument/2006/relationships/slideLayout" Target="../slideLayouts/slideLayout28.xml"/><Relationship Id="rId6" Type="http://schemas.openxmlformats.org/officeDocument/2006/relationships/image" Target="../media/image57.png"/><Relationship Id="rId5" Type="http://schemas.openxmlformats.org/officeDocument/2006/relationships/image" Target="../media/image51.png"/><Relationship Id="rId4" Type="http://schemas.openxmlformats.org/officeDocument/2006/relationships/image" Target="../media/image71.png"/></Relationships>
</file>

<file path=ppt/slides/_rels/slide3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0.xml"/><Relationship Id="rId1" Type="http://schemas.openxmlformats.org/officeDocument/2006/relationships/slideLayout" Target="../slideLayouts/slideLayout31.xml"/></Relationships>
</file>

<file path=ppt/slides/_rels/slide3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1.xml"/><Relationship Id="rId1" Type="http://schemas.openxmlformats.org/officeDocument/2006/relationships/slideLayout" Target="../slideLayouts/slideLayout31.xml"/><Relationship Id="rId5" Type="http://schemas.openxmlformats.org/officeDocument/2006/relationships/image" Target="../media/image43.png"/><Relationship Id="rId4" Type="http://schemas.openxmlformats.org/officeDocument/2006/relationships/image" Target="../media/image74.png"/></Relationships>
</file>

<file path=ppt/slides/_rels/slide3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2.xml"/><Relationship Id="rId1" Type="http://schemas.openxmlformats.org/officeDocument/2006/relationships/slideLayout" Target="../slideLayouts/slideLayout28.xml"/></Relationships>
</file>

<file path=ppt/slides/_rels/slide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76.png"/><Relationship Id="rId7" Type="http://schemas.openxmlformats.org/officeDocument/2006/relationships/hyperlink" Target="https://eurocae.cmail19.com/t/i-l-pkririy-jhhykhddi-g/" TargetMode="External"/><Relationship Id="rId2" Type="http://schemas.openxmlformats.org/officeDocument/2006/relationships/notesSlide" Target="../notesSlides/notesSlide23.xml"/><Relationship Id="rId1" Type="http://schemas.openxmlformats.org/officeDocument/2006/relationships/slideLayout" Target="../slideLayouts/slideLayout27.xml"/><Relationship Id="rId6" Type="http://schemas.openxmlformats.org/officeDocument/2006/relationships/image" Target="../media/image79.png"/><Relationship Id="rId5" Type="http://schemas.openxmlformats.org/officeDocument/2006/relationships/image" Target="../media/image78.png"/><Relationship Id="rId10" Type="http://schemas.openxmlformats.org/officeDocument/2006/relationships/image" Target="../media/image81.png"/><Relationship Id="rId4" Type="http://schemas.openxmlformats.org/officeDocument/2006/relationships/image" Target="../media/image77.png"/><Relationship Id="rId9" Type="http://schemas.openxmlformats.org/officeDocument/2006/relationships/hyperlink" Target="https://www.linkedin.com/in/eurocae-paris-236178164/" TargetMode="Externa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4.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4.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26.xml"/><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28.xml"/><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29.xml"/><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30.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1.xml"/><Relationship Id="rId1" Type="http://schemas.openxmlformats.org/officeDocument/2006/relationships/vmlDrawing" Target="../drawings/vmlDrawing1.vml"/><Relationship Id="rId5" Type="http://schemas.openxmlformats.org/officeDocument/2006/relationships/image" Target="../media/image26.emf"/><Relationship Id="rId4" Type="http://schemas.openxmlformats.org/officeDocument/2006/relationships/oleObject" Target="file:///\\rtca-fs00\inhouse\Committees\_Program%20Director%20Admin\Proprietary%20Policy%20Charts.pptx" TargetMode="Externa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1.xml"/></Relationships>
</file>

<file path=ppt/slides/_rels/slide9.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3631DF-6A9E-4130-AE6A-1441BCF26080}"/>
              </a:ext>
            </a:extLst>
          </p:cNvPr>
          <p:cNvSpPr>
            <a:spLocks noGrp="1"/>
          </p:cNvSpPr>
          <p:nvPr>
            <p:ph type="title"/>
          </p:nvPr>
        </p:nvSpPr>
        <p:spPr>
          <a:xfrm>
            <a:off x="914400" y="3084096"/>
            <a:ext cx="8834925" cy="1470025"/>
          </a:xfrm>
        </p:spPr>
        <p:txBody>
          <a:bodyPr/>
          <a:lstStyle/>
          <a:p>
            <a:r>
              <a:rPr lang="en-US" dirty="0"/>
              <a:t>EUROCAE WG-121 / RTCA SC-241</a:t>
            </a:r>
            <a:br>
              <a:rPr lang="en-US" dirty="0"/>
            </a:br>
            <a:r>
              <a:rPr lang="en-US" dirty="0"/>
              <a:t> </a:t>
            </a:r>
            <a:br>
              <a:rPr lang="en-US" dirty="0"/>
            </a:br>
            <a:r>
              <a:rPr lang="en-US" dirty="0"/>
              <a:t>Kick off meeting</a:t>
            </a:r>
          </a:p>
        </p:txBody>
      </p:sp>
      <p:sp>
        <p:nvSpPr>
          <p:cNvPr id="3" name="Subtitle 2">
            <a:extLst>
              <a:ext uri="{FF2B5EF4-FFF2-40B4-BE49-F238E27FC236}">
                <a16:creationId xmlns:a16="http://schemas.microsoft.com/office/drawing/2014/main" id="{D3714B37-AC0D-4EF9-A7BA-C4AD61C6418A}"/>
              </a:ext>
            </a:extLst>
          </p:cNvPr>
          <p:cNvSpPr>
            <a:spLocks noGrp="1"/>
          </p:cNvSpPr>
          <p:nvPr>
            <p:ph type="body" idx="1"/>
          </p:nvPr>
        </p:nvSpPr>
        <p:spPr>
          <a:xfrm>
            <a:off x="914400" y="4900863"/>
            <a:ext cx="8834925" cy="1143000"/>
          </a:xfrm>
        </p:spPr>
        <p:txBody>
          <a:bodyPr/>
          <a:lstStyle/>
          <a:p>
            <a:r>
              <a:rPr lang="en-US" dirty="0"/>
              <a:t>20 August 2020</a:t>
            </a:r>
          </a:p>
          <a:p>
            <a:r>
              <a:rPr lang="en-US" dirty="0"/>
              <a:t>Virtual meeting</a:t>
            </a:r>
          </a:p>
        </p:txBody>
      </p:sp>
      <p:pic>
        <p:nvPicPr>
          <p:cNvPr id="6" name="Grafik 5" descr="Ein Bild, das Kuchen, ausgestaltet, farbig, schließen enthält.&#10;&#10;Automatisch generierte Beschreibung">
            <a:extLst>
              <a:ext uri="{FF2B5EF4-FFF2-40B4-BE49-F238E27FC236}">
                <a16:creationId xmlns:a16="http://schemas.microsoft.com/office/drawing/2014/main" id="{267245A1-B84E-4C1E-A622-1B1F7D83DC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58873" y="2867025"/>
            <a:ext cx="3833127" cy="3848100"/>
          </a:xfrm>
          <a:prstGeom prst="rect">
            <a:avLst/>
          </a:prstGeom>
        </p:spPr>
      </p:pic>
    </p:spTree>
    <p:extLst>
      <p:ext uri="{BB962C8B-B14F-4D97-AF65-F5344CB8AC3E}">
        <p14:creationId xmlns:p14="http://schemas.microsoft.com/office/powerpoint/2010/main" val="2642897616"/>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2082798" y="274639"/>
            <a:ext cx="10109201"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defTabSz="609585">
              <a:defRPr/>
            </a:pPr>
            <a:r>
              <a:rPr lang="en-US" sz="3600" b="1">
                <a:solidFill>
                  <a:srgbClr val="FFFFFF"/>
                </a:solidFill>
                <a:latin typeface="Arial"/>
                <a:cs typeface="Arial"/>
              </a:rPr>
              <a:t>Participation in EUROCAE WGs </a:t>
            </a:r>
          </a:p>
        </p:txBody>
      </p:sp>
      <p:sp>
        <p:nvSpPr>
          <p:cNvPr id="3" name="Content Placeholder 2"/>
          <p:cNvSpPr txBox="1">
            <a:spLocks/>
          </p:cNvSpPr>
          <p:nvPr/>
        </p:nvSpPr>
        <p:spPr>
          <a:xfrm>
            <a:off x="1744579" y="2256003"/>
            <a:ext cx="9754491" cy="4267200"/>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609585">
              <a:spcAft>
                <a:spcPts val="600"/>
              </a:spcAft>
              <a:buNone/>
            </a:pPr>
            <a:r>
              <a:rPr lang="en-US" sz="2300" b="1" dirty="0">
                <a:solidFill>
                  <a:srgbClr val="364E8D"/>
                </a:solidFill>
                <a:latin typeface="Verdana" panose="020B0604030504040204" pitchFamily="34" charset="0"/>
                <a:ea typeface="Verdana" panose="020B0604030504040204" pitchFamily="34" charset="0"/>
                <a:cs typeface="Verdana" panose="020B0604030504040204" pitchFamily="34" charset="0"/>
              </a:rPr>
              <a:t>EUROCAE is a membership-based </a:t>
            </a:r>
            <a:r>
              <a:rPr lang="en-US" sz="2300" b="1" dirty="0" err="1">
                <a:solidFill>
                  <a:srgbClr val="364E8D"/>
                </a:solidFill>
                <a:latin typeface="Verdana" panose="020B0604030504040204" pitchFamily="34" charset="0"/>
                <a:ea typeface="Verdana" panose="020B0604030504040204" pitchFamily="34" charset="0"/>
                <a:cs typeface="Verdana" panose="020B0604030504040204" pitchFamily="34" charset="0"/>
              </a:rPr>
              <a:t>organisation</a:t>
            </a:r>
            <a:endParaRPr lang="en-US" sz="2300" b="1" dirty="0">
              <a:solidFill>
                <a:srgbClr val="364E8D"/>
              </a:solidFill>
              <a:latin typeface="Verdana" panose="020B0604030504040204" pitchFamily="34" charset="0"/>
              <a:ea typeface="Verdana" panose="020B0604030504040204" pitchFamily="34" charset="0"/>
              <a:cs typeface="Verdana" panose="020B0604030504040204" pitchFamily="34" charset="0"/>
            </a:endParaRPr>
          </a:p>
          <a:p>
            <a:pPr marL="0" indent="0" defTabSz="609585">
              <a:spcAft>
                <a:spcPts val="600"/>
              </a:spcAft>
              <a:buNone/>
            </a:pPr>
            <a:r>
              <a:rPr lang="en-US" sz="2300" dirty="0">
                <a:solidFill>
                  <a:srgbClr val="364E8D"/>
                </a:solidFill>
                <a:latin typeface="Verdana" panose="020B0604030504040204" pitchFamily="34" charset="0"/>
                <a:ea typeface="Verdana" panose="020B0604030504040204" pitchFamily="34" charset="0"/>
                <a:cs typeface="Verdana" panose="020B0604030504040204" pitchFamily="34" charset="0"/>
              </a:rPr>
              <a:t>Participation to EUROCAE activities is reserved for  EUROCAE members. </a:t>
            </a:r>
          </a:p>
          <a:p>
            <a:pPr marL="0" indent="0" defTabSz="609585">
              <a:spcAft>
                <a:spcPts val="600"/>
              </a:spcAft>
              <a:buNone/>
            </a:pPr>
            <a:r>
              <a:rPr lang="en-US" sz="2300" dirty="0">
                <a:solidFill>
                  <a:srgbClr val="364E8D"/>
                </a:solidFill>
                <a:latin typeface="Verdana" panose="020B0604030504040204" pitchFamily="34" charset="0"/>
                <a:ea typeface="Verdana" panose="020B0604030504040204" pitchFamily="34" charset="0"/>
                <a:cs typeface="Verdana" panose="020B0604030504040204" pitchFamily="34" charset="0"/>
              </a:rPr>
              <a:t>Non-members are welcome to participate for a limited period of time to understand the scope of activities (1-2 meetings / 3 months max). After this period, should they wish to continue their participation, they must become members. Otherwise, WG membership and workspace access will be suspended.</a:t>
            </a:r>
          </a:p>
          <a:p>
            <a:pPr marL="0" indent="0" defTabSz="609585">
              <a:spcAft>
                <a:spcPts val="600"/>
              </a:spcAft>
              <a:buNone/>
            </a:pPr>
            <a:r>
              <a:rPr lang="en-US" sz="2300" dirty="0">
                <a:solidFill>
                  <a:srgbClr val="364E8D"/>
                </a:solidFill>
                <a:latin typeface="Verdana" panose="020B0604030504040204" pitchFamily="34" charset="0"/>
                <a:ea typeface="Verdana" panose="020B0604030504040204" pitchFamily="34" charset="0"/>
                <a:cs typeface="Verdana" panose="020B0604030504040204" pitchFamily="34" charset="0"/>
              </a:rPr>
              <a:t>EUROCAE Council has reaffirmed this principle at its 287th meeting (Nov 2015).</a:t>
            </a:r>
          </a:p>
        </p:txBody>
      </p:sp>
      <p:sp>
        <p:nvSpPr>
          <p:cNvPr id="5" name="TextBox 4"/>
          <p:cNvSpPr txBox="1"/>
          <p:nvPr/>
        </p:nvSpPr>
        <p:spPr>
          <a:xfrm>
            <a:off x="1141662" y="2051501"/>
            <a:ext cx="508000" cy="1323439"/>
          </a:xfrm>
          <a:prstGeom prst="rect">
            <a:avLst/>
          </a:prstGeom>
          <a:noFill/>
        </p:spPr>
        <p:txBody>
          <a:bodyPr wrap="square" rtlCol="0">
            <a:spAutoFit/>
          </a:bodyPr>
          <a:lstStyle/>
          <a:p>
            <a:pPr defTabSz="609585"/>
            <a:r>
              <a:rPr lang="en-US" sz="8000" b="1">
                <a:solidFill>
                  <a:srgbClr val="F7922C"/>
                </a:solidFill>
                <a:latin typeface="Calibri"/>
              </a:rPr>
              <a:t>“</a:t>
            </a:r>
          </a:p>
        </p:txBody>
      </p:sp>
      <p:sp>
        <p:nvSpPr>
          <p:cNvPr id="6" name="Slide Number Placeholder 3">
            <a:extLst>
              <a:ext uri="{FF2B5EF4-FFF2-40B4-BE49-F238E27FC236}">
                <a16:creationId xmlns:a16="http://schemas.microsoft.com/office/drawing/2014/main" id="{04A03F47-A326-4A31-8C9C-0E8E3C5E4A85}"/>
              </a:ext>
            </a:extLst>
          </p:cNvPr>
          <p:cNvSpPr txBox="1">
            <a:spLocks/>
          </p:cNvSpPr>
          <p:nvPr/>
        </p:nvSpPr>
        <p:spPr>
          <a:xfrm>
            <a:off x="10972800" y="6553200"/>
            <a:ext cx="609600" cy="30003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BDFE5414-5A15-4A0D-B325-6716E266CBF7}" type="slidenum">
              <a:rPr lang="en-US" sz="1200" smtClean="0">
                <a:solidFill>
                  <a:prstClr val="black">
                    <a:tint val="75000"/>
                  </a:prstClr>
                </a:solidFill>
                <a:latin typeface="Calibri" panose="020F0502020204030204"/>
              </a:rPr>
              <a:pPr>
                <a:defRPr/>
              </a:pPr>
              <a:t>10</a:t>
            </a:fld>
            <a:endParaRPr lang="en-US" sz="1200">
              <a:solidFill>
                <a:prstClr val="black">
                  <a:tint val="75000"/>
                </a:prstClr>
              </a:solidFill>
              <a:latin typeface="Calibri" panose="020F0502020204030204"/>
            </a:endParaRPr>
          </a:p>
        </p:txBody>
      </p:sp>
    </p:spTree>
    <p:extLst>
      <p:ext uri="{BB962C8B-B14F-4D97-AF65-F5344CB8AC3E}">
        <p14:creationId xmlns:p14="http://schemas.microsoft.com/office/powerpoint/2010/main" val="2890400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0790" y="1330004"/>
            <a:ext cx="11089105" cy="4985657"/>
          </a:xfrm>
        </p:spPr>
        <p:txBody>
          <a:bodyPr>
            <a:noAutofit/>
          </a:bodyPr>
          <a:lstStyle/>
          <a:p>
            <a:r>
              <a:rPr lang="en-US" sz="2400" u="sng" dirty="0"/>
              <a:t>Meeting tips</a:t>
            </a:r>
          </a:p>
          <a:p>
            <a:pPr lvl="1"/>
            <a:r>
              <a:rPr lang="en-US" sz="2000" dirty="0"/>
              <a:t>Use the “connect audio via computer” if at all possible</a:t>
            </a:r>
          </a:p>
          <a:p>
            <a:pPr lvl="1"/>
            <a:r>
              <a:rPr lang="en-US" sz="2000" dirty="0"/>
              <a:t>Please remember to MUTE your microphones if not speaking</a:t>
            </a:r>
          </a:p>
          <a:p>
            <a:pPr lvl="1"/>
            <a:r>
              <a:rPr lang="en-US" sz="2000" dirty="0"/>
              <a:t>When dialing in (using your phone for audio) please announce yourself and ensure you are acknowledged</a:t>
            </a:r>
          </a:p>
          <a:p>
            <a:pPr lvl="2"/>
            <a:r>
              <a:rPr lang="en-US" sz="2000" dirty="0"/>
              <a:t>If you are muted by the host, * 6 will mute and unmute your mic</a:t>
            </a:r>
          </a:p>
          <a:p>
            <a:pPr lvl="1"/>
            <a:r>
              <a:rPr lang="en-US" sz="2000" dirty="0"/>
              <a:t>If you are on both the </a:t>
            </a:r>
            <a:r>
              <a:rPr lang="en-US" sz="2000" dirty="0" err="1"/>
              <a:t>Webex</a:t>
            </a:r>
            <a:r>
              <a:rPr lang="en-US" sz="2000" dirty="0"/>
              <a:t> and Phone, please connect your call to your </a:t>
            </a:r>
            <a:r>
              <a:rPr lang="en-US" sz="2000" dirty="0" err="1"/>
              <a:t>Webex</a:t>
            </a:r>
            <a:r>
              <a:rPr lang="en-US" sz="2000" dirty="0"/>
              <a:t> USERID</a:t>
            </a:r>
          </a:p>
          <a:p>
            <a:pPr lvl="1"/>
            <a:r>
              <a:rPr lang="en-US" sz="2000" dirty="0"/>
              <a:t>Call in users who do NOT identify themselves will be placed into the lobby – email the Program Director (if only on the phone) or chat with the Host to be admitted and restore audio</a:t>
            </a:r>
          </a:p>
          <a:p>
            <a:pPr lvl="1"/>
            <a:r>
              <a:rPr lang="en-US" sz="2000" dirty="0"/>
              <a:t>If you would like to speak, please raise your virtual hand to be recognized</a:t>
            </a:r>
          </a:p>
          <a:p>
            <a:pPr marL="0" indent="0">
              <a:buNone/>
            </a:pPr>
            <a:endParaRPr lang="en-US" sz="2400" dirty="0"/>
          </a:p>
        </p:txBody>
      </p:sp>
      <p:pic>
        <p:nvPicPr>
          <p:cNvPr id="4" name="Picture 3">
            <a:extLst>
              <a:ext uri="{FF2B5EF4-FFF2-40B4-BE49-F238E27FC236}">
                <a16:creationId xmlns:a16="http://schemas.microsoft.com/office/drawing/2014/main" id="{569D169C-0477-4025-9A54-DDB340960C47}"/>
              </a:ext>
            </a:extLst>
          </p:cNvPr>
          <p:cNvPicPr>
            <a:picLocks noChangeAspect="1"/>
          </p:cNvPicPr>
          <p:nvPr/>
        </p:nvPicPr>
        <p:blipFill>
          <a:blip r:embed="rId3"/>
          <a:stretch>
            <a:fillRect/>
          </a:stretch>
        </p:blipFill>
        <p:spPr>
          <a:xfrm>
            <a:off x="2913284" y="5970028"/>
            <a:ext cx="6365431" cy="720025"/>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5" name="Oval 4">
            <a:extLst>
              <a:ext uri="{FF2B5EF4-FFF2-40B4-BE49-F238E27FC236}">
                <a16:creationId xmlns:a16="http://schemas.microsoft.com/office/drawing/2014/main" id="{24C902DD-0A3E-474B-8767-E588F4DB51BF}"/>
              </a:ext>
            </a:extLst>
          </p:cNvPr>
          <p:cNvSpPr/>
          <p:nvPr/>
        </p:nvSpPr>
        <p:spPr>
          <a:xfrm>
            <a:off x="6477996" y="5970028"/>
            <a:ext cx="900752" cy="84052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uppieren 1">
            <a:extLst>
              <a:ext uri="{FF2B5EF4-FFF2-40B4-BE49-F238E27FC236}">
                <a16:creationId xmlns:a16="http://schemas.microsoft.com/office/drawing/2014/main" id="{3B1AD409-902A-48EE-B593-FE3C7F824493}"/>
              </a:ext>
            </a:extLst>
          </p:cNvPr>
          <p:cNvGrpSpPr/>
          <p:nvPr/>
        </p:nvGrpSpPr>
        <p:grpSpPr>
          <a:xfrm>
            <a:off x="3642307" y="6083264"/>
            <a:ext cx="1948591" cy="519037"/>
            <a:chOff x="3642307" y="6083264"/>
            <a:chExt cx="1948591" cy="519037"/>
          </a:xfrm>
        </p:grpSpPr>
        <p:sp>
          <p:nvSpPr>
            <p:cNvPr id="6" name="TextBox 5">
              <a:extLst>
                <a:ext uri="{FF2B5EF4-FFF2-40B4-BE49-F238E27FC236}">
                  <a16:creationId xmlns:a16="http://schemas.microsoft.com/office/drawing/2014/main" id="{24175EBF-84C8-4113-B547-07CE9C602389}"/>
                </a:ext>
              </a:extLst>
            </p:cNvPr>
            <p:cNvSpPr txBox="1"/>
            <p:nvPr/>
          </p:nvSpPr>
          <p:spPr>
            <a:xfrm>
              <a:off x="4375116" y="6083264"/>
              <a:ext cx="1215782" cy="369332"/>
            </a:xfrm>
            <a:prstGeom prst="rect">
              <a:avLst/>
            </a:prstGeom>
            <a:solidFill>
              <a:srgbClr val="F7F7F7"/>
            </a:solidFill>
          </p:spPr>
          <p:txBody>
            <a:bodyPr wrap="none" rtlCol="0">
              <a:spAutoFit/>
            </a:bodyPr>
            <a:lstStyle/>
            <a:p>
              <a:r>
                <a:rPr lang="en-US" dirty="0">
                  <a:solidFill>
                    <a:schemeClr val="accent4">
                      <a:lumMod val="50000"/>
                    </a:schemeClr>
                  </a:solidFill>
                </a:rPr>
                <a:t>Your Name</a:t>
              </a:r>
            </a:p>
          </p:txBody>
        </p:sp>
        <p:sp>
          <p:nvSpPr>
            <p:cNvPr id="7" name="Oval 6">
              <a:extLst>
                <a:ext uri="{FF2B5EF4-FFF2-40B4-BE49-F238E27FC236}">
                  <a16:creationId xmlns:a16="http://schemas.microsoft.com/office/drawing/2014/main" id="{BC9178B2-5189-4ED5-8363-C234847BE857}"/>
                </a:ext>
              </a:extLst>
            </p:cNvPr>
            <p:cNvSpPr/>
            <p:nvPr/>
          </p:nvSpPr>
          <p:spPr>
            <a:xfrm>
              <a:off x="3642307" y="6134100"/>
              <a:ext cx="447675" cy="419100"/>
            </a:xfrm>
            <a:prstGeom prst="ellipse">
              <a:avLst/>
            </a:prstGeom>
            <a:solidFill>
              <a:srgbClr val="EDED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solidFill>
                  <a:srgbClr val="33A892"/>
                </a:solidFill>
              </a:endParaRPr>
            </a:p>
          </p:txBody>
        </p:sp>
        <p:pic>
          <p:nvPicPr>
            <p:cNvPr id="8" name="Picture 7">
              <a:extLst>
                <a:ext uri="{FF2B5EF4-FFF2-40B4-BE49-F238E27FC236}">
                  <a16:creationId xmlns:a16="http://schemas.microsoft.com/office/drawing/2014/main" id="{3759AE4D-B95A-47F9-913D-5B849649D0C1}"/>
                </a:ext>
              </a:extLst>
            </p:cNvPr>
            <p:cNvPicPr>
              <a:picLocks noChangeAspect="1"/>
            </p:cNvPicPr>
            <p:nvPr/>
          </p:nvPicPr>
          <p:blipFill rotWithShape="1">
            <a:blip r:embed="rId4"/>
            <a:srcRect l="16967" t="54416" r="80134" b="25308"/>
            <a:stretch/>
          </p:blipFill>
          <p:spPr>
            <a:xfrm>
              <a:off x="3918812" y="6403412"/>
              <a:ext cx="195263" cy="198889"/>
            </a:xfrm>
            <a:prstGeom prst="rect">
              <a:avLst/>
            </a:prstGeom>
          </p:spPr>
        </p:pic>
        <p:sp>
          <p:nvSpPr>
            <p:cNvPr id="9" name="TextBox 8">
              <a:extLst>
                <a:ext uri="{FF2B5EF4-FFF2-40B4-BE49-F238E27FC236}">
                  <a16:creationId xmlns:a16="http://schemas.microsoft.com/office/drawing/2014/main" id="{85CAE555-0763-4CB2-A69B-FEDA496ACEDB}"/>
                </a:ext>
              </a:extLst>
            </p:cNvPr>
            <p:cNvSpPr txBox="1"/>
            <p:nvPr/>
          </p:nvSpPr>
          <p:spPr>
            <a:xfrm>
              <a:off x="3672020" y="6176151"/>
              <a:ext cx="388248" cy="307777"/>
            </a:xfrm>
            <a:prstGeom prst="rect">
              <a:avLst/>
            </a:prstGeom>
            <a:noFill/>
          </p:spPr>
          <p:txBody>
            <a:bodyPr wrap="none" rtlCol="0">
              <a:spAutoFit/>
            </a:bodyPr>
            <a:lstStyle/>
            <a:p>
              <a:r>
                <a:rPr lang="en-US" sz="1400" dirty="0">
                  <a:solidFill>
                    <a:srgbClr val="09B5E0"/>
                  </a:solidFill>
                </a:rPr>
                <a:t>YN</a:t>
              </a:r>
            </a:p>
          </p:txBody>
        </p:sp>
      </p:grpSp>
      <p:sp>
        <p:nvSpPr>
          <p:cNvPr id="10" name="Slide Number Placeholder 3">
            <a:extLst>
              <a:ext uri="{FF2B5EF4-FFF2-40B4-BE49-F238E27FC236}">
                <a16:creationId xmlns:a16="http://schemas.microsoft.com/office/drawing/2014/main" id="{7962977E-3FDE-4E41-A6E6-7E788E694F89}"/>
              </a:ext>
            </a:extLst>
          </p:cNvPr>
          <p:cNvSpPr>
            <a:spLocks noGrp="1"/>
          </p:cNvSpPr>
          <p:nvPr>
            <p:ph type="sldNum" sz="quarter" idx="10"/>
          </p:nvPr>
        </p:nvSpPr>
        <p:spPr>
          <a:xfrm>
            <a:off x="10972800" y="6553200"/>
            <a:ext cx="609600" cy="300038"/>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DFE5414-5A15-4A0D-B325-6716E266CBF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8533272"/>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924CF-5FDB-4E9C-AF0A-48638D72D3D2}"/>
              </a:ext>
            </a:extLst>
          </p:cNvPr>
          <p:cNvSpPr>
            <a:spLocks noGrp="1"/>
          </p:cNvSpPr>
          <p:nvPr>
            <p:ph type="title"/>
          </p:nvPr>
        </p:nvSpPr>
        <p:spPr/>
        <p:txBody>
          <a:bodyPr/>
          <a:lstStyle/>
          <a:p>
            <a:r>
              <a:rPr lang="en-GB" b="1" dirty="0"/>
              <a:t>Tour de table</a:t>
            </a:r>
          </a:p>
        </p:txBody>
      </p:sp>
      <p:sp>
        <p:nvSpPr>
          <p:cNvPr id="3" name="Content Placeholder 2">
            <a:extLst>
              <a:ext uri="{FF2B5EF4-FFF2-40B4-BE49-F238E27FC236}">
                <a16:creationId xmlns:a16="http://schemas.microsoft.com/office/drawing/2014/main" id="{A7412DD4-1364-4AE6-A598-B01EA96D79A5}"/>
              </a:ext>
            </a:extLst>
          </p:cNvPr>
          <p:cNvSpPr>
            <a:spLocks noGrp="1"/>
          </p:cNvSpPr>
          <p:nvPr>
            <p:ph idx="1"/>
          </p:nvPr>
        </p:nvSpPr>
        <p:spPr/>
        <p:txBody>
          <a:bodyPr/>
          <a:lstStyle/>
          <a:p>
            <a:r>
              <a:rPr lang="en-GB" dirty="0"/>
              <a:t>Roll call of participants on WebEx</a:t>
            </a:r>
          </a:p>
        </p:txBody>
      </p:sp>
      <p:sp>
        <p:nvSpPr>
          <p:cNvPr id="4" name="Slide Number Placeholder 3">
            <a:extLst>
              <a:ext uri="{FF2B5EF4-FFF2-40B4-BE49-F238E27FC236}">
                <a16:creationId xmlns:a16="http://schemas.microsoft.com/office/drawing/2014/main" id="{35BC98B7-B44B-4F9F-AEE3-3686FC168342}"/>
              </a:ext>
            </a:extLst>
          </p:cNvPr>
          <p:cNvSpPr>
            <a:spLocks noGrp="1"/>
          </p:cNvSpPr>
          <p:nvPr>
            <p:ph type="sldNum" sz="quarter" idx="10"/>
          </p:nvPr>
        </p:nvSpPr>
        <p:spPr>
          <a:xfrm>
            <a:off x="10972800" y="6553200"/>
            <a:ext cx="609600" cy="300038"/>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DFE5414-5A15-4A0D-B325-6716E266CBF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8291309"/>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ED4F10-247F-49E2-BF80-BF828C1EA3A2}"/>
              </a:ext>
            </a:extLst>
          </p:cNvPr>
          <p:cNvSpPr>
            <a:spLocks noGrp="1"/>
          </p:cNvSpPr>
          <p:nvPr>
            <p:ph type="title"/>
          </p:nvPr>
        </p:nvSpPr>
        <p:spPr/>
        <p:txBody>
          <a:bodyPr/>
          <a:lstStyle/>
          <a:p>
            <a:r>
              <a:rPr lang="en-GB" b="1" dirty="0"/>
              <a:t>WG-121 / SC-241 Leadership</a:t>
            </a:r>
          </a:p>
        </p:txBody>
      </p:sp>
      <p:sp>
        <p:nvSpPr>
          <p:cNvPr id="3" name="Content Placeholder 2">
            <a:extLst>
              <a:ext uri="{FF2B5EF4-FFF2-40B4-BE49-F238E27FC236}">
                <a16:creationId xmlns:a16="http://schemas.microsoft.com/office/drawing/2014/main" id="{FF434671-AC9D-4CB9-B1B0-568954776E84}"/>
              </a:ext>
            </a:extLst>
          </p:cNvPr>
          <p:cNvSpPr>
            <a:spLocks noGrp="1"/>
          </p:cNvSpPr>
          <p:nvPr>
            <p:ph idx="1"/>
          </p:nvPr>
        </p:nvSpPr>
        <p:spPr/>
        <p:txBody>
          <a:bodyPr/>
          <a:lstStyle/>
          <a:p>
            <a:pPr marL="0" indent="0">
              <a:buNone/>
            </a:pPr>
            <a:endParaRPr lang="en-GB" b="1" dirty="0"/>
          </a:p>
          <a:p>
            <a:pPr marL="0" indent="0">
              <a:buNone/>
            </a:pPr>
            <a:r>
              <a:rPr lang="en-GB" b="1" dirty="0"/>
              <a:t>RTCA SC-241 Leadership</a:t>
            </a:r>
          </a:p>
          <a:p>
            <a:r>
              <a:rPr lang="en-GB" dirty="0"/>
              <a:t>Chair: 		Chloe Morosetti, United Airlines</a:t>
            </a:r>
          </a:p>
          <a:p>
            <a:r>
              <a:rPr lang="en-GB" dirty="0"/>
              <a:t>Secretary: 	TBA</a:t>
            </a:r>
          </a:p>
          <a:p>
            <a:r>
              <a:rPr lang="en-GB" dirty="0"/>
              <a:t>GAR: 		Jeff Gardlin, FAA</a:t>
            </a:r>
          </a:p>
        </p:txBody>
      </p:sp>
      <p:sp>
        <p:nvSpPr>
          <p:cNvPr id="4" name="Slide Number Placeholder 3">
            <a:extLst>
              <a:ext uri="{FF2B5EF4-FFF2-40B4-BE49-F238E27FC236}">
                <a16:creationId xmlns:a16="http://schemas.microsoft.com/office/drawing/2014/main" id="{25674A4F-B219-46CF-A9D6-A7A8004CA61E}"/>
              </a:ext>
            </a:extLst>
          </p:cNvPr>
          <p:cNvSpPr>
            <a:spLocks noGrp="1"/>
          </p:cNvSpPr>
          <p:nvPr>
            <p:ph type="sldNum" sz="quarter" idx="10"/>
          </p:nvPr>
        </p:nvSpPr>
        <p:spPr>
          <a:xfrm>
            <a:off x="10972800" y="6553200"/>
            <a:ext cx="609600" cy="300038"/>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DFE5414-5A15-4A0D-B325-6716E266CBF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4773030"/>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ED4F10-247F-49E2-BF80-BF828C1EA3A2}"/>
              </a:ext>
            </a:extLst>
          </p:cNvPr>
          <p:cNvSpPr>
            <a:spLocks noGrp="1"/>
          </p:cNvSpPr>
          <p:nvPr>
            <p:ph type="title"/>
          </p:nvPr>
        </p:nvSpPr>
        <p:spPr/>
        <p:txBody>
          <a:bodyPr/>
          <a:lstStyle/>
          <a:p>
            <a:r>
              <a:rPr lang="en-GB" b="1" dirty="0"/>
              <a:t>WG-121 / SC-241 Leadership</a:t>
            </a:r>
          </a:p>
        </p:txBody>
      </p:sp>
      <p:sp>
        <p:nvSpPr>
          <p:cNvPr id="3" name="Content Placeholder 2">
            <a:extLst>
              <a:ext uri="{FF2B5EF4-FFF2-40B4-BE49-F238E27FC236}">
                <a16:creationId xmlns:a16="http://schemas.microsoft.com/office/drawing/2014/main" id="{FF434671-AC9D-4CB9-B1B0-568954776E84}"/>
              </a:ext>
            </a:extLst>
          </p:cNvPr>
          <p:cNvSpPr>
            <a:spLocks noGrp="1"/>
          </p:cNvSpPr>
          <p:nvPr>
            <p:ph idx="1"/>
          </p:nvPr>
        </p:nvSpPr>
        <p:spPr/>
        <p:txBody>
          <a:bodyPr/>
          <a:lstStyle/>
          <a:p>
            <a:pPr marL="0" indent="0">
              <a:buNone/>
            </a:pPr>
            <a:endParaRPr lang="en-GB" b="1" dirty="0"/>
          </a:p>
          <a:p>
            <a:pPr marL="0" indent="0">
              <a:buNone/>
            </a:pPr>
            <a:r>
              <a:rPr lang="en-GB" b="1" dirty="0"/>
              <a:t>Election of EUROCAE WG-121 Chair and Secretary</a:t>
            </a:r>
          </a:p>
          <a:p>
            <a:r>
              <a:rPr lang="en-GB" dirty="0"/>
              <a:t>Chair: 		Manfred Mohr (Proposed)</a:t>
            </a:r>
          </a:p>
          <a:p>
            <a:r>
              <a:rPr lang="en-GB" dirty="0"/>
              <a:t>Secretary: 	TBA</a:t>
            </a:r>
            <a:endParaRPr lang="en-GB" sz="3200" dirty="0"/>
          </a:p>
        </p:txBody>
      </p:sp>
      <p:sp>
        <p:nvSpPr>
          <p:cNvPr id="4" name="Slide Number Placeholder 3">
            <a:extLst>
              <a:ext uri="{FF2B5EF4-FFF2-40B4-BE49-F238E27FC236}">
                <a16:creationId xmlns:a16="http://schemas.microsoft.com/office/drawing/2014/main" id="{25674A4F-B219-46CF-A9D6-A7A8004CA61E}"/>
              </a:ext>
            </a:extLst>
          </p:cNvPr>
          <p:cNvSpPr>
            <a:spLocks noGrp="1"/>
          </p:cNvSpPr>
          <p:nvPr>
            <p:ph type="sldNum" sz="quarter" idx="10"/>
          </p:nvPr>
        </p:nvSpPr>
        <p:spPr>
          <a:xfrm>
            <a:off x="10972800" y="6553200"/>
            <a:ext cx="609600" cy="300038"/>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DFE5414-5A15-4A0D-B325-6716E266CBF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2261641"/>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C3F27D6-9AAA-48CD-BF60-406EEB65DAEE}"/>
              </a:ext>
            </a:extLst>
          </p:cNvPr>
          <p:cNvSpPr>
            <a:spLocks noGrp="1"/>
          </p:cNvSpPr>
          <p:nvPr>
            <p:ph type="ctrTitle"/>
          </p:nvPr>
        </p:nvSpPr>
        <p:spPr/>
        <p:txBody>
          <a:bodyPr>
            <a:normAutofit fontScale="90000"/>
          </a:bodyPr>
          <a:lstStyle/>
          <a:p>
            <a:r>
              <a:rPr lang="en-GB" dirty="0"/>
              <a:t>Summary presentation of EUROCAE and RTCA organisations </a:t>
            </a:r>
            <a:endParaRPr lang="en-US" dirty="0"/>
          </a:p>
        </p:txBody>
      </p:sp>
      <p:sp>
        <p:nvSpPr>
          <p:cNvPr id="3" name="Content Placeholder 2">
            <a:extLst>
              <a:ext uri="{FF2B5EF4-FFF2-40B4-BE49-F238E27FC236}">
                <a16:creationId xmlns:a16="http://schemas.microsoft.com/office/drawing/2014/main" id="{8F60C127-BAFE-4D3F-85B3-5AB96511FBF7}"/>
              </a:ext>
            </a:extLst>
          </p:cNvPr>
          <p:cNvSpPr>
            <a:spLocks noGrp="1"/>
          </p:cNvSpPr>
          <p:nvPr>
            <p:ph type="subTitle" idx="1"/>
          </p:nvPr>
        </p:nvSpPr>
        <p:spPr/>
        <p:txBody>
          <a:bodyPr/>
          <a:lstStyle/>
          <a:p>
            <a:endParaRPr lang="en-GB" dirty="0"/>
          </a:p>
          <a:p>
            <a:endParaRPr lang="en-GB" dirty="0"/>
          </a:p>
        </p:txBody>
      </p:sp>
      <p:sp>
        <p:nvSpPr>
          <p:cNvPr id="4" name="Slide Number Placeholder 3">
            <a:extLst>
              <a:ext uri="{FF2B5EF4-FFF2-40B4-BE49-F238E27FC236}">
                <a16:creationId xmlns:a16="http://schemas.microsoft.com/office/drawing/2014/main" id="{37DA148C-EDFD-47E9-9DCE-C14E10AF3314}"/>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DFE5414-5A15-4A0D-B325-6716E266CBF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98024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031ADA-B617-42F9-B3FF-0A07319344F4}"/>
              </a:ext>
            </a:extLst>
          </p:cNvPr>
          <p:cNvSpPr>
            <a:spLocks noGrp="1"/>
          </p:cNvSpPr>
          <p:nvPr>
            <p:ph type="title"/>
          </p:nvPr>
        </p:nvSpPr>
        <p:spPr/>
        <p:txBody>
          <a:bodyPr/>
          <a:lstStyle/>
          <a:p>
            <a:r>
              <a:rPr lang="en-US"/>
              <a:t>Agenda</a:t>
            </a:r>
          </a:p>
        </p:txBody>
      </p:sp>
      <p:sp>
        <p:nvSpPr>
          <p:cNvPr id="3" name="Content Placeholder 2">
            <a:extLst>
              <a:ext uri="{FF2B5EF4-FFF2-40B4-BE49-F238E27FC236}">
                <a16:creationId xmlns:a16="http://schemas.microsoft.com/office/drawing/2014/main" id="{D9A1B0F1-6D5F-4E45-8B12-5F6DEF3AFEA8}"/>
              </a:ext>
            </a:extLst>
          </p:cNvPr>
          <p:cNvSpPr>
            <a:spLocks noGrp="1"/>
          </p:cNvSpPr>
          <p:nvPr>
            <p:ph idx="1"/>
          </p:nvPr>
        </p:nvSpPr>
        <p:spPr/>
        <p:txBody>
          <a:bodyPr/>
          <a:lstStyle/>
          <a:p>
            <a:r>
              <a:rPr lang="en-US"/>
              <a:t>RTCA Overview</a:t>
            </a:r>
          </a:p>
          <a:p>
            <a:r>
              <a:rPr lang="en-US"/>
              <a:t>RTCA Committees</a:t>
            </a:r>
          </a:p>
          <a:p>
            <a:r>
              <a:rPr lang="en-US"/>
              <a:t>Committee Positions</a:t>
            </a:r>
          </a:p>
          <a:p>
            <a:r>
              <a:rPr lang="en-US"/>
              <a:t>Committee Scope</a:t>
            </a:r>
          </a:p>
          <a:p>
            <a:r>
              <a:rPr lang="en-US"/>
              <a:t>Tools</a:t>
            </a:r>
          </a:p>
        </p:txBody>
      </p:sp>
      <p:sp>
        <p:nvSpPr>
          <p:cNvPr id="4" name="Slide Number Placeholder 3">
            <a:extLst>
              <a:ext uri="{FF2B5EF4-FFF2-40B4-BE49-F238E27FC236}">
                <a16:creationId xmlns:a16="http://schemas.microsoft.com/office/drawing/2014/main" id="{84D2050B-8461-4DF0-9E95-E5E30A7C9C62}"/>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DFE5414-5A15-4A0D-B325-6716E266CBF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6717FC1-2994-4027-AD89-B15D52401055}"/>
              </a:ext>
            </a:extLst>
          </p:cNvPr>
          <p:cNvSpPr txBox="1">
            <a:spLocks/>
          </p:cNvSpPr>
          <p:nvPr/>
        </p:nvSpPr>
        <p:spPr>
          <a:xfrm>
            <a:off x="10972800" y="6553200"/>
            <a:ext cx="609600" cy="300038"/>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BDFE5414-5A15-4A0D-B325-6716E266CBF7}" type="slidenum">
              <a:rPr lang="en-US" smtClean="0">
                <a:solidFill>
                  <a:prstClr val="black">
                    <a:tint val="75000"/>
                  </a:prstClr>
                </a:solidFill>
                <a:latin typeface="Calibri" panose="020F0502020204030204"/>
              </a:rPr>
              <a:pPr>
                <a:defRPr/>
              </a:pPr>
              <a:t>16</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3971697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930047-C873-4ECE-B9B1-6BC5E26B8AE0}"/>
              </a:ext>
            </a:extLst>
          </p:cNvPr>
          <p:cNvSpPr>
            <a:spLocks noGrp="1"/>
          </p:cNvSpPr>
          <p:nvPr>
            <p:ph type="title"/>
          </p:nvPr>
        </p:nvSpPr>
        <p:spPr/>
        <p:txBody>
          <a:bodyPr/>
          <a:lstStyle/>
          <a:p>
            <a:r>
              <a:rPr lang="en-US"/>
              <a:t>RTCA Overview</a:t>
            </a:r>
          </a:p>
        </p:txBody>
      </p:sp>
      <p:sp>
        <p:nvSpPr>
          <p:cNvPr id="3" name="Slide Number Placeholder 3">
            <a:extLst>
              <a:ext uri="{FF2B5EF4-FFF2-40B4-BE49-F238E27FC236}">
                <a16:creationId xmlns:a16="http://schemas.microsoft.com/office/drawing/2014/main" id="{8377AB80-9D87-4AA0-B475-1A64E91C9269}"/>
              </a:ext>
            </a:extLst>
          </p:cNvPr>
          <p:cNvSpPr txBox="1">
            <a:spLocks/>
          </p:cNvSpPr>
          <p:nvPr/>
        </p:nvSpPr>
        <p:spPr>
          <a:xfrm>
            <a:off x="10972800" y="6553200"/>
            <a:ext cx="609600" cy="300038"/>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BDFE5414-5A15-4A0D-B325-6716E266CBF7}" type="slidenum">
              <a:rPr lang="en-US" smtClean="0">
                <a:solidFill>
                  <a:prstClr val="black">
                    <a:tint val="75000"/>
                  </a:prstClr>
                </a:solidFill>
                <a:latin typeface="Calibri" panose="020F0502020204030204"/>
              </a:rPr>
              <a:pPr>
                <a:defRPr/>
              </a:pPr>
              <a:t>17</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189612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36134A-8B44-487E-BA1F-3860771B1C84}"/>
              </a:ext>
            </a:extLst>
          </p:cNvPr>
          <p:cNvSpPr>
            <a:spLocks noGrp="1"/>
          </p:cNvSpPr>
          <p:nvPr>
            <p:ph type="title"/>
          </p:nvPr>
        </p:nvSpPr>
        <p:spPr>
          <a:noFill/>
          <a:ln w="9525">
            <a:noFill/>
            <a:miter lim="800000"/>
            <a:headEnd/>
            <a:tailEnd/>
          </a:ln>
          <a:effectLst/>
        </p:spPr>
        <p:txBody>
          <a:bodyPr vert="horz" wrap="square" lIns="91440" tIns="45720" rIns="91440" bIns="45720" numCol="1" rtlCol="0" anchor="ctr" anchorCtr="1" compatLnSpc="1">
            <a:prstTxWarp prst="textNoShape">
              <a:avLst/>
            </a:prstTxWarp>
            <a:normAutofit/>
          </a:bodyPr>
          <a:lstStyle/>
          <a:p>
            <a:pPr algn="ctr" eaLnBrk="0" fontAlgn="base" hangingPunct="0">
              <a:spcAft>
                <a:spcPct val="0"/>
              </a:spcAft>
            </a:pPr>
            <a:r>
              <a:rPr lang="en-US" sz="3494">
                <a:solidFill>
                  <a:srgbClr val="000000"/>
                </a:solidFill>
              </a:rPr>
              <a:t>RTCA Operations</a:t>
            </a:r>
          </a:p>
        </p:txBody>
      </p:sp>
      <p:sp>
        <p:nvSpPr>
          <p:cNvPr id="3" name="Content Placeholder 2">
            <a:extLst>
              <a:ext uri="{FF2B5EF4-FFF2-40B4-BE49-F238E27FC236}">
                <a16:creationId xmlns:a16="http://schemas.microsoft.com/office/drawing/2014/main" id="{6C6D876B-F1B0-4924-9F47-C71775ECB845}"/>
              </a:ext>
            </a:extLst>
          </p:cNvPr>
          <p:cNvSpPr>
            <a:spLocks noGrp="1"/>
          </p:cNvSpPr>
          <p:nvPr>
            <p:ph idx="1"/>
          </p:nvPr>
        </p:nvSpPr>
        <p:spPr/>
        <p:txBody>
          <a:bodyPr anchor="t"/>
          <a:lstStyle/>
          <a:p>
            <a:pPr>
              <a:spcBef>
                <a:spcPts val="0"/>
              </a:spcBef>
              <a:spcAft>
                <a:spcPts val="529"/>
              </a:spcAft>
            </a:pPr>
            <a:r>
              <a:rPr lang="en-US" sz="2471"/>
              <a:t>Operate as an Independent </a:t>
            </a:r>
            <a:br>
              <a:rPr lang="en-US" sz="2471"/>
            </a:br>
            <a:r>
              <a:rPr lang="en-US" sz="2471"/>
              <a:t>Standards Development </a:t>
            </a:r>
            <a:br>
              <a:rPr lang="en-US" sz="2471"/>
            </a:br>
            <a:r>
              <a:rPr lang="en-US" sz="2471"/>
              <a:t>Organization</a:t>
            </a:r>
          </a:p>
          <a:p>
            <a:pPr>
              <a:spcBef>
                <a:spcPts val="0"/>
              </a:spcBef>
              <a:spcAft>
                <a:spcPts val="529"/>
              </a:spcAft>
            </a:pPr>
            <a:r>
              <a:rPr lang="en-US" sz="2471"/>
              <a:t>FAA is member of RTCA</a:t>
            </a:r>
          </a:p>
          <a:p>
            <a:pPr lvl="1">
              <a:spcBef>
                <a:spcPts val="0"/>
              </a:spcBef>
              <a:spcAft>
                <a:spcPts val="529"/>
              </a:spcAft>
            </a:pPr>
            <a:r>
              <a:rPr lang="en-US" sz="2118"/>
              <a:t>Supports committees with </a:t>
            </a:r>
            <a:br>
              <a:rPr lang="en-US" sz="2118"/>
            </a:br>
            <a:r>
              <a:rPr lang="en-US" sz="2118" i="1">
                <a:effectLst>
                  <a:outerShdw blurRad="38100" dist="38100" dir="2700000" algn="tl">
                    <a:srgbClr val="000000">
                      <a:alpha val="43137"/>
                    </a:srgbClr>
                  </a:outerShdw>
                </a:effectLst>
              </a:rPr>
              <a:t>Government Authorized </a:t>
            </a:r>
            <a:br>
              <a:rPr lang="en-US" sz="2118" i="1">
                <a:effectLst>
                  <a:outerShdw blurRad="38100" dist="38100" dir="2700000" algn="tl">
                    <a:srgbClr val="000000">
                      <a:alpha val="43137"/>
                    </a:srgbClr>
                  </a:outerShdw>
                </a:effectLst>
              </a:rPr>
            </a:br>
            <a:r>
              <a:rPr lang="en-US" sz="2118" i="1">
                <a:effectLst>
                  <a:outerShdw blurRad="38100" dist="38100" dir="2700000" algn="tl">
                    <a:srgbClr val="000000">
                      <a:alpha val="43137"/>
                    </a:srgbClr>
                  </a:outerShdw>
                </a:effectLst>
              </a:rPr>
              <a:t>Representative</a:t>
            </a:r>
          </a:p>
          <a:p>
            <a:pPr>
              <a:spcBef>
                <a:spcPts val="0"/>
              </a:spcBef>
              <a:spcAft>
                <a:spcPts val="529"/>
              </a:spcAft>
            </a:pPr>
            <a:r>
              <a:rPr lang="en-US" sz="2471"/>
              <a:t>RTCA Professional Staff ensures committee proceedings follow guidelines</a:t>
            </a:r>
          </a:p>
          <a:p>
            <a:pPr>
              <a:spcBef>
                <a:spcPts val="0"/>
              </a:spcBef>
              <a:spcAft>
                <a:spcPts val="529"/>
              </a:spcAft>
            </a:pPr>
            <a:r>
              <a:rPr lang="en-US" sz="2471"/>
              <a:t>Supports ICAO activities</a:t>
            </a:r>
          </a:p>
          <a:p>
            <a:pPr>
              <a:spcBef>
                <a:spcPts val="0"/>
              </a:spcBef>
              <a:spcAft>
                <a:spcPts val="529"/>
              </a:spcAft>
            </a:pPr>
            <a:r>
              <a:rPr lang="en-US" sz="2471"/>
              <a:t>Close coordination and interaction with EUROCAE</a:t>
            </a:r>
            <a:endParaRPr lang="en-US" sz="1765"/>
          </a:p>
        </p:txBody>
      </p:sp>
      <p:pic>
        <p:nvPicPr>
          <p:cNvPr id="5" name="Picture 4">
            <a:extLst>
              <a:ext uri="{FF2B5EF4-FFF2-40B4-BE49-F238E27FC236}">
                <a16:creationId xmlns:a16="http://schemas.microsoft.com/office/drawing/2014/main" id="{13EC84B1-D2A7-4C5A-9E97-AB4AEA370B1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48995" y="1680882"/>
            <a:ext cx="3836445" cy="2085775"/>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6" name="Slide Number Placeholder 3">
            <a:extLst>
              <a:ext uri="{FF2B5EF4-FFF2-40B4-BE49-F238E27FC236}">
                <a16:creationId xmlns:a16="http://schemas.microsoft.com/office/drawing/2014/main" id="{4831E582-A4B8-426D-9005-E7753EA7882F}"/>
              </a:ext>
            </a:extLst>
          </p:cNvPr>
          <p:cNvSpPr txBox="1">
            <a:spLocks/>
          </p:cNvSpPr>
          <p:nvPr/>
        </p:nvSpPr>
        <p:spPr>
          <a:xfrm>
            <a:off x="10972800" y="6553200"/>
            <a:ext cx="609600" cy="300038"/>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BDFE5414-5A15-4A0D-B325-6716E266CBF7}" type="slidenum">
              <a:rPr lang="en-US" smtClean="0">
                <a:solidFill>
                  <a:prstClr val="black">
                    <a:tint val="75000"/>
                  </a:prstClr>
                </a:solidFill>
                <a:latin typeface="Calibri" panose="020F0502020204030204"/>
              </a:rPr>
              <a:pPr>
                <a:defRPr/>
              </a:pPr>
              <a:t>18</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3435299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04338" y="500694"/>
            <a:ext cx="8111543" cy="507837"/>
          </a:xfrm>
        </p:spPr>
        <p:txBody>
          <a:bodyPr anchor="t">
            <a:noAutofit/>
          </a:bodyPr>
          <a:lstStyle/>
          <a:p>
            <a:r>
              <a:rPr lang="en-US" sz="2471"/>
              <a:t>RTCA Non-profit Membership Organization </a:t>
            </a:r>
            <a:endParaRPr lang="en-US" sz="2471" i="1"/>
          </a:p>
        </p:txBody>
      </p:sp>
      <p:sp>
        <p:nvSpPr>
          <p:cNvPr id="21" name="Slide Number Placeholder 3"/>
          <p:cNvSpPr>
            <a:spLocks noGrp="1"/>
          </p:cNvSpPr>
          <p:nvPr>
            <p:ph type="sldNum" sz="quarter" idx="10"/>
          </p:nvPr>
        </p:nvSpPr>
        <p:spPr>
          <a:xfrm>
            <a:off x="9900531" y="6300345"/>
            <a:ext cx="430701" cy="282649"/>
          </a:xfrm>
        </p:spPr>
        <p:txBody>
          <a:bodyPr/>
          <a:lstStyle/>
          <a:p>
            <a:pPr marL="0" marR="0" lvl="0" indent="0" algn="l" defTabSz="861494" rtl="0" eaLnBrk="1" fontAlgn="auto" latinLnBrk="0" hangingPunct="1">
              <a:lnSpc>
                <a:spcPct val="100000"/>
              </a:lnSpc>
              <a:spcBef>
                <a:spcPts val="0"/>
              </a:spcBef>
              <a:spcAft>
                <a:spcPts val="0"/>
              </a:spcAft>
              <a:buClrTx/>
              <a:buSzTx/>
              <a:buFontTx/>
              <a:buNone/>
              <a:tabLst/>
              <a:defRPr/>
            </a:pPr>
            <a:fld id="{D20C940E-F35B-441B-8060-45B97CC537F1}" type="slidenum">
              <a:rPr kumimoji="0" lang="en-US" sz="942" b="0" i="0" u="none" strike="noStrike" kern="1200" cap="none" spc="0" normalizeH="0" baseline="0" noProof="0">
                <a:ln>
                  <a:noFill/>
                </a:ln>
                <a:solidFill>
                  <a:prstClr val="black">
                    <a:tint val="75000"/>
                  </a:prstClr>
                </a:solidFill>
                <a:effectLst/>
                <a:uLnTx/>
                <a:uFillTx/>
                <a:latin typeface="Arial"/>
                <a:ea typeface="+mn-ea"/>
                <a:cs typeface="+mn-cs"/>
              </a:rPr>
              <a:pPr marL="0" marR="0" lvl="0" indent="0" algn="l" defTabSz="861494" rtl="0" eaLnBrk="1" fontAlgn="auto" latinLnBrk="0" hangingPunct="1">
                <a:lnSpc>
                  <a:spcPct val="100000"/>
                </a:lnSpc>
                <a:spcBef>
                  <a:spcPts val="0"/>
                </a:spcBef>
                <a:spcAft>
                  <a:spcPts val="0"/>
                </a:spcAft>
                <a:buClrTx/>
                <a:buSzTx/>
                <a:buFontTx/>
                <a:buNone/>
                <a:tabLst/>
                <a:defRPr/>
              </a:pPr>
              <a:t>19</a:t>
            </a:fld>
            <a:endParaRPr kumimoji="0" lang="en-US" sz="942"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5" name="TextBox 4"/>
          <p:cNvSpPr txBox="1"/>
          <p:nvPr/>
        </p:nvSpPr>
        <p:spPr>
          <a:xfrm>
            <a:off x="847774" y="1261017"/>
            <a:ext cx="5455551" cy="5039328"/>
          </a:xfrm>
          <a:prstGeom prst="rect">
            <a:avLst/>
          </a:prstGeom>
          <a:noFill/>
        </p:spPr>
        <p:txBody>
          <a:bodyPr wrap="square" rtlCol="0">
            <a:spAutoFit/>
          </a:bodyPr>
          <a:lstStyle/>
          <a:p>
            <a:pPr marL="861494" marR="0" lvl="1" indent="-430748" algn="l" defTabSz="861494" rtl="0" eaLnBrk="1" fontAlgn="base" latinLnBrk="0" hangingPunct="1">
              <a:lnSpc>
                <a:spcPct val="100000"/>
              </a:lnSpc>
              <a:spcBef>
                <a:spcPts val="188"/>
              </a:spcBef>
              <a:spcAft>
                <a:spcPct val="0"/>
              </a:spcAft>
              <a:buClr>
                <a:srgbClr val="CC9900"/>
              </a:buClr>
              <a:buSzPct val="90000"/>
              <a:buFont typeface="Wingdings" pitchFamily="2" charset="2"/>
              <a:buChar char="v"/>
              <a:tabLst/>
              <a:defRPr/>
            </a:pPr>
            <a:r>
              <a:rPr kumimoji="0" lang="en-US" sz="1884" b="0" i="0" u="none" strike="noStrike" kern="1200" cap="none" spc="0" normalizeH="0" baseline="0" noProof="0" dirty="0">
                <a:ln>
                  <a:noFill/>
                </a:ln>
                <a:solidFill>
                  <a:srgbClr val="000000"/>
                </a:solidFill>
                <a:effectLst/>
                <a:uLnTx/>
                <a:uFillTx/>
                <a:latin typeface="Arial"/>
                <a:ea typeface="+mn-ea"/>
                <a:cs typeface="+mn-cs"/>
              </a:rPr>
              <a:t>Academia</a:t>
            </a:r>
          </a:p>
          <a:p>
            <a:pPr marL="861494" marR="0" lvl="1" indent="-430748" algn="l" defTabSz="861494" rtl="0" eaLnBrk="1" fontAlgn="base" latinLnBrk="0" hangingPunct="1">
              <a:lnSpc>
                <a:spcPct val="100000"/>
              </a:lnSpc>
              <a:spcBef>
                <a:spcPts val="188"/>
              </a:spcBef>
              <a:spcAft>
                <a:spcPct val="0"/>
              </a:spcAft>
              <a:buClr>
                <a:srgbClr val="CC9900"/>
              </a:buClr>
              <a:buSzPct val="90000"/>
              <a:buFont typeface="Wingdings" pitchFamily="2" charset="2"/>
              <a:buChar char="v"/>
              <a:tabLst/>
              <a:defRPr/>
            </a:pPr>
            <a:r>
              <a:rPr kumimoji="0" lang="en-US" sz="1884" b="0" i="0" u="none" strike="noStrike" kern="1200" cap="none" spc="0" normalizeH="0" baseline="0" noProof="0" dirty="0">
                <a:ln>
                  <a:noFill/>
                </a:ln>
                <a:solidFill>
                  <a:srgbClr val="000000"/>
                </a:solidFill>
                <a:effectLst/>
                <a:uLnTx/>
                <a:uFillTx/>
                <a:latin typeface="Arial"/>
                <a:ea typeface="+mn-ea"/>
                <a:cs typeface="+mn-cs"/>
              </a:rPr>
              <a:t>Airports</a:t>
            </a:r>
          </a:p>
          <a:p>
            <a:pPr marL="861494" marR="0" lvl="1" indent="-430748" algn="l" defTabSz="861494" rtl="0" eaLnBrk="1" fontAlgn="base" latinLnBrk="0" hangingPunct="1">
              <a:lnSpc>
                <a:spcPct val="100000"/>
              </a:lnSpc>
              <a:spcBef>
                <a:spcPts val="188"/>
              </a:spcBef>
              <a:spcAft>
                <a:spcPct val="0"/>
              </a:spcAft>
              <a:buClr>
                <a:srgbClr val="CC9900"/>
              </a:buClr>
              <a:buSzPct val="90000"/>
              <a:buFont typeface="Wingdings" pitchFamily="2" charset="2"/>
              <a:buChar char="v"/>
              <a:tabLst/>
              <a:defRPr/>
            </a:pPr>
            <a:r>
              <a:rPr kumimoji="0" lang="en-US" sz="1884" b="0" i="0" u="none" strike="noStrike" kern="1200" cap="none" spc="0" normalizeH="0" baseline="0" noProof="0" dirty="0">
                <a:ln>
                  <a:noFill/>
                </a:ln>
                <a:solidFill>
                  <a:srgbClr val="000000"/>
                </a:solidFill>
                <a:effectLst/>
                <a:uLnTx/>
                <a:uFillTx/>
                <a:latin typeface="Arial"/>
                <a:ea typeface="+mn-ea"/>
                <a:cs typeface="+mn-cs"/>
              </a:rPr>
              <a:t>Aviation service providers</a:t>
            </a:r>
          </a:p>
          <a:p>
            <a:pPr marL="861494" marR="0" lvl="1" indent="-430748" algn="l" defTabSz="861494" rtl="0" eaLnBrk="1" fontAlgn="base" latinLnBrk="0" hangingPunct="1">
              <a:lnSpc>
                <a:spcPct val="100000"/>
              </a:lnSpc>
              <a:spcBef>
                <a:spcPts val="188"/>
              </a:spcBef>
              <a:spcAft>
                <a:spcPct val="0"/>
              </a:spcAft>
              <a:buClr>
                <a:srgbClr val="CC9900"/>
              </a:buClr>
              <a:buSzPct val="90000"/>
              <a:buFont typeface="Wingdings" pitchFamily="2" charset="2"/>
              <a:buChar char="v"/>
              <a:tabLst/>
              <a:defRPr/>
            </a:pPr>
            <a:r>
              <a:rPr kumimoji="0" lang="en-US" sz="1884" b="0" i="0" u="none" strike="noStrike" kern="1200" cap="none" spc="0" normalizeH="0" baseline="0" noProof="0" dirty="0">
                <a:ln>
                  <a:noFill/>
                </a:ln>
                <a:solidFill>
                  <a:srgbClr val="000000"/>
                </a:solidFill>
                <a:effectLst/>
                <a:uLnTx/>
                <a:uFillTx/>
                <a:latin typeface="Arial"/>
                <a:ea typeface="+mn-ea"/>
                <a:cs typeface="+mn-cs"/>
              </a:rPr>
              <a:t>Government organizations </a:t>
            </a:r>
          </a:p>
          <a:p>
            <a:pPr marL="1292242" marR="0" lvl="2" indent="-430748" algn="l" defTabSz="861494" rtl="0" eaLnBrk="1" fontAlgn="base" latinLnBrk="0" hangingPunct="1">
              <a:lnSpc>
                <a:spcPct val="100000"/>
              </a:lnSpc>
              <a:spcBef>
                <a:spcPts val="188"/>
              </a:spcBef>
              <a:spcAft>
                <a:spcPct val="0"/>
              </a:spcAft>
              <a:buClr>
                <a:srgbClr val="CC9900"/>
              </a:buClr>
              <a:buSzPct val="90000"/>
              <a:buFont typeface="Wingdings" pitchFamily="2" charset="2"/>
              <a:buChar char="v"/>
              <a:tabLst/>
              <a:defRPr/>
            </a:pPr>
            <a:r>
              <a:rPr kumimoji="0" lang="en-US" sz="1884" b="0" i="0" u="none" strike="noStrike" kern="1200" cap="none" spc="0" normalizeH="0" baseline="0" noProof="0" dirty="0">
                <a:ln>
                  <a:noFill/>
                </a:ln>
                <a:solidFill>
                  <a:srgbClr val="000000"/>
                </a:solidFill>
                <a:effectLst/>
                <a:uLnTx/>
                <a:uFillTx/>
                <a:latin typeface="Arial"/>
                <a:ea typeface="+mn-ea"/>
                <a:cs typeface="+mn-cs"/>
              </a:rPr>
              <a:t>FAA, DOD, TSA, NASA</a:t>
            </a:r>
          </a:p>
          <a:p>
            <a:pPr marL="861494" marR="0" lvl="1" indent="-430748" algn="l" defTabSz="861494" rtl="0" eaLnBrk="1" fontAlgn="base" latinLnBrk="0" hangingPunct="1">
              <a:lnSpc>
                <a:spcPct val="100000"/>
              </a:lnSpc>
              <a:spcBef>
                <a:spcPts val="188"/>
              </a:spcBef>
              <a:spcAft>
                <a:spcPct val="0"/>
              </a:spcAft>
              <a:buClr>
                <a:srgbClr val="CC9900"/>
              </a:buClr>
              <a:buSzPct val="90000"/>
              <a:buFont typeface="Wingdings" pitchFamily="2" charset="2"/>
              <a:buChar char="v"/>
              <a:tabLst/>
              <a:defRPr/>
            </a:pPr>
            <a:r>
              <a:rPr kumimoji="0" lang="en-US" sz="1884" b="0" i="0" u="none" strike="noStrike" kern="1200" cap="none" spc="0" normalizeH="0" baseline="0" noProof="0" dirty="0">
                <a:ln>
                  <a:noFill/>
                </a:ln>
                <a:solidFill>
                  <a:srgbClr val="000000"/>
                </a:solidFill>
                <a:effectLst/>
                <a:uLnTx/>
                <a:uFillTx/>
                <a:latin typeface="Arial"/>
                <a:ea typeface="+mn-ea"/>
                <a:cs typeface="+mn-cs"/>
              </a:rPr>
              <a:t>Manufacturers (OEMs and </a:t>
            </a:r>
            <a:br>
              <a:rPr kumimoji="0" lang="en-US" sz="1884" b="0" i="0" u="none" strike="noStrike" kern="1200" cap="none" spc="0" normalizeH="0" baseline="0" noProof="0" dirty="0">
                <a:ln>
                  <a:noFill/>
                </a:ln>
                <a:solidFill>
                  <a:srgbClr val="000000"/>
                </a:solidFill>
                <a:effectLst/>
                <a:uLnTx/>
                <a:uFillTx/>
                <a:latin typeface="Arial"/>
                <a:ea typeface="+mn-ea"/>
                <a:cs typeface="+mn-cs"/>
              </a:rPr>
            </a:br>
            <a:r>
              <a:rPr kumimoji="0" lang="en-US" sz="1884" b="0" i="0" u="none" strike="noStrike" kern="1200" cap="none" spc="0" normalizeH="0" baseline="0" noProof="0" dirty="0">
                <a:ln>
                  <a:noFill/>
                </a:ln>
                <a:solidFill>
                  <a:srgbClr val="000000"/>
                </a:solidFill>
                <a:effectLst/>
                <a:uLnTx/>
                <a:uFillTx/>
                <a:latin typeface="Arial"/>
                <a:ea typeface="+mn-ea"/>
                <a:cs typeface="+mn-cs"/>
              </a:rPr>
              <a:t>after-market)</a:t>
            </a:r>
          </a:p>
          <a:p>
            <a:pPr marL="861494" marR="0" lvl="1" indent="-430748" algn="l" defTabSz="861494" rtl="0" eaLnBrk="1" fontAlgn="base" latinLnBrk="0" hangingPunct="1">
              <a:lnSpc>
                <a:spcPct val="100000"/>
              </a:lnSpc>
              <a:spcBef>
                <a:spcPts val="188"/>
              </a:spcBef>
              <a:spcAft>
                <a:spcPct val="0"/>
              </a:spcAft>
              <a:buClr>
                <a:srgbClr val="CC9900"/>
              </a:buClr>
              <a:buSzPct val="90000"/>
              <a:buFont typeface="Wingdings" pitchFamily="2" charset="2"/>
              <a:buChar char="v"/>
              <a:tabLst/>
              <a:defRPr/>
            </a:pPr>
            <a:r>
              <a:rPr kumimoji="0" lang="en-US" sz="1884" b="0" i="0" u="none" strike="noStrike" kern="1200" cap="none" spc="0" normalizeH="0" baseline="0" noProof="0" dirty="0">
                <a:ln>
                  <a:noFill/>
                </a:ln>
                <a:solidFill>
                  <a:srgbClr val="000000"/>
                </a:solidFill>
                <a:effectLst/>
                <a:uLnTx/>
                <a:uFillTx/>
                <a:latin typeface="Arial"/>
                <a:ea typeface="+mn-ea"/>
                <a:cs typeface="+mn-cs"/>
              </a:rPr>
              <a:t>Operators </a:t>
            </a:r>
          </a:p>
          <a:p>
            <a:pPr marL="1292242" marR="0" lvl="2" indent="-430748" algn="l" defTabSz="861494" rtl="0" eaLnBrk="1" fontAlgn="base" latinLnBrk="0" hangingPunct="1">
              <a:lnSpc>
                <a:spcPct val="100000"/>
              </a:lnSpc>
              <a:spcBef>
                <a:spcPts val="188"/>
              </a:spcBef>
              <a:spcAft>
                <a:spcPct val="0"/>
              </a:spcAft>
              <a:buClr>
                <a:srgbClr val="CC9900"/>
              </a:buClr>
              <a:buSzPct val="90000"/>
              <a:buFont typeface="Wingdings" pitchFamily="2" charset="2"/>
              <a:buChar char="v"/>
              <a:tabLst/>
              <a:defRPr/>
            </a:pPr>
            <a:r>
              <a:rPr kumimoji="0" lang="en-US" sz="1884" b="0" i="0" u="none" strike="noStrike" kern="1200" cap="none" spc="0" normalizeH="0" baseline="0" noProof="0" dirty="0">
                <a:ln>
                  <a:noFill/>
                </a:ln>
                <a:solidFill>
                  <a:srgbClr val="000000"/>
                </a:solidFill>
                <a:effectLst/>
                <a:uLnTx/>
                <a:uFillTx/>
                <a:latin typeface="Arial"/>
                <a:ea typeface="+mn-ea"/>
                <a:cs typeface="+mn-cs"/>
              </a:rPr>
              <a:t>Airlines, GA, Cargo, DOD, Drone/UAS</a:t>
            </a:r>
          </a:p>
          <a:p>
            <a:pPr marL="861494" marR="0" lvl="1" indent="-430748" algn="l" defTabSz="861494" rtl="0" eaLnBrk="1" fontAlgn="base" latinLnBrk="0" hangingPunct="1">
              <a:lnSpc>
                <a:spcPct val="100000"/>
              </a:lnSpc>
              <a:spcBef>
                <a:spcPts val="188"/>
              </a:spcBef>
              <a:spcAft>
                <a:spcPct val="0"/>
              </a:spcAft>
              <a:buClr>
                <a:srgbClr val="CC9900"/>
              </a:buClr>
              <a:buSzPct val="90000"/>
              <a:buFont typeface="Wingdings" pitchFamily="2" charset="2"/>
              <a:buChar char="v"/>
              <a:tabLst/>
              <a:defRPr/>
            </a:pPr>
            <a:r>
              <a:rPr kumimoji="0" lang="en-US" sz="1884" b="0" i="0" u="none" strike="noStrike" kern="1200" cap="none" spc="0" normalizeH="0" baseline="0" noProof="0" dirty="0">
                <a:ln>
                  <a:noFill/>
                </a:ln>
                <a:solidFill>
                  <a:srgbClr val="000000"/>
                </a:solidFill>
                <a:effectLst/>
                <a:uLnTx/>
                <a:uFillTx/>
                <a:latin typeface="Arial"/>
                <a:ea typeface="+mn-ea"/>
                <a:cs typeface="+mn-cs"/>
              </a:rPr>
              <a:t>Suppliers</a:t>
            </a:r>
          </a:p>
          <a:p>
            <a:pPr marL="1292242" marR="0" lvl="2" indent="-430748" algn="l" defTabSz="861494" rtl="0" eaLnBrk="1" fontAlgn="base" latinLnBrk="0" hangingPunct="1">
              <a:lnSpc>
                <a:spcPct val="100000"/>
              </a:lnSpc>
              <a:spcBef>
                <a:spcPts val="188"/>
              </a:spcBef>
              <a:spcAft>
                <a:spcPct val="0"/>
              </a:spcAft>
              <a:buClr>
                <a:srgbClr val="CC9900"/>
              </a:buClr>
              <a:buSzPct val="90000"/>
              <a:buFont typeface="Wingdings" pitchFamily="2" charset="2"/>
              <a:buChar char="v"/>
              <a:tabLst/>
              <a:defRPr/>
            </a:pPr>
            <a:r>
              <a:rPr kumimoji="0" lang="en-US" sz="1884" b="0" i="0" u="none" strike="noStrike" kern="1200" cap="none" spc="0" normalizeH="0" baseline="0" noProof="0" dirty="0">
                <a:ln>
                  <a:noFill/>
                </a:ln>
                <a:solidFill>
                  <a:srgbClr val="000000"/>
                </a:solidFill>
                <a:effectLst/>
                <a:uLnTx/>
                <a:uFillTx/>
                <a:latin typeface="Arial"/>
                <a:ea typeface="+mn-ea"/>
                <a:cs typeface="+mn-cs"/>
              </a:rPr>
              <a:t>Automation, Infrastructure, </a:t>
            </a:r>
            <a:br>
              <a:rPr kumimoji="0" lang="en-US" sz="1884" b="0" i="0" u="none" strike="noStrike" kern="1200" cap="none" spc="0" normalizeH="0" baseline="0" noProof="0" dirty="0">
                <a:ln>
                  <a:noFill/>
                </a:ln>
                <a:solidFill>
                  <a:srgbClr val="000000"/>
                </a:solidFill>
                <a:effectLst/>
                <a:uLnTx/>
                <a:uFillTx/>
                <a:latin typeface="Arial"/>
                <a:ea typeface="+mn-ea"/>
                <a:cs typeface="+mn-cs"/>
              </a:rPr>
            </a:br>
            <a:r>
              <a:rPr kumimoji="0" lang="en-US" sz="1884" b="0" i="0" u="none" strike="noStrike" kern="1200" cap="none" spc="0" normalizeH="0" baseline="0" noProof="0" dirty="0">
                <a:ln>
                  <a:noFill/>
                </a:ln>
                <a:solidFill>
                  <a:srgbClr val="000000"/>
                </a:solidFill>
                <a:effectLst/>
                <a:uLnTx/>
                <a:uFillTx/>
                <a:latin typeface="Arial"/>
                <a:ea typeface="+mn-ea"/>
                <a:cs typeface="+mn-cs"/>
              </a:rPr>
              <a:t>Avionics</a:t>
            </a:r>
          </a:p>
          <a:p>
            <a:pPr marL="861494" marR="0" lvl="1" indent="-430748" algn="l" defTabSz="861494" rtl="0" eaLnBrk="1" fontAlgn="base" latinLnBrk="0" hangingPunct="1">
              <a:lnSpc>
                <a:spcPct val="100000"/>
              </a:lnSpc>
              <a:spcBef>
                <a:spcPts val="188"/>
              </a:spcBef>
              <a:spcAft>
                <a:spcPct val="0"/>
              </a:spcAft>
              <a:buClr>
                <a:srgbClr val="CC9900"/>
              </a:buClr>
              <a:buSzPct val="90000"/>
              <a:buFont typeface="Wingdings" pitchFamily="2" charset="2"/>
              <a:buChar char="v"/>
              <a:tabLst/>
              <a:defRPr/>
            </a:pPr>
            <a:r>
              <a:rPr kumimoji="0" lang="en-US" sz="1884" b="0" i="0" u="none" strike="noStrike" kern="1200" cap="none" spc="0" normalizeH="0" baseline="0" noProof="0" dirty="0">
                <a:ln>
                  <a:noFill/>
                </a:ln>
                <a:solidFill>
                  <a:srgbClr val="000000"/>
                </a:solidFill>
                <a:effectLst/>
                <a:uLnTx/>
                <a:uFillTx/>
                <a:latin typeface="Arial"/>
                <a:ea typeface="+mn-ea"/>
                <a:cs typeface="+mn-cs"/>
              </a:rPr>
              <a:t>Labor </a:t>
            </a:r>
          </a:p>
          <a:p>
            <a:pPr marL="1292242" marR="0" lvl="2" indent="-430748" algn="l" defTabSz="861494" rtl="0" eaLnBrk="1" fontAlgn="base" latinLnBrk="0" hangingPunct="1">
              <a:lnSpc>
                <a:spcPct val="100000"/>
              </a:lnSpc>
              <a:spcBef>
                <a:spcPts val="188"/>
              </a:spcBef>
              <a:spcAft>
                <a:spcPct val="0"/>
              </a:spcAft>
              <a:buClr>
                <a:srgbClr val="CC9900"/>
              </a:buClr>
              <a:buSzPct val="90000"/>
              <a:buFont typeface="Wingdings" pitchFamily="2" charset="2"/>
              <a:buChar char="v"/>
              <a:tabLst/>
              <a:defRPr/>
            </a:pPr>
            <a:r>
              <a:rPr kumimoji="0" lang="en-US" sz="1884" b="0" i="0" u="none" strike="noStrike" kern="1200" cap="none" spc="0" normalizeH="0" baseline="0" noProof="0" dirty="0">
                <a:ln>
                  <a:noFill/>
                </a:ln>
                <a:solidFill>
                  <a:srgbClr val="000000"/>
                </a:solidFill>
                <a:effectLst/>
                <a:uLnTx/>
                <a:uFillTx/>
                <a:latin typeface="Arial"/>
                <a:ea typeface="+mn-ea"/>
                <a:cs typeface="+mn-cs"/>
              </a:rPr>
              <a:t>Pilots, </a:t>
            </a:r>
            <a:r>
              <a:rPr kumimoji="0" lang="en-US" sz="1884" b="0" i="0" u="none" strike="noStrike" kern="1200" cap="none" spc="0" normalizeH="0" baseline="0" noProof="0" dirty="0">
                <a:ln>
                  <a:noFill/>
                </a:ln>
                <a:solidFill>
                  <a:srgbClr val="DADADA">
                    <a:lumMod val="10000"/>
                  </a:srgbClr>
                </a:solidFill>
                <a:effectLst/>
                <a:uLnTx/>
                <a:uFillTx/>
                <a:latin typeface="Arial"/>
                <a:ea typeface="+mn-ea"/>
                <a:cs typeface="+mn-cs"/>
              </a:rPr>
              <a:t>Controllers, Dispatchers</a:t>
            </a:r>
          </a:p>
          <a:p>
            <a:pPr marL="861494" marR="0" lvl="1" indent="-430748" algn="l" defTabSz="861494" rtl="0" eaLnBrk="1" fontAlgn="base" latinLnBrk="0" hangingPunct="1">
              <a:lnSpc>
                <a:spcPct val="100000"/>
              </a:lnSpc>
              <a:spcBef>
                <a:spcPts val="188"/>
              </a:spcBef>
              <a:spcAft>
                <a:spcPct val="0"/>
              </a:spcAft>
              <a:buClr>
                <a:srgbClr val="CC9900"/>
              </a:buClr>
              <a:buSzPct val="90000"/>
              <a:buFont typeface="Wingdings" pitchFamily="2" charset="2"/>
              <a:buChar char="v"/>
              <a:tabLst/>
              <a:defRPr/>
            </a:pPr>
            <a:r>
              <a:rPr kumimoji="0" lang="en-US" sz="1884" b="0" i="0" u="none" strike="noStrike" kern="1200" cap="none" spc="0" normalizeH="0" baseline="0" noProof="0" dirty="0">
                <a:ln>
                  <a:noFill/>
                </a:ln>
                <a:solidFill>
                  <a:srgbClr val="DADADA">
                    <a:lumMod val="10000"/>
                  </a:srgbClr>
                </a:solidFill>
                <a:effectLst/>
                <a:uLnTx/>
                <a:uFillTx/>
                <a:latin typeface="Arial"/>
                <a:ea typeface="+mn-ea"/>
                <a:cs typeface="+mn-cs"/>
              </a:rPr>
              <a:t>R&amp;D organizations</a:t>
            </a:r>
          </a:p>
        </p:txBody>
      </p:sp>
      <p:sp>
        <p:nvSpPr>
          <p:cNvPr id="8" name="TextBox 7"/>
          <p:cNvSpPr txBox="1"/>
          <p:nvPr/>
        </p:nvSpPr>
        <p:spPr>
          <a:xfrm>
            <a:off x="6944893" y="1144804"/>
            <a:ext cx="2130711" cy="440442"/>
          </a:xfrm>
          <a:prstGeom prst="rect">
            <a:avLst/>
          </a:prstGeom>
          <a:noFill/>
        </p:spPr>
        <p:txBody>
          <a:bodyPr wrap="none" rtlCol="0">
            <a:spAutoFit/>
          </a:bodyPr>
          <a:lstStyle/>
          <a:p>
            <a:pPr marL="0" marR="0" lvl="0" indent="0" algn="l" defTabSz="861494" rtl="0" eaLnBrk="1" fontAlgn="auto" latinLnBrk="0" hangingPunct="1">
              <a:lnSpc>
                <a:spcPct val="100000"/>
              </a:lnSpc>
              <a:spcBef>
                <a:spcPts val="0"/>
              </a:spcBef>
              <a:spcAft>
                <a:spcPts val="0"/>
              </a:spcAft>
              <a:buClrTx/>
              <a:buSzTx/>
              <a:buFontTx/>
              <a:buNone/>
              <a:tabLst/>
              <a:defRPr/>
            </a:pPr>
            <a:r>
              <a:rPr kumimoji="0" lang="en-US" sz="2262" b="0" i="0" u="sng" strike="noStrike" kern="1200" cap="none" spc="0" normalizeH="0" baseline="0" noProof="0">
                <a:ln>
                  <a:noFill/>
                </a:ln>
                <a:solidFill>
                  <a:srgbClr val="003B76"/>
                </a:solidFill>
                <a:effectLst/>
                <a:uLnTx/>
                <a:uFillTx/>
                <a:latin typeface="Arial"/>
                <a:ea typeface="+mn-ea"/>
                <a:cs typeface="+mn-cs"/>
              </a:rPr>
              <a:t>580+ Members</a:t>
            </a:r>
          </a:p>
        </p:txBody>
      </p:sp>
      <p:pic>
        <p:nvPicPr>
          <p:cNvPr id="3" name="Picture 2">
            <a:extLst>
              <a:ext uri="{FF2B5EF4-FFF2-40B4-BE49-F238E27FC236}">
                <a16:creationId xmlns:a16="http://schemas.microsoft.com/office/drawing/2014/main" id="{A83187CB-2307-4CD9-8A77-DCC246C80C96}"/>
              </a:ext>
            </a:extLst>
          </p:cNvPr>
          <p:cNvPicPr>
            <a:picLocks noChangeAspect="1"/>
          </p:cNvPicPr>
          <p:nvPr/>
        </p:nvPicPr>
        <p:blipFill>
          <a:blip r:embed="rId3"/>
          <a:stretch>
            <a:fillRect/>
          </a:stretch>
        </p:blipFill>
        <p:spPr>
          <a:xfrm>
            <a:off x="5914664" y="1635230"/>
            <a:ext cx="4356758" cy="2622176"/>
          </a:xfrm>
          <a:prstGeom prst="roundRect">
            <a:avLst>
              <a:gd name="adj" fmla="val 4167"/>
            </a:avLst>
          </a:prstGeom>
          <a:solidFill>
            <a:srgbClr val="FFFFFF"/>
          </a:solidFill>
          <a:ln w="76200" cap="sq">
            <a:solidFill>
              <a:srgbClr val="EAEAEA"/>
            </a:solidFill>
            <a:miter lim="800000"/>
          </a:ln>
          <a:effectLst>
            <a:reflection blurRad="6350" stA="50000" endA="275" endPos="30000" dist="1016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7" name="Slide Number Placeholder 3">
            <a:extLst>
              <a:ext uri="{FF2B5EF4-FFF2-40B4-BE49-F238E27FC236}">
                <a16:creationId xmlns:a16="http://schemas.microsoft.com/office/drawing/2014/main" id="{FE08F4C2-B693-41ED-861B-502B66AB2FC2}"/>
              </a:ext>
            </a:extLst>
          </p:cNvPr>
          <p:cNvSpPr txBox="1">
            <a:spLocks/>
          </p:cNvSpPr>
          <p:nvPr/>
        </p:nvSpPr>
        <p:spPr>
          <a:xfrm>
            <a:off x="10972800" y="6553200"/>
            <a:ext cx="609600" cy="300038"/>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BDFE5414-5A15-4A0D-B325-6716E266CBF7}" type="slidenum">
              <a:rPr lang="en-US" smtClean="0">
                <a:solidFill>
                  <a:prstClr val="black">
                    <a:tint val="75000"/>
                  </a:prstClr>
                </a:solidFill>
                <a:latin typeface="Calibri" panose="020F0502020204030204"/>
              </a:rPr>
              <a:pPr>
                <a:defRPr/>
              </a:pPr>
              <a:t>19</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1877551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645D6E-653F-420E-80F8-DF61EB22A538}"/>
              </a:ext>
            </a:extLst>
          </p:cNvPr>
          <p:cNvSpPr>
            <a:spLocks noGrp="1"/>
          </p:cNvSpPr>
          <p:nvPr>
            <p:ph type="title"/>
          </p:nvPr>
        </p:nvSpPr>
        <p:spPr/>
        <p:txBody>
          <a:bodyPr/>
          <a:lstStyle/>
          <a:p>
            <a:r>
              <a:rPr lang="en-GB" b="1" dirty="0"/>
              <a:t>Welcome to WG-121 / SC-241</a:t>
            </a:r>
          </a:p>
        </p:txBody>
      </p:sp>
      <p:sp>
        <p:nvSpPr>
          <p:cNvPr id="4" name="Text Placeholder 3">
            <a:extLst>
              <a:ext uri="{FF2B5EF4-FFF2-40B4-BE49-F238E27FC236}">
                <a16:creationId xmlns:a16="http://schemas.microsoft.com/office/drawing/2014/main" id="{9F9AAA72-7EA1-4055-9843-9C6683F1FAA4}"/>
              </a:ext>
            </a:extLst>
          </p:cNvPr>
          <p:cNvSpPr>
            <a:spLocks noGrp="1"/>
          </p:cNvSpPr>
          <p:nvPr>
            <p:ph type="body" idx="1"/>
          </p:nvPr>
        </p:nvSpPr>
        <p:spPr>
          <a:xfrm>
            <a:off x="609600" y="1535114"/>
            <a:ext cx="5386917" cy="639763"/>
          </a:xfrm>
        </p:spPr>
        <p:txBody>
          <a:bodyPr anchor="t"/>
          <a:lstStyle/>
          <a:p>
            <a:r>
              <a:rPr lang="en-GB"/>
              <a:t>Christian Schleifer</a:t>
            </a:r>
          </a:p>
          <a:p>
            <a:r>
              <a:rPr lang="en-GB" b="0"/>
              <a:t>EUROCAE Secretary General</a:t>
            </a:r>
          </a:p>
        </p:txBody>
      </p:sp>
      <p:pic>
        <p:nvPicPr>
          <p:cNvPr id="13" name="Content Placeholder 12" descr="A person wearing glasses and looking at the camera&#10;&#10;Description automatically generated">
            <a:extLst>
              <a:ext uri="{FF2B5EF4-FFF2-40B4-BE49-F238E27FC236}">
                <a16:creationId xmlns:a16="http://schemas.microsoft.com/office/drawing/2014/main" id="{9D33116C-398D-4D63-AD2E-7A3C4026F072}"/>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1367523" y="2881713"/>
            <a:ext cx="2890640" cy="3600000"/>
          </a:xfrm>
        </p:spPr>
      </p:pic>
      <p:sp>
        <p:nvSpPr>
          <p:cNvPr id="6" name="Text Placeholder 5">
            <a:extLst>
              <a:ext uri="{FF2B5EF4-FFF2-40B4-BE49-F238E27FC236}">
                <a16:creationId xmlns:a16="http://schemas.microsoft.com/office/drawing/2014/main" id="{C37E78D5-9918-4485-8A85-0D82BA1D53B5}"/>
              </a:ext>
            </a:extLst>
          </p:cNvPr>
          <p:cNvSpPr>
            <a:spLocks noGrp="1"/>
          </p:cNvSpPr>
          <p:nvPr>
            <p:ph type="body" sz="quarter" idx="3"/>
          </p:nvPr>
        </p:nvSpPr>
        <p:spPr>
          <a:xfrm>
            <a:off x="6193370" y="1535114"/>
            <a:ext cx="5389033" cy="639763"/>
          </a:xfrm>
        </p:spPr>
        <p:txBody>
          <a:bodyPr anchor="t"/>
          <a:lstStyle/>
          <a:p>
            <a:r>
              <a:rPr lang="en-GB"/>
              <a:t>Terry McVenes</a:t>
            </a:r>
          </a:p>
          <a:p>
            <a:r>
              <a:rPr lang="en-GB" b="0"/>
              <a:t>RTCA President &amp; CEO</a:t>
            </a:r>
          </a:p>
        </p:txBody>
      </p:sp>
      <p:pic>
        <p:nvPicPr>
          <p:cNvPr id="11" name="Content Placeholder 10" descr="A person wearing a suit and tie&#10;&#10;Description automatically generated">
            <a:extLst>
              <a:ext uri="{FF2B5EF4-FFF2-40B4-BE49-F238E27FC236}">
                <a16:creationId xmlns:a16="http://schemas.microsoft.com/office/drawing/2014/main" id="{19470B4C-E7B8-4693-9592-487E0694EBCF}"/>
              </a:ext>
            </a:extLst>
          </p:cNvPr>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6192838" y="2884535"/>
            <a:ext cx="5389562" cy="3597178"/>
          </a:xfrm>
        </p:spPr>
      </p:pic>
    </p:spTree>
    <p:extLst>
      <p:ext uri="{BB962C8B-B14F-4D97-AF65-F5344CB8AC3E}">
        <p14:creationId xmlns:p14="http://schemas.microsoft.com/office/powerpoint/2010/main" val="4029170380"/>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304801"/>
            <a:ext cx="8229600" cy="788987"/>
          </a:xfrm>
        </p:spPr>
        <p:txBody>
          <a:bodyPr anchor="t"/>
          <a:lstStyle/>
          <a:p>
            <a:r>
              <a:rPr lang="en-US">
                <a:effectLst>
                  <a:outerShdw blurRad="38100" dist="38100" dir="2700000" algn="tl">
                    <a:srgbClr val="000000">
                      <a:alpha val="43137"/>
                    </a:srgbClr>
                  </a:outerShdw>
                </a:effectLst>
              </a:rPr>
              <a:t>Affiliations</a:t>
            </a:r>
          </a:p>
        </p:txBody>
      </p:sp>
      <p:sp>
        <p:nvSpPr>
          <p:cNvPr id="3" name="Slide Number Placeholder 2"/>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96CBE0F-7C46-448B-ADA0-D12111AF942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9" name="Picture 8" descr="200px-ICAO_logo.png"/>
          <p:cNvPicPr>
            <a:picLocks noChangeAspect="1"/>
          </p:cNvPicPr>
          <p:nvPr/>
        </p:nvPicPr>
        <p:blipFill>
          <a:blip r:embed="rId3" cstate="print"/>
          <a:stretch>
            <a:fillRect/>
          </a:stretch>
        </p:blipFill>
        <p:spPr>
          <a:xfrm>
            <a:off x="3128799" y="4301914"/>
            <a:ext cx="1905000" cy="1619250"/>
          </a:xfrm>
          <a:prstGeom prst="rect">
            <a:avLst/>
          </a:prstGeom>
        </p:spPr>
      </p:pic>
      <p:pic>
        <p:nvPicPr>
          <p:cNvPr id="10" name="Picture 9" descr="SJU logo.png"/>
          <p:cNvPicPr>
            <a:picLocks noChangeAspect="1"/>
          </p:cNvPicPr>
          <p:nvPr/>
        </p:nvPicPr>
        <p:blipFill>
          <a:blip r:embed="rId4" cstate="print"/>
          <a:stretch>
            <a:fillRect/>
          </a:stretch>
        </p:blipFill>
        <p:spPr>
          <a:xfrm>
            <a:off x="3777922" y="2917324"/>
            <a:ext cx="1728521" cy="1023353"/>
          </a:xfrm>
          <a:prstGeom prst="rect">
            <a:avLst/>
          </a:prstGeom>
        </p:spPr>
      </p:pic>
      <p:pic>
        <p:nvPicPr>
          <p:cNvPr id="11" name="Picture 10" descr="faa_logo%20(2).jpg"/>
          <p:cNvPicPr>
            <a:picLocks noChangeAspect="1"/>
          </p:cNvPicPr>
          <p:nvPr/>
        </p:nvPicPr>
        <p:blipFill>
          <a:blip r:embed="rId5" cstate="print"/>
          <a:stretch>
            <a:fillRect/>
          </a:stretch>
        </p:blipFill>
        <p:spPr>
          <a:xfrm>
            <a:off x="4208888" y="1249018"/>
            <a:ext cx="1229360" cy="1229360"/>
          </a:xfrm>
          <a:prstGeom prst="rect">
            <a:avLst/>
          </a:prstGeom>
        </p:spPr>
      </p:pic>
      <p:pic>
        <p:nvPicPr>
          <p:cNvPr id="13" name="Picture 12" descr="eurocontrol logo.jpg"/>
          <p:cNvPicPr>
            <a:picLocks noChangeAspect="1"/>
          </p:cNvPicPr>
          <p:nvPr/>
        </p:nvPicPr>
        <p:blipFill>
          <a:blip r:embed="rId6" cstate="print"/>
          <a:stretch>
            <a:fillRect/>
          </a:stretch>
        </p:blipFill>
        <p:spPr>
          <a:xfrm>
            <a:off x="8356600" y="4854711"/>
            <a:ext cx="1290638" cy="1308001"/>
          </a:xfrm>
          <a:prstGeom prst="rect">
            <a:avLst/>
          </a:prstGeom>
        </p:spPr>
      </p:pic>
      <p:pic>
        <p:nvPicPr>
          <p:cNvPr id="14" name="Picture 4" descr="prgrsvimg/th?id=H.4556162533755265&amp;w=98&amp;h=108&amp;c=8&amp;pid=3.1&amp;qlt=90">
            <a:hlinkClick r:id="rId7"/>
          </p:cNvPr>
          <p:cNvPicPr>
            <a:picLocks noChangeAspect="1" noChangeArrowheads="1"/>
          </p:cNvPicPr>
          <p:nvPr/>
        </p:nvPicPr>
        <p:blipFill>
          <a:blip r:embed="rId8" cstate="print"/>
          <a:srcRect/>
          <a:stretch>
            <a:fillRect/>
          </a:stretch>
        </p:blipFill>
        <p:spPr bwMode="auto">
          <a:xfrm>
            <a:off x="5035550" y="5200649"/>
            <a:ext cx="933450" cy="1028701"/>
          </a:xfrm>
          <a:prstGeom prst="rect">
            <a:avLst/>
          </a:prstGeom>
          <a:noFill/>
        </p:spPr>
      </p:pic>
      <p:pic>
        <p:nvPicPr>
          <p:cNvPr id="15" name="Picture 8" descr="http://www.aviationbusiness.com.au/images/dmImage/StandardImage/canso_mid.jpg"/>
          <p:cNvPicPr>
            <a:picLocks noChangeAspect="1" noChangeArrowheads="1"/>
          </p:cNvPicPr>
          <p:nvPr/>
        </p:nvPicPr>
        <p:blipFill>
          <a:blip r:embed="rId9" cstate="print"/>
          <a:srcRect/>
          <a:stretch>
            <a:fillRect/>
          </a:stretch>
        </p:blipFill>
        <p:spPr bwMode="auto">
          <a:xfrm>
            <a:off x="6169834" y="2984534"/>
            <a:ext cx="1572087" cy="1619250"/>
          </a:xfrm>
          <a:prstGeom prst="rect">
            <a:avLst/>
          </a:prstGeom>
          <a:noFill/>
        </p:spPr>
      </p:pic>
      <p:pic>
        <p:nvPicPr>
          <p:cNvPr id="16" name="Picture 10" descr="http://ts2.mm.bing.net/th?id=H.4815664412821937&amp;pid=1.7&amp;w=265&amp;h=178&amp;c=7&amp;rs=1"/>
          <p:cNvPicPr>
            <a:picLocks noChangeAspect="1" noChangeArrowheads="1"/>
          </p:cNvPicPr>
          <p:nvPr/>
        </p:nvPicPr>
        <p:blipFill>
          <a:blip r:embed="rId10" cstate="print"/>
          <a:srcRect/>
          <a:stretch>
            <a:fillRect/>
          </a:stretch>
        </p:blipFill>
        <p:spPr bwMode="auto">
          <a:xfrm>
            <a:off x="2306881" y="1301716"/>
            <a:ext cx="1381125" cy="927700"/>
          </a:xfrm>
          <a:prstGeom prst="rect">
            <a:avLst/>
          </a:prstGeom>
          <a:noFill/>
        </p:spPr>
      </p:pic>
      <p:pic>
        <p:nvPicPr>
          <p:cNvPr id="4" name="Picture 3">
            <a:extLst>
              <a:ext uri="{FF2B5EF4-FFF2-40B4-BE49-F238E27FC236}">
                <a16:creationId xmlns:a16="http://schemas.microsoft.com/office/drawing/2014/main" id="{45E6AC34-1CE9-469A-B1DC-EEA5FFB2757B}"/>
              </a:ext>
            </a:extLst>
          </p:cNvPr>
          <p:cNvPicPr>
            <a:picLocks noChangeAspect="1"/>
          </p:cNvPicPr>
          <p:nvPr/>
        </p:nvPicPr>
        <p:blipFill>
          <a:blip r:embed="rId11">
            <a:clrChange>
              <a:clrFrom>
                <a:srgbClr val="000000"/>
              </a:clrFrom>
              <a:clrTo>
                <a:srgbClr val="000000">
                  <a:alpha val="0"/>
                </a:srgbClr>
              </a:clrTo>
            </a:clrChange>
          </a:blip>
          <a:stretch>
            <a:fillRect/>
          </a:stretch>
        </p:blipFill>
        <p:spPr>
          <a:xfrm>
            <a:off x="8510294" y="3222210"/>
            <a:ext cx="1143899" cy="1143899"/>
          </a:xfrm>
          <a:prstGeom prst="rect">
            <a:avLst/>
          </a:prstGeom>
        </p:spPr>
      </p:pic>
      <p:pic>
        <p:nvPicPr>
          <p:cNvPr id="5" name="Picture 4">
            <a:extLst>
              <a:ext uri="{FF2B5EF4-FFF2-40B4-BE49-F238E27FC236}">
                <a16:creationId xmlns:a16="http://schemas.microsoft.com/office/drawing/2014/main" id="{D9FA9290-FEEF-40DB-B8AE-C630081C4A24}"/>
              </a:ext>
            </a:extLst>
          </p:cNvPr>
          <p:cNvPicPr>
            <a:picLocks noChangeAspect="1"/>
          </p:cNvPicPr>
          <p:nvPr/>
        </p:nvPicPr>
        <p:blipFill>
          <a:blip r:embed="rId12">
            <a:clrChange>
              <a:clrFrom>
                <a:srgbClr val="000000"/>
              </a:clrFrom>
              <a:clrTo>
                <a:srgbClr val="000000">
                  <a:alpha val="0"/>
                </a:srgbClr>
              </a:clrTo>
            </a:clrChange>
          </a:blip>
          <a:stretch>
            <a:fillRect/>
          </a:stretch>
        </p:blipFill>
        <p:spPr>
          <a:xfrm>
            <a:off x="6570822" y="5123022"/>
            <a:ext cx="1183956" cy="1183956"/>
          </a:xfrm>
          <a:prstGeom prst="rect">
            <a:avLst/>
          </a:prstGeom>
        </p:spPr>
      </p:pic>
      <p:pic>
        <p:nvPicPr>
          <p:cNvPr id="7" name="Picture 6">
            <a:extLst>
              <a:ext uri="{FF2B5EF4-FFF2-40B4-BE49-F238E27FC236}">
                <a16:creationId xmlns:a16="http://schemas.microsoft.com/office/drawing/2014/main" id="{17796A99-A2B4-4E66-9F0D-C2A0B0C5617D}"/>
              </a:ext>
            </a:extLst>
          </p:cNvPr>
          <p:cNvPicPr>
            <a:picLocks noChangeAspect="1"/>
          </p:cNvPicPr>
          <p:nvPr/>
        </p:nvPicPr>
        <p:blipFill>
          <a:blip r:embed="rId13">
            <a:clrChange>
              <a:clrFrom>
                <a:srgbClr val="000000"/>
              </a:clrFrom>
              <a:clrTo>
                <a:srgbClr val="000000">
                  <a:alpha val="0"/>
                </a:srgbClr>
              </a:clrTo>
            </a:clrChange>
          </a:blip>
          <a:stretch>
            <a:fillRect/>
          </a:stretch>
        </p:blipFill>
        <p:spPr>
          <a:xfrm>
            <a:off x="5788096" y="1459060"/>
            <a:ext cx="1565453" cy="788988"/>
          </a:xfrm>
          <a:prstGeom prst="rect">
            <a:avLst/>
          </a:prstGeom>
        </p:spPr>
      </p:pic>
      <p:pic>
        <p:nvPicPr>
          <p:cNvPr id="8" name="Picture 7">
            <a:extLst>
              <a:ext uri="{FF2B5EF4-FFF2-40B4-BE49-F238E27FC236}">
                <a16:creationId xmlns:a16="http://schemas.microsoft.com/office/drawing/2014/main" id="{BB3EE65D-EF43-4E9C-A446-1FAE72AB6D9F}"/>
              </a:ext>
            </a:extLst>
          </p:cNvPr>
          <p:cNvPicPr>
            <a:picLocks noChangeAspect="1"/>
          </p:cNvPicPr>
          <p:nvPr/>
        </p:nvPicPr>
        <p:blipFill>
          <a:blip r:embed="rId14">
            <a:clrChange>
              <a:clrFrom>
                <a:srgbClr val="000000"/>
              </a:clrFrom>
              <a:clrTo>
                <a:srgbClr val="000000">
                  <a:alpha val="0"/>
                </a:srgbClr>
              </a:clrTo>
            </a:clrChange>
          </a:blip>
          <a:stretch>
            <a:fillRect/>
          </a:stretch>
        </p:blipFill>
        <p:spPr>
          <a:xfrm>
            <a:off x="1936435" y="5145088"/>
            <a:ext cx="1143000" cy="1139825"/>
          </a:xfrm>
          <a:prstGeom prst="rect">
            <a:avLst/>
          </a:prstGeom>
        </p:spPr>
      </p:pic>
      <p:pic>
        <p:nvPicPr>
          <p:cNvPr id="17" name="Picture 16" descr="A picture containing drawing&#10;&#10;Description automatically generated">
            <a:extLst>
              <a:ext uri="{FF2B5EF4-FFF2-40B4-BE49-F238E27FC236}">
                <a16:creationId xmlns:a16="http://schemas.microsoft.com/office/drawing/2014/main" id="{8F686309-CA56-42E3-BE5C-92D29BBB3003}"/>
              </a:ext>
            </a:extLst>
          </p:cNvPr>
          <p:cNvPicPr>
            <a:picLocks noChangeAspect="1"/>
          </p:cNvPicPr>
          <p:nvPr/>
        </p:nvPicPr>
        <p:blipFill>
          <a:blip r:embed="rId15"/>
          <a:stretch>
            <a:fillRect/>
          </a:stretch>
        </p:blipFill>
        <p:spPr>
          <a:xfrm>
            <a:off x="838200" y="3166286"/>
            <a:ext cx="2381251" cy="800100"/>
          </a:xfrm>
          <a:prstGeom prst="rect">
            <a:avLst/>
          </a:prstGeom>
        </p:spPr>
      </p:pic>
      <p:pic>
        <p:nvPicPr>
          <p:cNvPr id="18" name="Picture 17" descr="A close up of a logo&#10;&#10;Description automatically generated">
            <a:extLst>
              <a:ext uri="{FF2B5EF4-FFF2-40B4-BE49-F238E27FC236}">
                <a16:creationId xmlns:a16="http://schemas.microsoft.com/office/drawing/2014/main" id="{442399F3-04E8-4C1B-98A1-E847D703C21E}"/>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510294" y="1316269"/>
            <a:ext cx="931779" cy="931779"/>
          </a:xfrm>
          <a:prstGeom prst="rect">
            <a:avLst/>
          </a:prstGeom>
        </p:spPr>
      </p:pic>
      <p:sp>
        <p:nvSpPr>
          <p:cNvPr id="20" name="Slide Number Placeholder 3">
            <a:extLst>
              <a:ext uri="{FF2B5EF4-FFF2-40B4-BE49-F238E27FC236}">
                <a16:creationId xmlns:a16="http://schemas.microsoft.com/office/drawing/2014/main" id="{1DDCBC71-D4AF-4443-82EF-7B7AD8DF8DEB}"/>
              </a:ext>
            </a:extLst>
          </p:cNvPr>
          <p:cNvSpPr txBox="1">
            <a:spLocks/>
          </p:cNvSpPr>
          <p:nvPr/>
        </p:nvSpPr>
        <p:spPr>
          <a:xfrm>
            <a:off x="10972800" y="6553200"/>
            <a:ext cx="609600" cy="300038"/>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BDFE5414-5A15-4A0D-B325-6716E266CBF7}" type="slidenum">
              <a:rPr lang="en-US" smtClean="0">
                <a:solidFill>
                  <a:prstClr val="black">
                    <a:tint val="75000"/>
                  </a:prstClr>
                </a:solidFill>
                <a:latin typeface="Calibri" panose="020F0502020204030204"/>
              </a:rPr>
              <a:pPr>
                <a:defRPr/>
              </a:pPr>
              <a:t>20</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3534275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 name="Rectangle 170">
            <a:extLst>
              <a:ext uri="{FF2B5EF4-FFF2-40B4-BE49-F238E27FC236}">
                <a16:creationId xmlns:a16="http://schemas.microsoft.com/office/drawing/2014/main" id="{2218EBE8-3542-4355-985F-2E5BBFF91790}"/>
              </a:ext>
            </a:extLst>
          </p:cNvPr>
          <p:cNvSpPr/>
          <p:nvPr/>
        </p:nvSpPr>
        <p:spPr>
          <a:xfrm>
            <a:off x="0" y="1334124"/>
            <a:ext cx="12192000" cy="5519114"/>
          </a:xfrm>
          <a:prstGeom prst="rect">
            <a:avLst/>
          </a:prstGeom>
          <a:gradFill flip="none" rotWithShape="1">
            <a:gsLst>
              <a:gs pos="100000">
                <a:schemeClr val="bg1"/>
              </a:gs>
              <a:gs pos="0">
                <a:schemeClr val="accent2">
                  <a:lumMod val="45000"/>
                  <a:lumOff val="55000"/>
                  <a:alpha val="50000"/>
                </a:schemeClr>
              </a:gs>
              <a:gs pos="47000">
                <a:schemeClr val="accent2">
                  <a:lumMod val="30000"/>
                  <a:lumOff val="70000"/>
                  <a:alpha val="25000"/>
                </a:schemeClr>
              </a:gs>
            </a:gsLst>
            <a:path path="rect">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91"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5A1ADC7-870F-4844-9F10-019F3755628E}"/>
              </a:ext>
            </a:extLst>
          </p:cNvPr>
          <p:cNvSpPr>
            <a:spLocks noGrp="1"/>
          </p:cNvSpPr>
          <p:nvPr>
            <p:ph type="title"/>
          </p:nvPr>
        </p:nvSpPr>
        <p:spPr>
          <a:noFill/>
          <a:ln w="9525">
            <a:noFill/>
            <a:miter lim="800000"/>
            <a:headEnd/>
            <a:tailEnd/>
          </a:ln>
          <a:effectLst/>
        </p:spPr>
        <p:txBody>
          <a:bodyPr vert="horz" wrap="square" lIns="91440" tIns="45720" rIns="91440" bIns="45720" numCol="1" rtlCol="0" anchor="ctr" anchorCtr="1" compatLnSpc="1">
            <a:prstTxWarp prst="textNoShape">
              <a:avLst/>
            </a:prstTxWarp>
            <a:normAutofit/>
          </a:bodyPr>
          <a:lstStyle/>
          <a:p>
            <a:pPr eaLnBrk="0" hangingPunct="0"/>
            <a:r>
              <a:rPr lang="en-US" sz="3494"/>
              <a:t>RTCA Organization</a:t>
            </a:r>
          </a:p>
        </p:txBody>
      </p:sp>
      <p:sp>
        <p:nvSpPr>
          <p:cNvPr id="3" name="Slide Number Placeholder 2">
            <a:extLst>
              <a:ext uri="{FF2B5EF4-FFF2-40B4-BE49-F238E27FC236}">
                <a16:creationId xmlns:a16="http://schemas.microsoft.com/office/drawing/2014/main" id="{EFCEFEE6-1881-418B-886F-49AFA5ADD44D}"/>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DFE5414-5A15-4A0D-B325-6716E266CBF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grpSp>
        <p:nvGrpSpPr>
          <p:cNvPr id="158" name="Group 157">
            <a:extLst>
              <a:ext uri="{FF2B5EF4-FFF2-40B4-BE49-F238E27FC236}">
                <a16:creationId xmlns:a16="http://schemas.microsoft.com/office/drawing/2014/main" id="{8A4D62BC-CE0F-4DDD-9E3A-21A7BD4484A4}"/>
              </a:ext>
            </a:extLst>
          </p:cNvPr>
          <p:cNvGrpSpPr/>
          <p:nvPr/>
        </p:nvGrpSpPr>
        <p:grpSpPr>
          <a:xfrm>
            <a:off x="3656621" y="2723030"/>
            <a:ext cx="1313047" cy="605118"/>
            <a:chOff x="1343025" y="3200400"/>
            <a:chExt cx="1984159" cy="914400"/>
          </a:xfrm>
        </p:grpSpPr>
        <p:sp>
          <p:nvSpPr>
            <p:cNvPr id="4" name="Rectangle: Rounded Corners 3">
              <a:extLst>
                <a:ext uri="{FF2B5EF4-FFF2-40B4-BE49-F238E27FC236}">
                  <a16:creationId xmlns:a16="http://schemas.microsoft.com/office/drawing/2014/main" id="{992FFFB9-DFCE-4AF1-8687-00E75017530F}"/>
                </a:ext>
              </a:extLst>
            </p:cNvPr>
            <p:cNvSpPr/>
            <p:nvPr/>
          </p:nvSpPr>
          <p:spPr>
            <a:xfrm>
              <a:off x="1524000" y="3200400"/>
              <a:ext cx="1645920" cy="914400"/>
            </a:xfrm>
            <a:prstGeom prst="roundRect">
              <a:avLst/>
            </a:prstGeom>
            <a:gradFill flip="none" rotWithShape="1">
              <a:gsLst>
                <a:gs pos="2000">
                  <a:srgbClr val="C00000"/>
                </a:gs>
                <a:gs pos="97000">
                  <a:srgbClr val="C00000"/>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91"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Rounded Corners 4">
              <a:extLst>
                <a:ext uri="{FF2B5EF4-FFF2-40B4-BE49-F238E27FC236}">
                  <a16:creationId xmlns:a16="http://schemas.microsoft.com/office/drawing/2014/main" id="{DBE0EF63-97AA-4A25-BAF6-3458563D583D}"/>
                </a:ext>
              </a:extLst>
            </p:cNvPr>
            <p:cNvSpPr/>
            <p:nvPr/>
          </p:nvSpPr>
          <p:spPr>
            <a:xfrm>
              <a:off x="1568083" y="3244100"/>
              <a:ext cx="1550402" cy="400052"/>
            </a:xfrm>
            <a:prstGeom prst="roundRect">
              <a:avLst>
                <a:gd name="adj" fmla="val 25441"/>
              </a:avLst>
            </a:prstGeom>
            <a:gradFill flip="none" rotWithShape="1">
              <a:gsLst>
                <a:gs pos="15000">
                  <a:srgbClr val="F9F9F9">
                    <a:alpha val="54000"/>
                  </a:srgbClr>
                </a:gs>
                <a:gs pos="0">
                  <a:schemeClr val="bg1">
                    <a:alpha val="90000"/>
                  </a:schemeClr>
                </a:gs>
                <a:gs pos="97000">
                  <a:schemeClr val="bg1">
                    <a:lumMod val="95000"/>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91"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Rounded Corners 5">
              <a:extLst>
                <a:ext uri="{FF2B5EF4-FFF2-40B4-BE49-F238E27FC236}">
                  <a16:creationId xmlns:a16="http://schemas.microsoft.com/office/drawing/2014/main" id="{82F134DB-1B0F-45E4-8317-DBC97D46C0DF}"/>
                </a:ext>
              </a:extLst>
            </p:cNvPr>
            <p:cNvSpPr/>
            <p:nvPr/>
          </p:nvSpPr>
          <p:spPr>
            <a:xfrm rot="10800000">
              <a:off x="1582783" y="3718108"/>
              <a:ext cx="1528354" cy="346264"/>
            </a:xfrm>
            <a:prstGeom prst="roundRect">
              <a:avLst>
                <a:gd name="adj" fmla="val 25441"/>
              </a:avLst>
            </a:prstGeom>
            <a:gradFill flip="none" rotWithShape="1">
              <a:gsLst>
                <a:gs pos="15000">
                  <a:srgbClr val="F9F9F9">
                    <a:alpha val="54000"/>
                  </a:srgbClr>
                </a:gs>
                <a:gs pos="0">
                  <a:schemeClr val="bg1">
                    <a:alpha val="90000"/>
                  </a:schemeClr>
                </a:gs>
                <a:gs pos="97000">
                  <a:schemeClr val="bg1">
                    <a:lumMod val="95000"/>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91"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407BD96E-E076-4E12-93BE-2808C70CF358}"/>
                </a:ext>
              </a:extLst>
            </p:cNvPr>
            <p:cNvSpPr/>
            <p:nvPr/>
          </p:nvSpPr>
          <p:spPr>
            <a:xfrm>
              <a:off x="1343025" y="3305174"/>
              <a:ext cx="1984159" cy="400258"/>
            </a:xfrm>
            <a:prstGeom prst="rect">
              <a:avLst/>
            </a:prstGeom>
            <a:noFill/>
            <a:effectLst/>
          </p:spPr>
          <p:txBody>
            <a:bodyPr wrap="square" lIns="60512" tIns="30256" rIns="60512" bIns="30256">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24" b="1" i="0" u="none" strike="noStrike" kern="1200" cap="none" spc="0" normalizeH="0" baseline="0" noProof="0">
                  <a:ln w="12700">
                    <a:solidFill>
                      <a:srgbClr val="4472C4"/>
                    </a:solidFill>
                    <a:prstDash val="solid"/>
                  </a:ln>
                  <a:pattFill prst="ltDnDiag">
                    <a:fgClr>
                      <a:srgbClr val="4472C4">
                        <a:lumMod val="60000"/>
                        <a:lumOff val="40000"/>
                      </a:srgbClr>
                    </a:fgClr>
                    <a:bgClr>
                      <a:prstClr val="white"/>
                    </a:bgClr>
                  </a:pattFill>
                  <a:effectLst/>
                  <a:uLnTx/>
                  <a:uFillTx/>
                  <a:latin typeface="Calibri" panose="020F0502020204030204"/>
                  <a:ea typeface="+mn-ea"/>
                  <a:cs typeface="+mn-cs"/>
                </a:rPr>
                <a:t>Advisory Board</a:t>
              </a:r>
            </a:p>
          </p:txBody>
        </p:sp>
      </p:grpSp>
      <p:grpSp>
        <p:nvGrpSpPr>
          <p:cNvPr id="20" name="Group 19">
            <a:extLst>
              <a:ext uri="{FF2B5EF4-FFF2-40B4-BE49-F238E27FC236}">
                <a16:creationId xmlns:a16="http://schemas.microsoft.com/office/drawing/2014/main" id="{9F4D436E-2D69-4ED2-BE04-A084B57DCD65}"/>
              </a:ext>
            </a:extLst>
          </p:cNvPr>
          <p:cNvGrpSpPr/>
          <p:nvPr/>
        </p:nvGrpSpPr>
        <p:grpSpPr>
          <a:xfrm>
            <a:off x="5339603" y="3580280"/>
            <a:ext cx="1089212" cy="605118"/>
            <a:chOff x="4038600" y="4419600"/>
            <a:chExt cx="2286000" cy="1524000"/>
          </a:xfrm>
          <a:effectLst/>
        </p:grpSpPr>
        <p:grpSp>
          <p:nvGrpSpPr>
            <p:cNvPr id="10" name="Group 9">
              <a:extLst>
                <a:ext uri="{FF2B5EF4-FFF2-40B4-BE49-F238E27FC236}">
                  <a16:creationId xmlns:a16="http://schemas.microsoft.com/office/drawing/2014/main" id="{73E55C29-3CC7-478A-8F49-C3855FC55F16}"/>
                </a:ext>
              </a:extLst>
            </p:cNvPr>
            <p:cNvGrpSpPr/>
            <p:nvPr/>
          </p:nvGrpSpPr>
          <p:grpSpPr>
            <a:xfrm>
              <a:off x="4038600" y="4419600"/>
              <a:ext cx="2286000" cy="1524000"/>
              <a:chOff x="3886200" y="1828800"/>
              <a:chExt cx="2133600" cy="1295400"/>
            </a:xfrm>
            <a:effectLst>
              <a:outerShdw blurRad="152400" dir="5400000" sx="90000" sy="-19000" rotWithShape="0">
                <a:prstClr val="black">
                  <a:alpha val="15000"/>
                </a:prstClr>
              </a:outerShdw>
            </a:effectLst>
          </p:grpSpPr>
          <p:sp>
            <p:nvSpPr>
              <p:cNvPr id="11" name="Rectangle: Rounded Corners 10">
                <a:extLst>
                  <a:ext uri="{FF2B5EF4-FFF2-40B4-BE49-F238E27FC236}">
                    <a16:creationId xmlns:a16="http://schemas.microsoft.com/office/drawing/2014/main" id="{E04A660B-3ED5-480E-9473-F740DC6E5C2B}"/>
                  </a:ext>
                </a:extLst>
              </p:cNvPr>
              <p:cNvSpPr/>
              <p:nvPr/>
            </p:nvSpPr>
            <p:spPr>
              <a:xfrm>
                <a:off x="3886200" y="1828800"/>
                <a:ext cx="2133600" cy="1295400"/>
              </a:xfrm>
              <a:prstGeom prst="roundRect">
                <a:avLst/>
              </a:prstGeom>
              <a:gradFill flip="none" rotWithShape="1">
                <a:gsLst>
                  <a:gs pos="2000">
                    <a:srgbClr val="003300">
                      <a:alpha val="80000"/>
                    </a:srgbClr>
                  </a:gs>
                  <a:gs pos="97000">
                    <a:srgbClr val="003300"/>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91"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Rounded Corners 11">
                <a:extLst>
                  <a:ext uri="{FF2B5EF4-FFF2-40B4-BE49-F238E27FC236}">
                    <a16:creationId xmlns:a16="http://schemas.microsoft.com/office/drawing/2014/main" id="{F4E307F8-502B-41DE-BB57-7518896C53C4}"/>
                  </a:ext>
                </a:extLst>
              </p:cNvPr>
              <p:cNvSpPr/>
              <p:nvPr/>
            </p:nvSpPr>
            <p:spPr>
              <a:xfrm>
                <a:off x="3943345" y="1890709"/>
                <a:ext cx="2009780" cy="566741"/>
              </a:xfrm>
              <a:prstGeom prst="roundRect">
                <a:avLst>
                  <a:gd name="adj" fmla="val 25441"/>
                </a:avLst>
              </a:prstGeom>
              <a:gradFill flip="none" rotWithShape="1">
                <a:gsLst>
                  <a:gs pos="15000">
                    <a:srgbClr val="F9F9F9">
                      <a:alpha val="54000"/>
                    </a:srgbClr>
                  </a:gs>
                  <a:gs pos="0">
                    <a:schemeClr val="bg1">
                      <a:alpha val="90000"/>
                    </a:schemeClr>
                  </a:gs>
                  <a:gs pos="97000">
                    <a:schemeClr val="bg1">
                      <a:lumMod val="95000"/>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91"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Rounded Corners 12">
                <a:extLst>
                  <a:ext uri="{FF2B5EF4-FFF2-40B4-BE49-F238E27FC236}">
                    <a16:creationId xmlns:a16="http://schemas.microsoft.com/office/drawing/2014/main" id="{AB5468A4-85A1-43E7-AA70-84D1C0F7ACEA}"/>
                  </a:ext>
                </a:extLst>
              </p:cNvPr>
              <p:cNvSpPr/>
              <p:nvPr/>
            </p:nvSpPr>
            <p:spPr>
              <a:xfrm rot="10800000">
                <a:off x="3962400" y="2562220"/>
                <a:ext cx="1981200" cy="490541"/>
              </a:xfrm>
              <a:prstGeom prst="roundRect">
                <a:avLst>
                  <a:gd name="adj" fmla="val 25441"/>
                </a:avLst>
              </a:prstGeom>
              <a:gradFill flip="none" rotWithShape="1">
                <a:gsLst>
                  <a:gs pos="15000">
                    <a:srgbClr val="F9F9F9">
                      <a:alpha val="54000"/>
                    </a:srgbClr>
                  </a:gs>
                  <a:gs pos="0">
                    <a:schemeClr val="bg1">
                      <a:alpha val="90000"/>
                    </a:schemeClr>
                  </a:gs>
                  <a:gs pos="97000">
                    <a:schemeClr val="bg1">
                      <a:lumMod val="95000"/>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91"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4" name="Rectangle 13">
              <a:extLst>
                <a:ext uri="{FF2B5EF4-FFF2-40B4-BE49-F238E27FC236}">
                  <a16:creationId xmlns:a16="http://schemas.microsoft.com/office/drawing/2014/main" id="{4BB2D285-4C37-40A6-B7E4-C8F9367AC3BC}"/>
                </a:ext>
              </a:extLst>
            </p:cNvPr>
            <p:cNvSpPr/>
            <p:nvPr/>
          </p:nvSpPr>
          <p:spPr>
            <a:xfrm>
              <a:off x="4210579" y="4673600"/>
              <a:ext cx="1984160" cy="1077437"/>
            </a:xfrm>
            <a:prstGeom prst="rect">
              <a:avLst/>
            </a:prstGeom>
            <a:noFill/>
          </p:spPr>
          <p:txBody>
            <a:bodyPr wrap="square" lIns="60512" tIns="30256" rIns="60512" bIns="30256">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83" b="1" i="0" u="none" strike="noStrike" kern="1200" cap="none" spc="0" normalizeH="0" baseline="0" noProof="0">
                  <a:ln w="12700">
                    <a:solidFill>
                      <a:srgbClr val="4472C4"/>
                    </a:solidFill>
                    <a:prstDash val="solid"/>
                  </a:ln>
                  <a:pattFill prst="ltDnDiag">
                    <a:fgClr>
                      <a:srgbClr val="4472C4">
                        <a:lumMod val="60000"/>
                        <a:lumOff val="40000"/>
                      </a:srgbClr>
                    </a:fgClr>
                    <a:bgClr>
                      <a:prstClr val="white"/>
                    </a:bgClr>
                  </a:pattFill>
                  <a:effectLst/>
                  <a:uLnTx/>
                  <a:uFillTx/>
                  <a:latin typeface="Calibri" panose="020F0502020204030204"/>
                  <a:ea typeface="+mn-ea"/>
                  <a:cs typeface="+mn-cs"/>
                </a:rPr>
                <a:t>PMC</a:t>
              </a:r>
            </a:p>
          </p:txBody>
        </p:sp>
      </p:grpSp>
      <p:grpSp>
        <p:nvGrpSpPr>
          <p:cNvPr id="157" name="Group 156">
            <a:extLst>
              <a:ext uri="{FF2B5EF4-FFF2-40B4-BE49-F238E27FC236}">
                <a16:creationId xmlns:a16="http://schemas.microsoft.com/office/drawing/2014/main" id="{B98D9846-A988-495E-A3D9-DDB4BB88E094}"/>
              </a:ext>
            </a:extLst>
          </p:cNvPr>
          <p:cNvGrpSpPr/>
          <p:nvPr/>
        </p:nvGrpSpPr>
        <p:grpSpPr>
          <a:xfrm>
            <a:off x="5238751" y="1865780"/>
            <a:ext cx="1313047" cy="605118"/>
            <a:chOff x="3733800" y="1905000"/>
            <a:chExt cx="1984159" cy="914400"/>
          </a:xfrm>
        </p:grpSpPr>
        <p:sp>
          <p:nvSpPr>
            <p:cNvPr id="16" name="Rectangle: Rounded Corners 15">
              <a:extLst>
                <a:ext uri="{FF2B5EF4-FFF2-40B4-BE49-F238E27FC236}">
                  <a16:creationId xmlns:a16="http://schemas.microsoft.com/office/drawing/2014/main" id="{9ABEDC2D-4ED9-4B4F-9177-D5164CF8E5AA}"/>
                </a:ext>
              </a:extLst>
            </p:cNvPr>
            <p:cNvSpPr/>
            <p:nvPr/>
          </p:nvSpPr>
          <p:spPr>
            <a:xfrm>
              <a:off x="3886200" y="1905000"/>
              <a:ext cx="1645920" cy="914400"/>
            </a:xfrm>
            <a:prstGeom prst="roundRect">
              <a:avLst/>
            </a:prstGeom>
            <a:gradFill flip="none" rotWithShape="1">
              <a:gsLst>
                <a:gs pos="2000">
                  <a:schemeClr val="tx1">
                    <a:lumMod val="75000"/>
                  </a:schemeClr>
                </a:gs>
                <a:gs pos="97000">
                  <a:schemeClr val="tx1">
                    <a:lumMod val="7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91"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Rounded Corners 16">
              <a:extLst>
                <a:ext uri="{FF2B5EF4-FFF2-40B4-BE49-F238E27FC236}">
                  <a16:creationId xmlns:a16="http://schemas.microsoft.com/office/drawing/2014/main" id="{64B099B3-B1A9-4F9C-9A0C-1E1EA70C15C9}"/>
                </a:ext>
              </a:extLst>
            </p:cNvPr>
            <p:cNvSpPr/>
            <p:nvPr/>
          </p:nvSpPr>
          <p:spPr>
            <a:xfrm>
              <a:off x="3930283" y="1948700"/>
              <a:ext cx="1550402" cy="400052"/>
            </a:xfrm>
            <a:prstGeom prst="roundRect">
              <a:avLst>
                <a:gd name="adj" fmla="val 25441"/>
              </a:avLst>
            </a:prstGeom>
            <a:gradFill flip="none" rotWithShape="1">
              <a:gsLst>
                <a:gs pos="15000">
                  <a:srgbClr val="F9F9F9">
                    <a:alpha val="54000"/>
                  </a:srgbClr>
                </a:gs>
                <a:gs pos="0">
                  <a:schemeClr val="bg1">
                    <a:alpha val="90000"/>
                  </a:schemeClr>
                </a:gs>
                <a:gs pos="97000">
                  <a:schemeClr val="bg1">
                    <a:lumMod val="95000"/>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91"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Rounded Corners 17">
              <a:extLst>
                <a:ext uri="{FF2B5EF4-FFF2-40B4-BE49-F238E27FC236}">
                  <a16:creationId xmlns:a16="http://schemas.microsoft.com/office/drawing/2014/main" id="{A585C5E5-12AA-43DC-BC67-BC38987DBB20}"/>
                </a:ext>
              </a:extLst>
            </p:cNvPr>
            <p:cNvSpPr/>
            <p:nvPr/>
          </p:nvSpPr>
          <p:spPr>
            <a:xfrm rot="10800000">
              <a:off x="3944983" y="2422708"/>
              <a:ext cx="1528354" cy="346264"/>
            </a:xfrm>
            <a:prstGeom prst="roundRect">
              <a:avLst>
                <a:gd name="adj" fmla="val 25441"/>
              </a:avLst>
            </a:prstGeom>
            <a:gradFill flip="none" rotWithShape="1">
              <a:gsLst>
                <a:gs pos="15000">
                  <a:srgbClr val="F9F9F9">
                    <a:alpha val="54000"/>
                  </a:srgbClr>
                </a:gs>
                <a:gs pos="0">
                  <a:schemeClr val="bg1">
                    <a:alpha val="90000"/>
                  </a:schemeClr>
                </a:gs>
                <a:gs pos="97000">
                  <a:schemeClr val="bg1">
                    <a:lumMod val="95000"/>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91"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8A5C9855-6F0F-4E49-BE9B-4E3844A04FF9}"/>
                </a:ext>
              </a:extLst>
            </p:cNvPr>
            <p:cNvSpPr/>
            <p:nvPr/>
          </p:nvSpPr>
          <p:spPr>
            <a:xfrm>
              <a:off x="3733800" y="2057400"/>
              <a:ext cx="1984159" cy="646172"/>
            </a:xfrm>
            <a:prstGeom prst="rect">
              <a:avLst/>
            </a:prstGeom>
            <a:noFill/>
            <a:effectLst/>
          </p:spPr>
          <p:txBody>
            <a:bodyPr wrap="square" lIns="60512" tIns="30256" rIns="60512" bIns="30256">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91" b="1" i="0" u="none" strike="noStrike" kern="1200" cap="none" spc="0" normalizeH="0" baseline="0" noProof="0">
                  <a:ln w="12700">
                    <a:solidFill>
                      <a:srgbClr val="4472C4"/>
                    </a:solidFill>
                    <a:prstDash val="solid"/>
                  </a:ln>
                  <a:pattFill prst="ltDnDiag">
                    <a:fgClr>
                      <a:srgbClr val="4472C4">
                        <a:lumMod val="60000"/>
                        <a:lumOff val="40000"/>
                      </a:srgbClr>
                    </a:fgClr>
                    <a:bgClr>
                      <a:prstClr val="white"/>
                    </a:bgClr>
                  </a:pattFill>
                  <a:effectLst/>
                  <a:uLnTx/>
                  <a:uFillTx/>
                  <a:latin typeface="Calibri" panose="020F0502020204030204"/>
                  <a:ea typeface="+mn-ea"/>
                  <a:cs typeface="+mn-cs"/>
                </a:rPr>
                <a:t>Board </a:t>
              </a:r>
              <a:r>
                <a:rPr kumimoji="0" lang="en-US" sz="1059" b="1" i="0" u="none" strike="noStrike" kern="1200" cap="none" spc="0" normalizeH="0" baseline="0" noProof="0">
                  <a:ln w="12700">
                    <a:solidFill>
                      <a:srgbClr val="4472C4"/>
                    </a:solidFill>
                    <a:prstDash val="solid"/>
                  </a:ln>
                  <a:pattFill prst="ltDnDiag">
                    <a:fgClr>
                      <a:srgbClr val="4472C4">
                        <a:lumMod val="60000"/>
                        <a:lumOff val="40000"/>
                      </a:srgbClr>
                    </a:fgClr>
                    <a:bgClr>
                      <a:prstClr val="white"/>
                    </a:bgClr>
                  </a:pattFill>
                  <a:effectLst/>
                  <a:uLnTx/>
                  <a:uFillTx/>
                  <a:latin typeface="Calibri" panose="020F0502020204030204"/>
                  <a:ea typeface="+mn-ea"/>
                  <a:cs typeface="+mn-cs"/>
                </a:rPr>
                <a:t>of</a:t>
              </a:r>
              <a:r>
                <a:rPr kumimoji="0" lang="en-US" sz="1191" b="1" i="0" u="none" strike="noStrike" kern="1200" cap="none" spc="0" normalizeH="0" baseline="0" noProof="0">
                  <a:ln w="12700">
                    <a:solidFill>
                      <a:srgbClr val="4472C4"/>
                    </a:solidFill>
                    <a:prstDash val="solid"/>
                  </a:ln>
                  <a:pattFill prst="ltDnDiag">
                    <a:fgClr>
                      <a:srgbClr val="4472C4">
                        <a:lumMod val="60000"/>
                        <a:lumOff val="40000"/>
                      </a:srgbClr>
                    </a:fgClr>
                    <a:bgClr>
                      <a:prstClr val="white"/>
                    </a:bgClr>
                  </a:pattFill>
                  <a:effectLst/>
                  <a:uLnTx/>
                  <a:uFillTx/>
                  <a:latin typeface="Calibri" panose="020F0502020204030204"/>
                  <a:ea typeface="+mn-ea"/>
                  <a:cs typeface="+mn-cs"/>
                </a:rPr>
                <a:t> </a:t>
              </a:r>
              <a:br>
                <a:rPr kumimoji="0" lang="en-US" sz="1059" b="1" i="0" u="none" strike="noStrike" kern="1200" cap="none" spc="0" normalizeH="0" baseline="0" noProof="0">
                  <a:ln w="12700">
                    <a:solidFill>
                      <a:srgbClr val="4472C4"/>
                    </a:solidFill>
                    <a:prstDash val="solid"/>
                  </a:ln>
                  <a:pattFill prst="ltDnDiag">
                    <a:fgClr>
                      <a:srgbClr val="4472C4">
                        <a:lumMod val="60000"/>
                        <a:lumOff val="40000"/>
                      </a:srgbClr>
                    </a:fgClr>
                    <a:bgClr>
                      <a:prstClr val="white"/>
                    </a:bgClr>
                  </a:pattFill>
                  <a:effectLst/>
                  <a:uLnTx/>
                  <a:uFillTx/>
                  <a:latin typeface="Calibri" panose="020F0502020204030204"/>
                  <a:ea typeface="+mn-ea"/>
                  <a:cs typeface="+mn-cs"/>
                </a:rPr>
              </a:br>
              <a:r>
                <a:rPr kumimoji="0" lang="en-US" sz="1191" b="1" i="0" u="none" strike="noStrike" kern="1200" cap="none" spc="0" normalizeH="0" baseline="0" noProof="0">
                  <a:ln w="12700">
                    <a:solidFill>
                      <a:srgbClr val="4472C4"/>
                    </a:solidFill>
                    <a:prstDash val="solid"/>
                  </a:ln>
                  <a:pattFill prst="ltDnDiag">
                    <a:fgClr>
                      <a:srgbClr val="4472C4">
                        <a:lumMod val="60000"/>
                        <a:lumOff val="40000"/>
                      </a:srgbClr>
                    </a:fgClr>
                    <a:bgClr>
                      <a:prstClr val="white"/>
                    </a:bgClr>
                  </a:pattFill>
                  <a:effectLst/>
                  <a:uLnTx/>
                  <a:uFillTx/>
                  <a:latin typeface="Calibri" panose="020F0502020204030204"/>
                  <a:ea typeface="+mn-ea"/>
                  <a:cs typeface="+mn-cs"/>
                </a:rPr>
                <a:t>Directors</a:t>
              </a:r>
            </a:p>
          </p:txBody>
        </p:sp>
      </p:grpSp>
      <p:grpSp>
        <p:nvGrpSpPr>
          <p:cNvPr id="22" name="Group 21">
            <a:extLst>
              <a:ext uri="{FF2B5EF4-FFF2-40B4-BE49-F238E27FC236}">
                <a16:creationId xmlns:a16="http://schemas.microsoft.com/office/drawing/2014/main" id="{E2806A2F-6918-40D9-A1DF-7EC692461023}"/>
              </a:ext>
            </a:extLst>
          </p:cNvPr>
          <p:cNvGrpSpPr/>
          <p:nvPr/>
        </p:nvGrpSpPr>
        <p:grpSpPr>
          <a:xfrm>
            <a:off x="5339603" y="2723030"/>
            <a:ext cx="1089212" cy="605118"/>
            <a:chOff x="3886200" y="1828800"/>
            <a:chExt cx="2133600" cy="1295400"/>
          </a:xfrm>
          <a:effectLst>
            <a:outerShdw blurRad="152400" dir="5400000" sx="90000" sy="-19000" rotWithShape="0">
              <a:prstClr val="black">
                <a:alpha val="15000"/>
              </a:prstClr>
            </a:outerShdw>
          </a:effectLst>
        </p:grpSpPr>
        <p:sp>
          <p:nvSpPr>
            <p:cNvPr id="24" name="Rectangle: Rounded Corners 23">
              <a:extLst>
                <a:ext uri="{FF2B5EF4-FFF2-40B4-BE49-F238E27FC236}">
                  <a16:creationId xmlns:a16="http://schemas.microsoft.com/office/drawing/2014/main" id="{2CC55F6B-5DF8-4C68-A10C-447471707982}"/>
                </a:ext>
              </a:extLst>
            </p:cNvPr>
            <p:cNvSpPr/>
            <p:nvPr/>
          </p:nvSpPr>
          <p:spPr>
            <a:xfrm>
              <a:off x="3886200" y="1828800"/>
              <a:ext cx="2133600" cy="1295400"/>
            </a:xfrm>
            <a:prstGeom prst="roundRect">
              <a:avLst/>
            </a:prstGeom>
            <a:gradFill flip="none" rotWithShape="1">
              <a:gsLst>
                <a:gs pos="3000">
                  <a:schemeClr val="bg2">
                    <a:lumMod val="10000"/>
                  </a:schemeClr>
                </a:gs>
                <a:gs pos="97000">
                  <a:srgbClr val="3F35FD"/>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91"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Rounded Corners 24">
              <a:extLst>
                <a:ext uri="{FF2B5EF4-FFF2-40B4-BE49-F238E27FC236}">
                  <a16:creationId xmlns:a16="http://schemas.microsoft.com/office/drawing/2014/main" id="{0FCF8A65-A8E0-48E9-9C7D-C78C07343ED7}"/>
                </a:ext>
              </a:extLst>
            </p:cNvPr>
            <p:cNvSpPr/>
            <p:nvPr/>
          </p:nvSpPr>
          <p:spPr>
            <a:xfrm>
              <a:off x="3943345" y="1890709"/>
              <a:ext cx="2009780" cy="566741"/>
            </a:xfrm>
            <a:prstGeom prst="roundRect">
              <a:avLst>
                <a:gd name="adj" fmla="val 25441"/>
              </a:avLst>
            </a:prstGeom>
            <a:gradFill flip="none" rotWithShape="1">
              <a:gsLst>
                <a:gs pos="15000">
                  <a:srgbClr val="F9F9F9">
                    <a:alpha val="54000"/>
                  </a:srgbClr>
                </a:gs>
                <a:gs pos="0">
                  <a:schemeClr val="bg1">
                    <a:alpha val="90000"/>
                  </a:schemeClr>
                </a:gs>
                <a:gs pos="97000">
                  <a:schemeClr val="bg1">
                    <a:lumMod val="95000"/>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91"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Rounded Corners 25">
              <a:extLst>
                <a:ext uri="{FF2B5EF4-FFF2-40B4-BE49-F238E27FC236}">
                  <a16:creationId xmlns:a16="http://schemas.microsoft.com/office/drawing/2014/main" id="{DD7DB264-9914-4C9B-B264-B8486F410B2D}"/>
                </a:ext>
              </a:extLst>
            </p:cNvPr>
            <p:cNvSpPr/>
            <p:nvPr/>
          </p:nvSpPr>
          <p:spPr>
            <a:xfrm rot="10800000">
              <a:off x="3962400" y="2562220"/>
              <a:ext cx="1981200" cy="490541"/>
            </a:xfrm>
            <a:prstGeom prst="roundRect">
              <a:avLst>
                <a:gd name="adj" fmla="val 25441"/>
              </a:avLst>
            </a:prstGeom>
            <a:gradFill flip="none" rotWithShape="1">
              <a:gsLst>
                <a:gs pos="15000">
                  <a:srgbClr val="F9F9F9">
                    <a:alpha val="54000"/>
                  </a:srgbClr>
                </a:gs>
                <a:gs pos="0">
                  <a:schemeClr val="bg1">
                    <a:alpha val="90000"/>
                  </a:schemeClr>
                </a:gs>
                <a:gs pos="97000">
                  <a:schemeClr val="bg1">
                    <a:lumMod val="95000"/>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91"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3" name="Rectangle 22">
            <a:extLst>
              <a:ext uri="{FF2B5EF4-FFF2-40B4-BE49-F238E27FC236}">
                <a16:creationId xmlns:a16="http://schemas.microsoft.com/office/drawing/2014/main" id="{C0BD1936-7916-404E-8632-57078CE30873}"/>
              </a:ext>
            </a:extLst>
          </p:cNvPr>
          <p:cNvSpPr/>
          <p:nvPr/>
        </p:nvSpPr>
        <p:spPr>
          <a:xfrm>
            <a:off x="5396334" y="2798670"/>
            <a:ext cx="945393" cy="468650"/>
          </a:xfrm>
          <a:prstGeom prst="rect">
            <a:avLst/>
          </a:prstGeom>
          <a:noFill/>
        </p:spPr>
        <p:txBody>
          <a:bodyPr wrap="square" lIns="60512" tIns="30256" rIns="60512" bIns="30256">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24" b="1" i="0" u="none" strike="noStrike" kern="1200" cap="none" spc="0" normalizeH="0" baseline="0" noProof="0" dirty="0">
                <a:ln w="12700">
                  <a:solidFill>
                    <a:srgbClr val="4472C4"/>
                  </a:solidFill>
                  <a:prstDash val="solid"/>
                </a:ln>
                <a:pattFill prst="ltDnDiag">
                  <a:fgClr>
                    <a:srgbClr val="4472C4">
                      <a:lumMod val="60000"/>
                      <a:lumOff val="40000"/>
                    </a:srgbClr>
                  </a:fgClr>
                  <a:bgClr>
                    <a:prstClr val="white"/>
                  </a:bgClr>
                </a:pattFill>
                <a:effectLst/>
                <a:uLnTx/>
                <a:uFillTx/>
                <a:latin typeface="Calibri" panose="020F0502020204030204"/>
                <a:ea typeface="+mn-ea"/>
                <a:cs typeface="+mn-cs"/>
              </a:rPr>
              <a:t>RTCA President</a:t>
            </a:r>
          </a:p>
        </p:txBody>
      </p:sp>
      <p:grpSp>
        <p:nvGrpSpPr>
          <p:cNvPr id="27" name="Group 26">
            <a:extLst>
              <a:ext uri="{FF2B5EF4-FFF2-40B4-BE49-F238E27FC236}">
                <a16:creationId xmlns:a16="http://schemas.microsoft.com/office/drawing/2014/main" id="{DBEBFD97-9B29-4A3B-B0C4-D1D4C5FCFBA1}"/>
              </a:ext>
            </a:extLst>
          </p:cNvPr>
          <p:cNvGrpSpPr/>
          <p:nvPr/>
        </p:nvGrpSpPr>
        <p:grpSpPr>
          <a:xfrm>
            <a:off x="3423398" y="4639236"/>
            <a:ext cx="847165" cy="453839"/>
            <a:chOff x="4038600" y="4419600"/>
            <a:chExt cx="2286000" cy="1524000"/>
          </a:xfrm>
          <a:effectLst/>
        </p:grpSpPr>
        <p:grpSp>
          <p:nvGrpSpPr>
            <p:cNvPr id="28" name="Group 27">
              <a:extLst>
                <a:ext uri="{FF2B5EF4-FFF2-40B4-BE49-F238E27FC236}">
                  <a16:creationId xmlns:a16="http://schemas.microsoft.com/office/drawing/2014/main" id="{D1AFE95A-7F1F-4FBC-A518-9EBFF5CC7A7A}"/>
                </a:ext>
              </a:extLst>
            </p:cNvPr>
            <p:cNvGrpSpPr/>
            <p:nvPr/>
          </p:nvGrpSpPr>
          <p:grpSpPr>
            <a:xfrm>
              <a:off x="4038600" y="4419600"/>
              <a:ext cx="2286000" cy="1524000"/>
              <a:chOff x="3886200" y="1828800"/>
              <a:chExt cx="2133600" cy="1295400"/>
            </a:xfrm>
            <a:effectLst>
              <a:outerShdw blurRad="152400" dir="5400000" sx="90000" sy="-19000" rotWithShape="0">
                <a:prstClr val="black">
                  <a:alpha val="15000"/>
                </a:prstClr>
              </a:outerShdw>
            </a:effectLst>
          </p:grpSpPr>
          <p:sp>
            <p:nvSpPr>
              <p:cNvPr id="30" name="Rectangle: Rounded Corners 29">
                <a:extLst>
                  <a:ext uri="{FF2B5EF4-FFF2-40B4-BE49-F238E27FC236}">
                    <a16:creationId xmlns:a16="http://schemas.microsoft.com/office/drawing/2014/main" id="{1EE83B1E-5AF0-4D90-8821-11DA497E005F}"/>
                  </a:ext>
                </a:extLst>
              </p:cNvPr>
              <p:cNvSpPr/>
              <p:nvPr/>
            </p:nvSpPr>
            <p:spPr>
              <a:xfrm>
                <a:off x="3886200" y="1828800"/>
                <a:ext cx="2133600" cy="1295400"/>
              </a:xfrm>
              <a:prstGeom prst="roundRect">
                <a:avLst/>
              </a:prstGeom>
              <a:gradFill flip="none" rotWithShape="1">
                <a:gsLst>
                  <a:gs pos="2000">
                    <a:srgbClr val="003300">
                      <a:alpha val="80000"/>
                    </a:srgbClr>
                  </a:gs>
                  <a:gs pos="97000">
                    <a:srgbClr val="003300"/>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91"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Rounded Corners 30">
                <a:extLst>
                  <a:ext uri="{FF2B5EF4-FFF2-40B4-BE49-F238E27FC236}">
                    <a16:creationId xmlns:a16="http://schemas.microsoft.com/office/drawing/2014/main" id="{B2C60895-5F5B-44BD-8EB6-79AAC4A7297A}"/>
                  </a:ext>
                </a:extLst>
              </p:cNvPr>
              <p:cNvSpPr/>
              <p:nvPr/>
            </p:nvSpPr>
            <p:spPr>
              <a:xfrm>
                <a:off x="3943345" y="1890709"/>
                <a:ext cx="2009780" cy="566741"/>
              </a:xfrm>
              <a:prstGeom prst="roundRect">
                <a:avLst>
                  <a:gd name="adj" fmla="val 25441"/>
                </a:avLst>
              </a:prstGeom>
              <a:gradFill flip="none" rotWithShape="1">
                <a:gsLst>
                  <a:gs pos="15000">
                    <a:srgbClr val="F9F9F9">
                      <a:alpha val="54000"/>
                    </a:srgbClr>
                  </a:gs>
                  <a:gs pos="0">
                    <a:schemeClr val="bg1">
                      <a:alpha val="90000"/>
                    </a:schemeClr>
                  </a:gs>
                  <a:gs pos="97000">
                    <a:schemeClr val="bg1">
                      <a:lumMod val="95000"/>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91"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Rounded Corners 31">
                <a:extLst>
                  <a:ext uri="{FF2B5EF4-FFF2-40B4-BE49-F238E27FC236}">
                    <a16:creationId xmlns:a16="http://schemas.microsoft.com/office/drawing/2014/main" id="{89EE9248-B560-45F7-AB91-4FC447918BAC}"/>
                  </a:ext>
                </a:extLst>
              </p:cNvPr>
              <p:cNvSpPr/>
              <p:nvPr/>
            </p:nvSpPr>
            <p:spPr>
              <a:xfrm rot="10800000">
                <a:off x="3962400" y="2562220"/>
                <a:ext cx="1981200" cy="490541"/>
              </a:xfrm>
              <a:prstGeom prst="roundRect">
                <a:avLst>
                  <a:gd name="adj" fmla="val 25441"/>
                </a:avLst>
              </a:prstGeom>
              <a:gradFill flip="none" rotWithShape="1">
                <a:gsLst>
                  <a:gs pos="15000">
                    <a:srgbClr val="F9F9F9">
                      <a:alpha val="54000"/>
                    </a:srgbClr>
                  </a:gs>
                  <a:gs pos="0">
                    <a:schemeClr val="bg1">
                      <a:alpha val="90000"/>
                    </a:schemeClr>
                  </a:gs>
                  <a:gs pos="97000">
                    <a:schemeClr val="bg1">
                      <a:lumMod val="95000"/>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91"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9" name="Rectangle 28">
              <a:extLst>
                <a:ext uri="{FF2B5EF4-FFF2-40B4-BE49-F238E27FC236}">
                  <a16:creationId xmlns:a16="http://schemas.microsoft.com/office/drawing/2014/main" id="{81D7EFB8-1EAB-4641-9853-8BC7DE51D7B6}"/>
                </a:ext>
              </a:extLst>
            </p:cNvPr>
            <p:cNvSpPr/>
            <p:nvPr/>
          </p:nvSpPr>
          <p:spPr>
            <a:xfrm>
              <a:off x="4125535" y="4673601"/>
              <a:ext cx="1984156" cy="1025972"/>
            </a:xfrm>
            <a:prstGeom prst="rect">
              <a:avLst/>
            </a:prstGeom>
            <a:noFill/>
          </p:spPr>
          <p:txBody>
            <a:bodyPr wrap="square" lIns="60512" tIns="30256" rIns="60512" bIns="30256">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94" b="1" i="0" u="none" strike="noStrike" kern="1200" cap="none" spc="0" normalizeH="0" baseline="0" noProof="0">
                  <a:ln w="12700">
                    <a:solidFill>
                      <a:srgbClr val="4472C4"/>
                    </a:solidFill>
                    <a:prstDash val="solid"/>
                  </a:ln>
                  <a:pattFill prst="ltDnDiag">
                    <a:fgClr>
                      <a:srgbClr val="4472C4">
                        <a:lumMod val="60000"/>
                        <a:lumOff val="40000"/>
                      </a:srgbClr>
                    </a:fgClr>
                    <a:bgClr>
                      <a:prstClr val="white"/>
                    </a:bgClr>
                  </a:pattFill>
                  <a:effectLst/>
                  <a:uLnTx/>
                  <a:uFillTx/>
                  <a:latin typeface="Calibri" panose="020F0502020204030204"/>
                  <a:ea typeface="+mn-ea"/>
                  <a:cs typeface="+mn-cs"/>
                </a:rPr>
                <a:t>Special Committees</a:t>
              </a:r>
            </a:p>
          </p:txBody>
        </p:sp>
      </p:grpSp>
      <p:grpSp>
        <p:nvGrpSpPr>
          <p:cNvPr id="33" name="Group 32">
            <a:extLst>
              <a:ext uri="{FF2B5EF4-FFF2-40B4-BE49-F238E27FC236}">
                <a16:creationId xmlns:a16="http://schemas.microsoft.com/office/drawing/2014/main" id="{C15DF095-2065-4D78-B607-710308269E5C}"/>
              </a:ext>
            </a:extLst>
          </p:cNvPr>
          <p:cNvGrpSpPr/>
          <p:nvPr/>
        </p:nvGrpSpPr>
        <p:grpSpPr>
          <a:xfrm>
            <a:off x="3725957" y="4689662"/>
            <a:ext cx="847165" cy="453839"/>
            <a:chOff x="4038600" y="4419600"/>
            <a:chExt cx="2286000" cy="1524000"/>
          </a:xfrm>
          <a:effectLst/>
        </p:grpSpPr>
        <p:grpSp>
          <p:nvGrpSpPr>
            <p:cNvPr id="34" name="Group 33">
              <a:extLst>
                <a:ext uri="{FF2B5EF4-FFF2-40B4-BE49-F238E27FC236}">
                  <a16:creationId xmlns:a16="http://schemas.microsoft.com/office/drawing/2014/main" id="{D9593511-4F7F-42DC-9B0D-2CD153771138}"/>
                </a:ext>
              </a:extLst>
            </p:cNvPr>
            <p:cNvGrpSpPr/>
            <p:nvPr/>
          </p:nvGrpSpPr>
          <p:grpSpPr>
            <a:xfrm>
              <a:off x="4038600" y="4419600"/>
              <a:ext cx="2286000" cy="1524000"/>
              <a:chOff x="3886200" y="1828800"/>
              <a:chExt cx="2133600" cy="1295400"/>
            </a:xfrm>
            <a:effectLst>
              <a:outerShdw blurRad="152400" dir="5400000" sx="90000" sy="-19000" rotWithShape="0">
                <a:prstClr val="black">
                  <a:alpha val="15000"/>
                </a:prstClr>
              </a:outerShdw>
            </a:effectLst>
          </p:grpSpPr>
          <p:sp>
            <p:nvSpPr>
              <p:cNvPr id="36" name="Rectangle: Rounded Corners 35">
                <a:extLst>
                  <a:ext uri="{FF2B5EF4-FFF2-40B4-BE49-F238E27FC236}">
                    <a16:creationId xmlns:a16="http://schemas.microsoft.com/office/drawing/2014/main" id="{32D874B4-7AE4-4581-8E15-132E6538528D}"/>
                  </a:ext>
                </a:extLst>
              </p:cNvPr>
              <p:cNvSpPr/>
              <p:nvPr/>
            </p:nvSpPr>
            <p:spPr>
              <a:xfrm>
                <a:off x="3886200" y="1828800"/>
                <a:ext cx="2133600" cy="1295400"/>
              </a:xfrm>
              <a:prstGeom prst="roundRect">
                <a:avLst/>
              </a:prstGeom>
              <a:gradFill flip="none" rotWithShape="1">
                <a:gsLst>
                  <a:gs pos="2000">
                    <a:srgbClr val="003300">
                      <a:alpha val="80000"/>
                    </a:srgbClr>
                  </a:gs>
                  <a:gs pos="97000">
                    <a:srgbClr val="003300"/>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91"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Rectangle: Rounded Corners 36">
                <a:extLst>
                  <a:ext uri="{FF2B5EF4-FFF2-40B4-BE49-F238E27FC236}">
                    <a16:creationId xmlns:a16="http://schemas.microsoft.com/office/drawing/2014/main" id="{5FE0017D-8677-434F-BF48-2B6928CC07DE}"/>
                  </a:ext>
                </a:extLst>
              </p:cNvPr>
              <p:cNvSpPr/>
              <p:nvPr/>
            </p:nvSpPr>
            <p:spPr>
              <a:xfrm>
                <a:off x="3943345" y="1890709"/>
                <a:ext cx="2009780" cy="566741"/>
              </a:xfrm>
              <a:prstGeom prst="roundRect">
                <a:avLst>
                  <a:gd name="adj" fmla="val 25441"/>
                </a:avLst>
              </a:prstGeom>
              <a:gradFill flip="none" rotWithShape="1">
                <a:gsLst>
                  <a:gs pos="15000">
                    <a:srgbClr val="F9F9F9">
                      <a:alpha val="54000"/>
                    </a:srgbClr>
                  </a:gs>
                  <a:gs pos="0">
                    <a:schemeClr val="bg1">
                      <a:alpha val="90000"/>
                    </a:schemeClr>
                  </a:gs>
                  <a:gs pos="97000">
                    <a:schemeClr val="bg1">
                      <a:lumMod val="95000"/>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91"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Rectangle: Rounded Corners 37">
                <a:extLst>
                  <a:ext uri="{FF2B5EF4-FFF2-40B4-BE49-F238E27FC236}">
                    <a16:creationId xmlns:a16="http://schemas.microsoft.com/office/drawing/2014/main" id="{C23049E0-6017-4C86-B885-0E5F06EBE485}"/>
                  </a:ext>
                </a:extLst>
              </p:cNvPr>
              <p:cNvSpPr/>
              <p:nvPr/>
            </p:nvSpPr>
            <p:spPr>
              <a:xfrm rot="10800000">
                <a:off x="3962400" y="2562220"/>
                <a:ext cx="1981200" cy="490541"/>
              </a:xfrm>
              <a:prstGeom prst="roundRect">
                <a:avLst>
                  <a:gd name="adj" fmla="val 25441"/>
                </a:avLst>
              </a:prstGeom>
              <a:gradFill flip="none" rotWithShape="1">
                <a:gsLst>
                  <a:gs pos="15000">
                    <a:srgbClr val="F9F9F9">
                      <a:alpha val="54000"/>
                    </a:srgbClr>
                  </a:gs>
                  <a:gs pos="0">
                    <a:schemeClr val="bg1">
                      <a:alpha val="90000"/>
                    </a:schemeClr>
                  </a:gs>
                  <a:gs pos="97000">
                    <a:schemeClr val="bg1">
                      <a:lumMod val="95000"/>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91"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5" name="Rectangle 34">
              <a:extLst>
                <a:ext uri="{FF2B5EF4-FFF2-40B4-BE49-F238E27FC236}">
                  <a16:creationId xmlns:a16="http://schemas.microsoft.com/office/drawing/2014/main" id="{9F24D47D-5C43-4344-9ABD-BA091111DB9A}"/>
                </a:ext>
              </a:extLst>
            </p:cNvPr>
            <p:cNvSpPr/>
            <p:nvPr/>
          </p:nvSpPr>
          <p:spPr>
            <a:xfrm>
              <a:off x="4125535" y="4673601"/>
              <a:ext cx="1984156" cy="1025972"/>
            </a:xfrm>
            <a:prstGeom prst="rect">
              <a:avLst/>
            </a:prstGeom>
            <a:noFill/>
          </p:spPr>
          <p:txBody>
            <a:bodyPr wrap="square" lIns="60512" tIns="30256" rIns="60512" bIns="30256">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94" b="1" i="0" u="none" strike="noStrike" kern="1200" cap="none" spc="0" normalizeH="0" baseline="0" noProof="0">
                  <a:ln w="12700">
                    <a:solidFill>
                      <a:srgbClr val="4472C4"/>
                    </a:solidFill>
                    <a:prstDash val="solid"/>
                  </a:ln>
                  <a:pattFill prst="ltDnDiag">
                    <a:fgClr>
                      <a:srgbClr val="4472C4">
                        <a:lumMod val="60000"/>
                        <a:lumOff val="40000"/>
                      </a:srgbClr>
                    </a:fgClr>
                    <a:bgClr>
                      <a:prstClr val="white"/>
                    </a:bgClr>
                  </a:pattFill>
                  <a:effectLst/>
                  <a:uLnTx/>
                  <a:uFillTx/>
                  <a:latin typeface="Calibri" panose="020F0502020204030204"/>
                  <a:ea typeface="+mn-ea"/>
                  <a:cs typeface="+mn-cs"/>
                </a:rPr>
                <a:t>Special Committees</a:t>
              </a:r>
            </a:p>
          </p:txBody>
        </p:sp>
      </p:grpSp>
      <p:grpSp>
        <p:nvGrpSpPr>
          <p:cNvPr id="39" name="Group 38">
            <a:extLst>
              <a:ext uri="{FF2B5EF4-FFF2-40B4-BE49-F238E27FC236}">
                <a16:creationId xmlns:a16="http://schemas.microsoft.com/office/drawing/2014/main" id="{5DA5DC41-63ED-47DE-BC4B-A3C9FC66B440}"/>
              </a:ext>
            </a:extLst>
          </p:cNvPr>
          <p:cNvGrpSpPr/>
          <p:nvPr/>
        </p:nvGrpSpPr>
        <p:grpSpPr>
          <a:xfrm>
            <a:off x="4028516" y="4740089"/>
            <a:ext cx="847165" cy="453839"/>
            <a:chOff x="4038600" y="4419600"/>
            <a:chExt cx="2286000" cy="1524000"/>
          </a:xfrm>
          <a:effectLst/>
        </p:grpSpPr>
        <p:grpSp>
          <p:nvGrpSpPr>
            <p:cNvPr id="40" name="Group 39">
              <a:extLst>
                <a:ext uri="{FF2B5EF4-FFF2-40B4-BE49-F238E27FC236}">
                  <a16:creationId xmlns:a16="http://schemas.microsoft.com/office/drawing/2014/main" id="{96107DD9-B455-4C36-A8E1-4E630B075365}"/>
                </a:ext>
              </a:extLst>
            </p:cNvPr>
            <p:cNvGrpSpPr/>
            <p:nvPr/>
          </p:nvGrpSpPr>
          <p:grpSpPr>
            <a:xfrm>
              <a:off x="4038600" y="4419600"/>
              <a:ext cx="2286000" cy="1524000"/>
              <a:chOff x="3886200" y="1828800"/>
              <a:chExt cx="2133600" cy="1295400"/>
            </a:xfrm>
            <a:effectLst>
              <a:outerShdw blurRad="152400" dir="5400000" sx="90000" sy="-19000" rotWithShape="0">
                <a:prstClr val="black">
                  <a:alpha val="15000"/>
                </a:prstClr>
              </a:outerShdw>
            </a:effectLst>
          </p:grpSpPr>
          <p:sp>
            <p:nvSpPr>
              <p:cNvPr id="42" name="Rectangle: Rounded Corners 41">
                <a:extLst>
                  <a:ext uri="{FF2B5EF4-FFF2-40B4-BE49-F238E27FC236}">
                    <a16:creationId xmlns:a16="http://schemas.microsoft.com/office/drawing/2014/main" id="{558AFE7B-0B08-4078-A0A0-B383E53E49DD}"/>
                  </a:ext>
                </a:extLst>
              </p:cNvPr>
              <p:cNvSpPr/>
              <p:nvPr/>
            </p:nvSpPr>
            <p:spPr>
              <a:xfrm>
                <a:off x="3886200" y="1828800"/>
                <a:ext cx="2133600" cy="1295400"/>
              </a:xfrm>
              <a:prstGeom prst="roundRect">
                <a:avLst/>
              </a:prstGeom>
              <a:gradFill flip="none" rotWithShape="1">
                <a:gsLst>
                  <a:gs pos="2000">
                    <a:srgbClr val="003300">
                      <a:alpha val="80000"/>
                    </a:srgbClr>
                  </a:gs>
                  <a:gs pos="97000">
                    <a:srgbClr val="003300"/>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91"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Rectangle: Rounded Corners 42">
                <a:extLst>
                  <a:ext uri="{FF2B5EF4-FFF2-40B4-BE49-F238E27FC236}">
                    <a16:creationId xmlns:a16="http://schemas.microsoft.com/office/drawing/2014/main" id="{25FCFDF8-EFCE-411D-B1A4-DCBDAEC52B3F}"/>
                  </a:ext>
                </a:extLst>
              </p:cNvPr>
              <p:cNvSpPr/>
              <p:nvPr/>
            </p:nvSpPr>
            <p:spPr>
              <a:xfrm>
                <a:off x="3943345" y="1890709"/>
                <a:ext cx="2009780" cy="566741"/>
              </a:xfrm>
              <a:prstGeom prst="roundRect">
                <a:avLst>
                  <a:gd name="adj" fmla="val 25441"/>
                </a:avLst>
              </a:prstGeom>
              <a:gradFill flip="none" rotWithShape="1">
                <a:gsLst>
                  <a:gs pos="15000">
                    <a:srgbClr val="F9F9F9">
                      <a:alpha val="54000"/>
                    </a:srgbClr>
                  </a:gs>
                  <a:gs pos="0">
                    <a:schemeClr val="bg1">
                      <a:alpha val="90000"/>
                    </a:schemeClr>
                  </a:gs>
                  <a:gs pos="97000">
                    <a:schemeClr val="bg1">
                      <a:lumMod val="95000"/>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91"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Rectangle: Rounded Corners 43">
                <a:extLst>
                  <a:ext uri="{FF2B5EF4-FFF2-40B4-BE49-F238E27FC236}">
                    <a16:creationId xmlns:a16="http://schemas.microsoft.com/office/drawing/2014/main" id="{E4A827C1-1CFC-419C-A340-D892A4F3645E}"/>
                  </a:ext>
                </a:extLst>
              </p:cNvPr>
              <p:cNvSpPr/>
              <p:nvPr/>
            </p:nvSpPr>
            <p:spPr>
              <a:xfrm rot="10800000">
                <a:off x="3962400" y="2562220"/>
                <a:ext cx="1981200" cy="490541"/>
              </a:xfrm>
              <a:prstGeom prst="roundRect">
                <a:avLst>
                  <a:gd name="adj" fmla="val 25441"/>
                </a:avLst>
              </a:prstGeom>
              <a:gradFill flip="none" rotWithShape="1">
                <a:gsLst>
                  <a:gs pos="15000">
                    <a:srgbClr val="F9F9F9">
                      <a:alpha val="54000"/>
                    </a:srgbClr>
                  </a:gs>
                  <a:gs pos="0">
                    <a:schemeClr val="bg1">
                      <a:alpha val="90000"/>
                    </a:schemeClr>
                  </a:gs>
                  <a:gs pos="97000">
                    <a:schemeClr val="bg1">
                      <a:lumMod val="95000"/>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91"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41" name="Rectangle 40">
              <a:extLst>
                <a:ext uri="{FF2B5EF4-FFF2-40B4-BE49-F238E27FC236}">
                  <a16:creationId xmlns:a16="http://schemas.microsoft.com/office/drawing/2014/main" id="{7AC2D057-F8B8-4EBE-BD43-5066EDA3214D}"/>
                </a:ext>
              </a:extLst>
            </p:cNvPr>
            <p:cNvSpPr/>
            <p:nvPr/>
          </p:nvSpPr>
          <p:spPr>
            <a:xfrm>
              <a:off x="4125535" y="4673601"/>
              <a:ext cx="1984156" cy="1025972"/>
            </a:xfrm>
            <a:prstGeom prst="rect">
              <a:avLst/>
            </a:prstGeom>
            <a:noFill/>
          </p:spPr>
          <p:txBody>
            <a:bodyPr wrap="square" lIns="60512" tIns="30256" rIns="60512" bIns="30256">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94" b="1" i="0" u="none" strike="noStrike" kern="1200" cap="none" spc="0" normalizeH="0" baseline="0" noProof="0">
                  <a:ln w="12700">
                    <a:solidFill>
                      <a:srgbClr val="4472C4"/>
                    </a:solidFill>
                    <a:prstDash val="solid"/>
                  </a:ln>
                  <a:pattFill prst="ltDnDiag">
                    <a:fgClr>
                      <a:srgbClr val="4472C4">
                        <a:lumMod val="60000"/>
                        <a:lumOff val="40000"/>
                      </a:srgbClr>
                    </a:fgClr>
                    <a:bgClr>
                      <a:prstClr val="white"/>
                    </a:bgClr>
                  </a:pattFill>
                  <a:effectLst/>
                  <a:uLnTx/>
                  <a:uFillTx/>
                  <a:latin typeface="Calibri" panose="020F0502020204030204"/>
                  <a:ea typeface="+mn-ea"/>
                  <a:cs typeface="+mn-cs"/>
                </a:rPr>
                <a:t>Special Committees</a:t>
              </a:r>
            </a:p>
          </p:txBody>
        </p:sp>
      </p:grpSp>
      <p:grpSp>
        <p:nvGrpSpPr>
          <p:cNvPr id="45" name="Group 44">
            <a:extLst>
              <a:ext uri="{FF2B5EF4-FFF2-40B4-BE49-F238E27FC236}">
                <a16:creationId xmlns:a16="http://schemas.microsoft.com/office/drawing/2014/main" id="{9285D3F7-AF0B-4AE4-8118-E86CAFD227B1}"/>
              </a:ext>
            </a:extLst>
          </p:cNvPr>
          <p:cNvGrpSpPr/>
          <p:nvPr/>
        </p:nvGrpSpPr>
        <p:grpSpPr>
          <a:xfrm>
            <a:off x="4331075" y="4790516"/>
            <a:ext cx="847165" cy="453839"/>
            <a:chOff x="4038600" y="4419600"/>
            <a:chExt cx="2286000" cy="1524000"/>
          </a:xfrm>
          <a:effectLst/>
        </p:grpSpPr>
        <p:grpSp>
          <p:nvGrpSpPr>
            <p:cNvPr id="46" name="Group 45">
              <a:extLst>
                <a:ext uri="{FF2B5EF4-FFF2-40B4-BE49-F238E27FC236}">
                  <a16:creationId xmlns:a16="http://schemas.microsoft.com/office/drawing/2014/main" id="{EA9F9A2B-1D71-416E-B010-AF92265FB232}"/>
                </a:ext>
              </a:extLst>
            </p:cNvPr>
            <p:cNvGrpSpPr/>
            <p:nvPr/>
          </p:nvGrpSpPr>
          <p:grpSpPr>
            <a:xfrm>
              <a:off x="4038600" y="4419600"/>
              <a:ext cx="2286000" cy="1524000"/>
              <a:chOff x="3886200" y="1828800"/>
              <a:chExt cx="2133600" cy="1295400"/>
            </a:xfrm>
            <a:effectLst>
              <a:outerShdw blurRad="152400" dir="5400000" sx="90000" sy="-19000" rotWithShape="0">
                <a:prstClr val="black">
                  <a:alpha val="15000"/>
                </a:prstClr>
              </a:outerShdw>
            </a:effectLst>
          </p:grpSpPr>
          <p:sp>
            <p:nvSpPr>
              <p:cNvPr id="48" name="Rectangle: Rounded Corners 47">
                <a:extLst>
                  <a:ext uri="{FF2B5EF4-FFF2-40B4-BE49-F238E27FC236}">
                    <a16:creationId xmlns:a16="http://schemas.microsoft.com/office/drawing/2014/main" id="{29EE5768-F15A-4BB7-AF40-C5EFBBB7897F}"/>
                  </a:ext>
                </a:extLst>
              </p:cNvPr>
              <p:cNvSpPr/>
              <p:nvPr/>
            </p:nvSpPr>
            <p:spPr>
              <a:xfrm>
                <a:off x="3886200" y="1828800"/>
                <a:ext cx="2133600" cy="1295400"/>
              </a:xfrm>
              <a:prstGeom prst="roundRect">
                <a:avLst/>
              </a:prstGeom>
              <a:gradFill flip="none" rotWithShape="1">
                <a:gsLst>
                  <a:gs pos="2000">
                    <a:srgbClr val="003300">
                      <a:alpha val="80000"/>
                    </a:srgbClr>
                  </a:gs>
                  <a:gs pos="97000">
                    <a:srgbClr val="003300"/>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91"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Rectangle: Rounded Corners 48">
                <a:extLst>
                  <a:ext uri="{FF2B5EF4-FFF2-40B4-BE49-F238E27FC236}">
                    <a16:creationId xmlns:a16="http://schemas.microsoft.com/office/drawing/2014/main" id="{248C83F3-0F3F-4977-9642-CAEA52CBEA10}"/>
                  </a:ext>
                </a:extLst>
              </p:cNvPr>
              <p:cNvSpPr/>
              <p:nvPr/>
            </p:nvSpPr>
            <p:spPr>
              <a:xfrm>
                <a:off x="3943345" y="1890709"/>
                <a:ext cx="2009780" cy="566741"/>
              </a:xfrm>
              <a:prstGeom prst="roundRect">
                <a:avLst>
                  <a:gd name="adj" fmla="val 25441"/>
                </a:avLst>
              </a:prstGeom>
              <a:gradFill flip="none" rotWithShape="1">
                <a:gsLst>
                  <a:gs pos="15000">
                    <a:srgbClr val="F9F9F9">
                      <a:alpha val="54000"/>
                    </a:srgbClr>
                  </a:gs>
                  <a:gs pos="0">
                    <a:schemeClr val="bg1">
                      <a:alpha val="90000"/>
                    </a:schemeClr>
                  </a:gs>
                  <a:gs pos="97000">
                    <a:schemeClr val="bg1">
                      <a:lumMod val="95000"/>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91"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Rectangle: Rounded Corners 49">
                <a:extLst>
                  <a:ext uri="{FF2B5EF4-FFF2-40B4-BE49-F238E27FC236}">
                    <a16:creationId xmlns:a16="http://schemas.microsoft.com/office/drawing/2014/main" id="{09D6E6A8-0441-4B4F-84C4-C9D7E1C90532}"/>
                  </a:ext>
                </a:extLst>
              </p:cNvPr>
              <p:cNvSpPr/>
              <p:nvPr/>
            </p:nvSpPr>
            <p:spPr>
              <a:xfrm rot="10800000">
                <a:off x="3962400" y="2562220"/>
                <a:ext cx="1981200" cy="490541"/>
              </a:xfrm>
              <a:prstGeom prst="roundRect">
                <a:avLst>
                  <a:gd name="adj" fmla="val 25441"/>
                </a:avLst>
              </a:prstGeom>
              <a:gradFill flip="none" rotWithShape="1">
                <a:gsLst>
                  <a:gs pos="15000">
                    <a:srgbClr val="F9F9F9">
                      <a:alpha val="54000"/>
                    </a:srgbClr>
                  </a:gs>
                  <a:gs pos="0">
                    <a:schemeClr val="bg1">
                      <a:alpha val="90000"/>
                    </a:schemeClr>
                  </a:gs>
                  <a:gs pos="97000">
                    <a:schemeClr val="bg1">
                      <a:lumMod val="95000"/>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91"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47" name="Rectangle 46">
              <a:extLst>
                <a:ext uri="{FF2B5EF4-FFF2-40B4-BE49-F238E27FC236}">
                  <a16:creationId xmlns:a16="http://schemas.microsoft.com/office/drawing/2014/main" id="{76B57ED1-62EA-4AD0-AF7A-A2398D8E0334}"/>
                </a:ext>
              </a:extLst>
            </p:cNvPr>
            <p:cNvSpPr/>
            <p:nvPr/>
          </p:nvSpPr>
          <p:spPr>
            <a:xfrm>
              <a:off x="4125535" y="4673601"/>
              <a:ext cx="1984156" cy="1025972"/>
            </a:xfrm>
            <a:prstGeom prst="rect">
              <a:avLst/>
            </a:prstGeom>
            <a:noFill/>
          </p:spPr>
          <p:txBody>
            <a:bodyPr wrap="square" lIns="60512" tIns="30256" rIns="60512" bIns="30256">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94" b="1" i="0" u="none" strike="noStrike" kern="1200" cap="none" spc="0" normalizeH="0" baseline="0" noProof="0">
                  <a:ln w="12700">
                    <a:solidFill>
                      <a:srgbClr val="4472C4"/>
                    </a:solidFill>
                    <a:prstDash val="solid"/>
                  </a:ln>
                  <a:pattFill prst="ltDnDiag">
                    <a:fgClr>
                      <a:srgbClr val="4472C4">
                        <a:lumMod val="60000"/>
                        <a:lumOff val="40000"/>
                      </a:srgbClr>
                    </a:fgClr>
                    <a:bgClr>
                      <a:prstClr val="white"/>
                    </a:bgClr>
                  </a:pattFill>
                  <a:effectLst/>
                  <a:uLnTx/>
                  <a:uFillTx/>
                  <a:latin typeface="Calibri" panose="020F0502020204030204"/>
                  <a:ea typeface="+mn-ea"/>
                  <a:cs typeface="+mn-cs"/>
                </a:rPr>
                <a:t>Special Committees</a:t>
              </a:r>
            </a:p>
          </p:txBody>
        </p:sp>
      </p:grpSp>
      <p:grpSp>
        <p:nvGrpSpPr>
          <p:cNvPr id="51" name="Group 50">
            <a:extLst>
              <a:ext uri="{FF2B5EF4-FFF2-40B4-BE49-F238E27FC236}">
                <a16:creationId xmlns:a16="http://schemas.microsoft.com/office/drawing/2014/main" id="{5A5D9381-7D02-41C0-91AF-7147ECB436C4}"/>
              </a:ext>
            </a:extLst>
          </p:cNvPr>
          <p:cNvGrpSpPr/>
          <p:nvPr/>
        </p:nvGrpSpPr>
        <p:grpSpPr>
          <a:xfrm>
            <a:off x="4633633" y="4840942"/>
            <a:ext cx="847165" cy="453839"/>
            <a:chOff x="4038600" y="4419600"/>
            <a:chExt cx="2286000" cy="1524000"/>
          </a:xfrm>
          <a:effectLst/>
        </p:grpSpPr>
        <p:grpSp>
          <p:nvGrpSpPr>
            <p:cNvPr id="52" name="Group 51">
              <a:extLst>
                <a:ext uri="{FF2B5EF4-FFF2-40B4-BE49-F238E27FC236}">
                  <a16:creationId xmlns:a16="http://schemas.microsoft.com/office/drawing/2014/main" id="{2EBEC032-7439-45F6-8154-1F4EF68FC3F7}"/>
                </a:ext>
              </a:extLst>
            </p:cNvPr>
            <p:cNvGrpSpPr/>
            <p:nvPr/>
          </p:nvGrpSpPr>
          <p:grpSpPr>
            <a:xfrm>
              <a:off x="4038600" y="4419600"/>
              <a:ext cx="2286000" cy="1524000"/>
              <a:chOff x="3886200" y="1828800"/>
              <a:chExt cx="2133600" cy="1295400"/>
            </a:xfrm>
            <a:effectLst>
              <a:outerShdw blurRad="152400" dir="5400000" sx="90000" sy="-19000" rotWithShape="0">
                <a:prstClr val="black">
                  <a:alpha val="15000"/>
                </a:prstClr>
              </a:outerShdw>
            </a:effectLst>
          </p:grpSpPr>
          <p:sp>
            <p:nvSpPr>
              <p:cNvPr id="54" name="Rectangle: Rounded Corners 53">
                <a:extLst>
                  <a:ext uri="{FF2B5EF4-FFF2-40B4-BE49-F238E27FC236}">
                    <a16:creationId xmlns:a16="http://schemas.microsoft.com/office/drawing/2014/main" id="{A647B3FD-237A-4187-BB0B-2C1E80CB1DF8}"/>
                  </a:ext>
                </a:extLst>
              </p:cNvPr>
              <p:cNvSpPr/>
              <p:nvPr/>
            </p:nvSpPr>
            <p:spPr>
              <a:xfrm>
                <a:off x="3886200" y="1828800"/>
                <a:ext cx="2133600" cy="1295400"/>
              </a:xfrm>
              <a:prstGeom prst="roundRect">
                <a:avLst/>
              </a:prstGeom>
              <a:gradFill flip="none" rotWithShape="1">
                <a:gsLst>
                  <a:gs pos="2000">
                    <a:srgbClr val="003300">
                      <a:alpha val="80000"/>
                    </a:srgbClr>
                  </a:gs>
                  <a:gs pos="97000">
                    <a:srgbClr val="003300"/>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91"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Rectangle: Rounded Corners 54">
                <a:extLst>
                  <a:ext uri="{FF2B5EF4-FFF2-40B4-BE49-F238E27FC236}">
                    <a16:creationId xmlns:a16="http://schemas.microsoft.com/office/drawing/2014/main" id="{93788A7D-8C91-4F3F-A391-304645B9069A}"/>
                  </a:ext>
                </a:extLst>
              </p:cNvPr>
              <p:cNvSpPr/>
              <p:nvPr/>
            </p:nvSpPr>
            <p:spPr>
              <a:xfrm>
                <a:off x="3943345" y="1890709"/>
                <a:ext cx="2009780" cy="566741"/>
              </a:xfrm>
              <a:prstGeom prst="roundRect">
                <a:avLst>
                  <a:gd name="adj" fmla="val 25441"/>
                </a:avLst>
              </a:prstGeom>
              <a:gradFill flip="none" rotWithShape="1">
                <a:gsLst>
                  <a:gs pos="15000">
                    <a:srgbClr val="F9F9F9">
                      <a:alpha val="54000"/>
                    </a:srgbClr>
                  </a:gs>
                  <a:gs pos="0">
                    <a:schemeClr val="bg1">
                      <a:alpha val="90000"/>
                    </a:schemeClr>
                  </a:gs>
                  <a:gs pos="97000">
                    <a:schemeClr val="bg1">
                      <a:lumMod val="95000"/>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91"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Rectangle: Rounded Corners 55">
                <a:extLst>
                  <a:ext uri="{FF2B5EF4-FFF2-40B4-BE49-F238E27FC236}">
                    <a16:creationId xmlns:a16="http://schemas.microsoft.com/office/drawing/2014/main" id="{2C2F23E2-8DDD-47DA-8807-A28F9D5E09DB}"/>
                  </a:ext>
                </a:extLst>
              </p:cNvPr>
              <p:cNvSpPr/>
              <p:nvPr/>
            </p:nvSpPr>
            <p:spPr>
              <a:xfrm rot="10800000">
                <a:off x="3962400" y="2562220"/>
                <a:ext cx="1981200" cy="490541"/>
              </a:xfrm>
              <a:prstGeom prst="roundRect">
                <a:avLst>
                  <a:gd name="adj" fmla="val 25441"/>
                </a:avLst>
              </a:prstGeom>
              <a:gradFill flip="none" rotWithShape="1">
                <a:gsLst>
                  <a:gs pos="15000">
                    <a:srgbClr val="F9F9F9">
                      <a:alpha val="54000"/>
                    </a:srgbClr>
                  </a:gs>
                  <a:gs pos="0">
                    <a:schemeClr val="bg1">
                      <a:alpha val="90000"/>
                    </a:schemeClr>
                  </a:gs>
                  <a:gs pos="97000">
                    <a:schemeClr val="bg1">
                      <a:lumMod val="95000"/>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91"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3" name="Rectangle 52">
              <a:extLst>
                <a:ext uri="{FF2B5EF4-FFF2-40B4-BE49-F238E27FC236}">
                  <a16:creationId xmlns:a16="http://schemas.microsoft.com/office/drawing/2014/main" id="{2D3A4E27-D475-4A0F-9E14-19CC4B2A9DA1}"/>
                </a:ext>
              </a:extLst>
            </p:cNvPr>
            <p:cNvSpPr/>
            <p:nvPr/>
          </p:nvSpPr>
          <p:spPr>
            <a:xfrm>
              <a:off x="4125535" y="4673601"/>
              <a:ext cx="1984156" cy="1025972"/>
            </a:xfrm>
            <a:prstGeom prst="rect">
              <a:avLst/>
            </a:prstGeom>
            <a:noFill/>
          </p:spPr>
          <p:txBody>
            <a:bodyPr wrap="square" lIns="60512" tIns="30256" rIns="60512" bIns="30256">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94" b="1" i="0" u="none" strike="noStrike" kern="1200" cap="none" spc="0" normalizeH="0" baseline="0" noProof="0">
                  <a:ln w="12700">
                    <a:solidFill>
                      <a:srgbClr val="4472C4"/>
                    </a:solidFill>
                    <a:prstDash val="solid"/>
                  </a:ln>
                  <a:pattFill prst="ltDnDiag">
                    <a:fgClr>
                      <a:srgbClr val="4472C4">
                        <a:lumMod val="60000"/>
                        <a:lumOff val="40000"/>
                      </a:srgbClr>
                    </a:fgClr>
                    <a:bgClr>
                      <a:prstClr val="white"/>
                    </a:bgClr>
                  </a:pattFill>
                  <a:effectLst/>
                  <a:uLnTx/>
                  <a:uFillTx/>
                  <a:latin typeface="Calibri" panose="020F0502020204030204"/>
                  <a:ea typeface="+mn-ea"/>
                  <a:cs typeface="+mn-cs"/>
                </a:rPr>
                <a:t>Special Committees</a:t>
              </a:r>
            </a:p>
          </p:txBody>
        </p:sp>
      </p:grpSp>
      <p:grpSp>
        <p:nvGrpSpPr>
          <p:cNvPr id="57" name="Group 56">
            <a:extLst>
              <a:ext uri="{FF2B5EF4-FFF2-40B4-BE49-F238E27FC236}">
                <a16:creationId xmlns:a16="http://schemas.microsoft.com/office/drawing/2014/main" id="{CF97DDCD-E888-4387-9CF4-CEDB9EA84FCD}"/>
              </a:ext>
            </a:extLst>
          </p:cNvPr>
          <p:cNvGrpSpPr/>
          <p:nvPr/>
        </p:nvGrpSpPr>
        <p:grpSpPr>
          <a:xfrm>
            <a:off x="4936192" y="4891368"/>
            <a:ext cx="847165" cy="453839"/>
            <a:chOff x="4038600" y="4419600"/>
            <a:chExt cx="2286000" cy="1524000"/>
          </a:xfrm>
          <a:effectLst/>
        </p:grpSpPr>
        <p:grpSp>
          <p:nvGrpSpPr>
            <p:cNvPr id="58" name="Group 57">
              <a:extLst>
                <a:ext uri="{FF2B5EF4-FFF2-40B4-BE49-F238E27FC236}">
                  <a16:creationId xmlns:a16="http://schemas.microsoft.com/office/drawing/2014/main" id="{A8855806-7C43-4234-BDDB-AF3178092A50}"/>
                </a:ext>
              </a:extLst>
            </p:cNvPr>
            <p:cNvGrpSpPr/>
            <p:nvPr/>
          </p:nvGrpSpPr>
          <p:grpSpPr>
            <a:xfrm>
              <a:off x="4038600" y="4419600"/>
              <a:ext cx="2286000" cy="1524000"/>
              <a:chOff x="3886200" y="1828800"/>
              <a:chExt cx="2133600" cy="1295400"/>
            </a:xfrm>
            <a:effectLst>
              <a:outerShdw blurRad="152400" dir="5400000" sx="90000" sy="-19000" rotWithShape="0">
                <a:prstClr val="black">
                  <a:alpha val="15000"/>
                </a:prstClr>
              </a:outerShdw>
            </a:effectLst>
          </p:grpSpPr>
          <p:sp>
            <p:nvSpPr>
              <p:cNvPr id="60" name="Rectangle: Rounded Corners 59">
                <a:extLst>
                  <a:ext uri="{FF2B5EF4-FFF2-40B4-BE49-F238E27FC236}">
                    <a16:creationId xmlns:a16="http://schemas.microsoft.com/office/drawing/2014/main" id="{89EB60E9-7A9C-4122-95A3-A9FC44E2A36C}"/>
                  </a:ext>
                </a:extLst>
              </p:cNvPr>
              <p:cNvSpPr/>
              <p:nvPr/>
            </p:nvSpPr>
            <p:spPr>
              <a:xfrm>
                <a:off x="3886200" y="1828800"/>
                <a:ext cx="2133600" cy="1295400"/>
              </a:xfrm>
              <a:prstGeom prst="roundRect">
                <a:avLst/>
              </a:prstGeom>
              <a:gradFill flip="none" rotWithShape="1">
                <a:gsLst>
                  <a:gs pos="2000">
                    <a:srgbClr val="003300">
                      <a:alpha val="80000"/>
                    </a:srgbClr>
                  </a:gs>
                  <a:gs pos="97000">
                    <a:srgbClr val="003300"/>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91"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Rectangle: Rounded Corners 60">
                <a:extLst>
                  <a:ext uri="{FF2B5EF4-FFF2-40B4-BE49-F238E27FC236}">
                    <a16:creationId xmlns:a16="http://schemas.microsoft.com/office/drawing/2014/main" id="{B5168934-5AF1-419E-A185-819F2A519AAE}"/>
                  </a:ext>
                </a:extLst>
              </p:cNvPr>
              <p:cNvSpPr/>
              <p:nvPr/>
            </p:nvSpPr>
            <p:spPr>
              <a:xfrm>
                <a:off x="3943345" y="1890709"/>
                <a:ext cx="2009780" cy="566741"/>
              </a:xfrm>
              <a:prstGeom prst="roundRect">
                <a:avLst>
                  <a:gd name="adj" fmla="val 25441"/>
                </a:avLst>
              </a:prstGeom>
              <a:gradFill flip="none" rotWithShape="1">
                <a:gsLst>
                  <a:gs pos="15000">
                    <a:srgbClr val="F9F9F9">
                      <a:alpha val="54000"/>
                    </a:srgbClr>
                  </a:gs>
                  <a:gs pos="0">
                    <a:schemeClr val="bg1">
                      <a:alpha val="90000"/>
                    </a:schemeClr>
                  </a:gs>
                  <a:gs pos="97000">
                    <a:schemeClr val="bg1">
                      <a:lumMod val="95000"/>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91"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2" name="Rectangle: Rounded Corners 61">
                <a:extLst>
                  <a:ext uri="{FF2B5EF4-FFF2-40B4-BE49-F238E27FC236}">
                    <a16:creationId xmlns:a16="http://schemas.microsoft.com/office/drawing/2014/main" id="{84BEB3D1-02BF-4BAC-ABCE-9B4C0EF9A584}"/>
                  </a:ext>
                </a:extLst>
              </p:cNvPr>
              <p:cNvSpPr/>
              <p:nvPr/>
            </p:nvSpPr>
            <p:spPr>
              <a:xfrm rot="10800000">
                <a:off x="3962400" y="2562220"/>
                <a:ext cx="1981200" cy="490541"/>
              </a:xfrm>
              <a:prstGeom prst="roundRect">
                <a:avLst>
                  <a:gd name="adj" fmla="val 25441"/>
                </a:avLst>
              </a:prstGeom>
              <a:gradFill flip="none" rotWithShape="1">
                <a:gsLst>
                  <a:gs pos="15000">
                    <a:srgbClr val="F9F9F9">
                      <a:alpha val="54000"/>
                    </a:srgbClr>
                  </a:gs>
                  <a:gs pos="0">
                    <a:schemeClr val="bg1">
                      <a:alpha val="90000"/>
                    </a:schemeClr>
                  </a:gs>
                  <a:gs pos="97000">
                    <a:schemeClr val="bg1">
                      <a:lumMod val="95000"/>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91"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9" name="Rectangle 58">
              <a:extLst>
                <a:ext uri="{FF2B5EF4-FFF2-40B4-BE49-F238E27FC236}">
                  <a16:creationId xmlns:a16="http://schemas.microsoft.com/office/drawing/2014/main" id="{3A46DC70-19BB-4E13-98EC-F5B18995DCCD}"/>
                </a:ext>
              </a:extLst>
            </p:cNvPr>
            <p:cNvSpPr/>
            <p:nvPr/>
          </p:nvSpPr>
          <p:spPr>
            <a:xfrm>
              <a:off x="4125535" y="4673601"/>
              <a:ext cx="1984156" cy="1025972"/>
            </a:xfrm>
            <a:prstGeom prst="rect">
              <a:avLst/>
            </a:prstGeom>
            <a:noFill/>
          </p:spPr>
          <p:txBody>
            <a:bodyPr wrap="square" lIns="60512" tIns="30256" rIns="60512" bIns="30256">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94" b="1" i="0" u="none" strike="noStrike" kern="1200" cap="none" spc="0" normalizeH="0" baseline="0" noProof="0">
                  <a:ln w="12700">
                    <a:solidFill>
                      <a:srgbClr val="4472C4"/>
                    </a:solidFill>
                    <a:prstDash val="solid"/>
                  </a:ln>
                  <a:pattFill prst="ltDnDiag">
                    <a:fgClr>
                      <a:srgbClr val="4472C4">
                        <a:lumMod val="60000"/>
                        <a:lumOff val="40000"/>
                      </a:srgbClr>
                    </a:fgClr>
                    <a:bgClr>
                      <a:prstClr val="white"/>
                    </a:bgClr>
                  </a:pattFill>
                  <a:effectLst/>
                  <a:uLnTx/>
                  <a:uFillTx/>
                  <a:latin typeface="Calibri" panose="020F0502020204030204"/>
                  <a:ea typeface="+mn-ea"/>
                  <a:cs typeface="+mn-cs"/>
                </a:rPr>
                <a:t>Special Committees</a:t>
              </a:r>
            </a:p>
          </p:txBody>
        </p:sp>
      </p:grpSp>
      <p:grpSp>
        <p:nvGrpSpPr>
          <p:cNvPr id="63" name="Group 62">
            <a:extLst>
              <a:ext uri="{FF2B5EF4-FFF2-40B4-BE49-F238E27FC236}">
                <a16:creationId xmlns:a16="http://schemas.microsoft.com/office/drawing/2014/main" id="{927C7DBF-391E-48D5-B067-9C92C702DFE9}"/>
              </a:ext>
            </a:extLst>
          </p:cNvPr>
          <p:cNvGrpSpPr/>
          <p:nvPr/>
        </p:nvGrpSpPr>
        <p:grpSpPr>
          <a:xfrm>
            <a:off x="5238751" y="4941795"/>
            <a:ext cx="847165" cy="453839"/>
            <a:chOff x="4038600" y="4419600"/>
            <a:chExt cx="2286000" cy="1524000"/>
          </a:xfrm>
          <a:effectLst/>
        </p:grpSpPr>
        <p:grpSp>
          <p:nvGrpSpPr>
            <p:cNvPr id="64" name="Group 63">
              <a:extLst>
                <a:ext uri="{FF2B5EF4-FFF2-40B4-BE49-F238E27FC236}">
                  <a16:creationId xmlns:a16="http://schemas.microsoft.com/office/drawing/2014/main" id="{B1EFCBA6-E80D-49F5-AF8C-8704D42F3AA9}"/>
                </a:ext>
              </a:extLst>
            </p:cNvPr>
            <p:cNvGrpSpPr/>
            <p:nvPr/>
          </p:nvGrpSpPr>
          <p:grpSpPr>
            <a:xfrm>
              <a:off x="4038600" y="4419600"/>
              <a:ext cx="2286000" cy="1524000"/>
              <a:chOff x="3886200" y="1828800"/>
              <a:chExt cx="2133600" cy="1295400"/>
            </a:xfrm>
            <a:effectLst>
              <a:outerShdw blurRad="152400" dir="5400000" sx="90000" sy="-19000" rotWithShape="0">
                <a:prstClr val="black">
                  <a:alpha val="15000"/>
                </a:prstClr>
              </a:outerShdw>
            </a:effectLst>
          </p:grpSpPr>
          <p:sp>
            <p:nvSpPr>
              <p:cNvPr id="66" name="Rectangle: Rounded Corners 65">
                <a:extLst>
                  <a:ext uri="{FF2B5EF4-FFF2-40B4-BE49-F238E27FC236}">
                    <a16:creationId xmlns:a16="http://schemas.microsoft.com/office/drawing/2014/main" id="{9E287250-4330-43B5-AF84-277419106BCD}"/>
                  </a:ext>
                </a:extLst>
              </p:cNvPr>
              <p:cNvSpPr/>
              <p:nvPr/>
            </p:nvSpPr>
            <p:spPr>
              <a:xfrm>
                <a:off x="3886200" y="1828800"/>
                <a:ext cx="2133600" cy="1295400"/>
              </a:xfrm>
              <a:prstGeom prst="roundRect">
                <a:avLst/>
              </a:prstGeom>
              <a:gradFill flip="none" rotWithShape="1">
                <a:gsLst>
                  <a:gs pos="2000">
                    <a:srgbClr val="003300">
                      <a:alpha val="80000"/>
                    </a:srgbClr>
                  </a:gs>
                  <a:gs pos="97000">
                    <a:srgbClr val="003300"/>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91"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7" name="Rectangle: Rounded Corners 66">
                <a:extLst>
                  <a:ext uri="{FF2B5EF4-FFF2-40B4-BE49-F238E27FC236}">
                    <a16:creationId xmlns:a16="http://schemas.microsoft.com/office/drawing/2014/main" id="{1C26205D-C435-4D93-82E7-46324A102B64}"/>
                  </a:ext>
                </a:extLst>
              </p:cNvPr>
              <p:cNvSpPr/>
              <p:nvPr/>
            </p:nvSpPr>
            <p:spPr>
              <a:xfrm>
                <a:off x="3943345" y="1890709"/>
                <a:ext cx="2009780" cy="566741"/>
              </a:xfrm>
              <a:prstGeom prst="roundRect">
                <a:avLst>
                  <a:gd name="adj" fmla="val 25441"/>
                </a:avLst>
              </a:prstGeom>
              <a:gradFill flip="none" rotWithShape="1">
                <a:gsLst>
                  <a:gs pos="15000">
                    <a:srgbClr val="F9F9F9">
                      <a:alpha val="54000"/>
                    </a:srgbClr>
                  </a:gs>
                  <a:gs pos="0">
                    <a:schemeClr val="bg1">
                      <a:alpha val="90000"/>
                    </a:schemeClr>
                  </a:gs>
                  <a:gs pos="97000">
                    <a:schemeClr val="bg1">
                      <a:lumMod val="95000"/>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91"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8" name="Rectangle: Rounded Corners 67">
                <a:extLst>
                  <a:ext uri="{FF2B5EF4-FFF2-40B4-BE49-F238E27FC236}">
                    <a16:creationId xmlns:a16="http://schemas.microsoft.com/office/drawing/2014/main" id="{0522B786-4174-4A06-AD25-E58F21BA451B}"/>
                  </a:ext>
                </a:extLst>
              </p:cNvPr>
              <p:cNvSpPr/>
              <p:nvPr/>
            </p:nvSpPr>
            <p:spPr>
              <a:xfrm rot="10800000">
                <a:off x="3962400" y="2562220"/>
                <a:ext cx="1981200" cy="490541"/>
              </a:xfrm>
              <a:prstGeom prst="roundRect">
                <a:avLst>
                  <a:gd name="adj" fmla="val 25441"/>
                </a:avLst>
              </a:prstGeom>
              <a:gradFill flip="none" rotWithShape="1">
                <a:gsLst>
                  <a:gs pos="15000">
                    <a:srgbClr val="F9F9F9">
                      <a:alpha val="54000"/>
                    </a:srgbClr>
                  </a:gs>
                  <a:gs pos="0">
                    <a:schemeClr val="bg1">
                      <a:alpha val="90000"/>
                    </a:schemeClr>
                  </a:gs>
                  <a:gs pos="97000">
                    <a:schemeClr val="bg1">
                      <a:lumMod val="95000"/>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91"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65" name="Rectangle 64">
              <a:extLst>
                <a:ext uri="{FF2B5EF4-FFF2-40B4-BE49-F238E27FC236}">
                  <a16:creationId xmlns:a16="http://schemas.microsoft.com/office/drawing/2014/main" id="{77DC4F6F-3048-4F0B-A43B-C2B4077939E4}"/>
                </a:ext>
              </a:extLst>
            </p:cNvPr>
            <p:cNvSpPr/>
            <p:nvPr/>
          </p:nvSpPr>
          <p:spPr>
            <a:xfrm>
              <a:off x="4125535" y="4673601"/>
              <a:ext cx="1984156" cy="1025972"/>
            </a:xfrm>
            <a:prstGeom prst="rect">
              <a:avLst/>
            </a:prstGeom>
            <a:noFill/>
          </p:spPr>
          <p:txBody>
            <a:bodyPr wrap="square" lIns="60512" tIns="30256" rIns="60512" bIns="30256">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94" b="1" i="0" u="none" strike="noStrike" kern="1200" cap="none" spc="0" normalizeH="0" baseline="0" noProof="0">
                  <a:ln w="12700">
                    <a:solidFill>
                      <a:srgbClr val="4472C4"/>
                    </a:solidFill>
                    <a:prstDash val="solid"/>
                  </a:ln>
                  <a:pattFill prst="ltDnDiag">
                    <a:fgClr>
                      <a:srgbClr val="4472C4">
                        <a:lumMod val="60000"/>
                        <a:lumOff val="40000"/>
                      </a:srgbClr>
                    </a:fgClr>
                    <a:bgClr>
                      <a:prstClr val="white"/>
                    </a:bgClr>
                  </a:pattFill>
                  <a:effectLst/>
                  <a:uLnTx/>
                  <a:uFillTx/>
                  <a:latin typeface="Calibri" panose="020F0502020204030204"/>
                  <a:ea typeface="+mn-ea"/>
                  <a:cs typeface="+mn-cs"/>
                </a:rPr>
                <a:t>Special Committees</a:t>
              </a:r>
            </a:p>
          </p:txBody>
        </p:sp>
      </p:grpSp>
      <p:grpSp>
        <p:nvGrpSpPr>
          <p:cNvPr id="69" name="Group 68">
            <a:extLst>
              <a:ext uri="{FF2B5EF4-FFF2-40B4-BE49-F238E27FC236}">
                <a16:creationId xmlns:a16="http://schemas.microsoft.com/office/drawing/2014/main" id="{0E487C21-6F63-492F-A8DD-B9676AA55C44}"/>
              </a:ext>
            </a:extLst>
          </p:cNvPr>
          <p:cNvGrpSpPr/>
          <p:nvPr/>
        </p:nvGrpSpPr>
        <p:grpSpPr>
          <a:xfrm>
            <a:off x="6196855" y="4639236"/>
            <a:ext cx="847165" cy="453839"/>
            <a:chOff x="4038600" y="4419600"/>
            <a:chExt cx="2286000" cy="1524000"/>
          </a:xfrm>
          <a:effectLst/>
        </p:grpSpPr>
        <p:grpSp>
          <p:nvGrpSpPr>
            <p:cNvPr id="70" name="Group 69">
              <a:extLst>
                <a:ext uri="{FF2B5EF4-FFF2-40B4-BE49-F238E27FC236}">
                  <a16:creationId xmlns:a16="http://schemas.microsoft.com/office/drawing/2014/main" id="{4D0A7DC2-1273-438B-BDEE-308630766B19}"/>
                </a:ext>
              </a:extLst>
            </p:cNvPr>
            <p:cNvGrpSpPr/>
            <p:nvPr/>
          </p:nvGrpSpPr>
          <p:grpSpPr>
            <a:xfrm>
              <a:off x="4038600" y="4419600"/>
              <a:ext cx="2286000" cy="1524000"/>
              <a:chOff x="3886200" y="1828800"/>
              <a:chExt cx="2133600" cy="1295400"/>
            </a:xfrm>
            <a:effectLst>
              <a:outerShdw blurRad="152400" dir="5400000" sx="90000" sy="-19000" rotWithShape="0">
                <a:prstClr val="black">
                  <a:alpha val="15000"/>
                </a:prstClr>
              </a:outerShdw>
            </a:effectLst>
          </p:grpSpPr>
          <p:sp>
            <p:nvSpPr>
              <p:cNvPr id="72" name="Rectangle: Rounded Corners 71">
                <a:extLst>
                  <a:ext uri="{FF2B5EF4-FFF2-40B4-BE49-F238E27FC236}">
                    <a16:creationId xmlns:a16="http://schemas.microsoft.com/office/drawing/2014/main" id="{EB921940-A94B-4ABE-8528-1F604D2A3956}"/>
                  </a:ext>
                </a:extLst>
              </p:cNvPr>
              <p:cNvSpPr/>
              <p:nvPr/>
            </p:nvSpPr>
            <p:spPr>
              <a:xfrm>
                <a:off x="3886200" y="1828800"/>
                <a:ext cx="2133600" cy="1295400"/>
              </a:xfrm>
              <a:prstGeom prst="roundRect">
                <a:avLst/>
              </a:prstGeom>
              <a:gradFill flip="none" rotWithShape="1">
                <a:gsLst>
                  <a:gs pos="2000">
                    <a:srgbClr val="003300">
                      <a:alpha val="80000"/>
                    </a:srgbClr>
                  </a:gs>
                  <a:gs pos="97000">
                    <a:srgbClr val="003300"/>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91"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Rectangle: Rounded Corners 72">
                <a:extLst>
                  <a:ext uri="{FF2B5EF4-FFF2-40B4-BE49-F238E27FC236}">
                    <a16:creationId xmlns:a16="http://schemas.microsoft.com/office/drawing/2014/main" id="{DD93CBAC-603D-487E-8643-CF835B45B9DA}"/>
                  </a:ext>
                </a:extLst>
              </p:cNvPr>
              <p:cNvSpPr/>
              <p:nvPr/>
            </p:nvSpPr>
            <p:spPr>
              <a:xfrm>
                <a:off x="3943345" y="1890709"/>
                <a:ext cx="2009780" cy="566741"/>
              </a:xfrm>
              <a:prstGeom prst="roundRect">
                <a:avLst>
                  <a:gd name="adj" fmla="val 25441"/>
                </a:avLst>
              </a:prstGeom>
              <a:gradFill flip="none" rotWithShape="1">
                <a:gsLst>
                  <a:gs pos="15000">
                    <a:srgbClr val="F9F9F9">
                      <a:alpha val="54000"/>
                    </a:srgbClr>
                  </a:gs>
                  <a:gs pos="0">
                    <a:schemeClr val="bg1">
                      <a:alpha val="90000"/>
                    </a:schemeClr>
                  </a:gs>
                  <a:gs pos="97000">
                    <a:schemeClr val="bg1">
                      <a:lumMod val="95000"/>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91"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4" name="Rectangle: Rounded Corners 73">
                <a:extLst>
                  <a:ext uri="{FF2B5EF4-FFF2-40B4-BE49-F238E27FC236}">
                    <a16:creationId xmlns:a16="http://schemas.microsoft.com/office/drawing/2014/main" id="{80A9183D-85E2-42D6-94F7-17F3333BE5B3}"/>
                  </a:ext>
                </a:extLst>
              </p:cNvPr>
              <p:cNvSpPr/>
              <p:nvPr/>
            </p:nvSpPr>
            <p:spPr>
              <a:xfrm rot="10800000">
                <a:off x="3962400" y="2562220"/>
                <a:ext cx="1981200" cy="490541"/>
              </a:xfrm>
              <a:prstGeom prst="roundRect">
                <a:avLst>
                  <a:gd name="adj" fmla="val 25441"/>
                </a:avLst>
              </a:prstGeom>
              <a:gradFill flip="none" rotWithShape="1">
                <a:gsLst>
                  <a:gs pos="15000">
                    <a:srgbClr val="F9F9F9">
                      <a:alpha val="54000"/>
                    </a:srgbClr>
                  </a:gs>
                  <a:gs pos="0">
                    <a:schemeClr val="bg1">
                      <a:alpha val="90000"/>
                    </a:schemeClr>
                  </a:gs>
                  <a:gs pos="97000">
                    <a:schemeClr val="bg1">
                      <a:lumMod val="95000"/>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91"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71" name="Rectangle 70">
              <a:extLst>
                <a:ext uri="{FF2B5EF4-FFF2-40B4-BE49-F238E27FC236}">
                  <a16:creationId xmlns:a16="http://schemas.microsoft.com/office/drawing/2014/main" id="{5F05E2EB-6787-4268-BA4F-566A1589ABA6}"/>
                </a:ext>
              </a:extLst>
            </p:cNvPr>
            <p:cNvSpPr/>
            <p:nvPr/>
          </p:nvSpPr>
          <p:spPr>
            <a:xfrm>
              <a:off x="4125535" y="4673601"/>
              <a:ext cx="1984156" cy="1025972"/>
            </a:xfrm>
            <a:prstGeom prst="rect">
              <a:avLst/>
            </a:prstGeom>
            <a:noFill/>
          </p:spPr>
          <p:txBody>
            <a:bodyPr wrap="square" lIns="60512" tIns="30256" rIns="60512" bIns="30256">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94" b="1" i="0" u="none" strike="noStrike" kern="1200" cap="none" spc="0" normalizeH="0" baseline="0" noProof="0">
                  <a:ln w="12700">
                    <a:solidFill>
                      <a:srgbClr val="4472C4"/>
                    </a:solidFill>
                    <a:prstDash val="solid"/>
                  </a:ln>
                  <a:pattFill prst="ltDnDiag">
                    <a:fgClr>
                      <a:srgbClr val="4472C4">
                        <a:lumMod val="60000"/>
                        <a:lumOff val="40000"/>
                      </a:srgbClr>
                    </a:fgClr>
                    <a:bgClr>
                      <a:prstClr val="white"/>
                    </a:bgClr>
                  </a:pattFill>
                  <a:effectLst/>
                  <a:uLnTx/>
                  <a:uFillTx/>
                  <a:latin typeface="Calibri" panose="020F0502020204030204"/>
                  <a:ea typeface="+mn-ea"/>
                  <a:cs typeface="+mn-cs"/>
                </a:rPr>
                <a:t>Special Committees</a:t>
              </a:r>
            </a:p>
          </p:txBody>
        </p:sp>
      </p:grpSp>
      <p:grpSp>
        <p:nvGrpSpPr>
          <p:cNvPr id="75" name="Group 74">
            <a:extLst>
              <a:ext uri="{FF2B5EF4-FFF2-40B4-BE49-F238E27FC236}">
                <a16:creationId xmlns:a16="http://schemas.microsoft.com/office/drawing/2014/main" id="{133BA34F-A51B-452A-BEB9-A8641656C002}"/>
              </a:ext>
            </a:extLst>
          </p:cNvPr>
          <p:cNvGrpSpPr/>
          <p:nvPr/>
        </p:nvGrpSpPr>
        <p:grpSpPr>
          <a:xfrm>
            <a:off x="6499413" y="4689662"/>
            <a:ext cx="847165" cy="453839"/>
            <a:chOff x="4038600" y="4419600"/>
            <a:chExt cx="2286000" cy="1524000"/>
          </a:xfrm>
          <a:effectLst/>
        </p:grpSpPr>
        <p:grpSp>
          <p:nvGrpSpPr>
            <p:cNvPr id="76" name="Group 75">
              <a:extLst>
                <a:ext uri="{FF2B5EF4-FFF2-40B4-BE49-F238E27FC236}">
                  <a16:creationId xmlns:a16="http://schemas.microsoft.com/office/drawing/2014/main" id="{A3924635-9C3D-46FD-9C07-754F472E2A52}"/>
                </a:ext>
              </a:extLst>
            </p:cNvPr>
            <p:cNvGrpSpPr/>
            <p:nvPr/>
          </p:nvGrpSpPr>
          <p:grpSpPr>
            <a:xfrm>
              <a:off x="4038600" y="4419600"/>
              <a:ext cx="2286000" cy="1524000"/>
              <a:chOff x="3886200" y="1828800"/>
              <a:chExt cx="2133600" cy="1295400"/>
            </a:xfrm>
            <a:effectLst>
              <a:outerShdw blurRad="152400" dir="5400000" sx="90000" sy="-19000" rotWithShape="0">
                <a:prstClr val="black">
                  <a:alpha val="15000"/>
                </a:prstClr>
              </a:outerShdw>
            </a:effectLst>
          </p:grpSpPr>
          <p:sp>
            <p:nvSpPr>
              <p:cNvPr id="78" name="Rectangle: Rounded Corners 77">
                <a:extLst>
                  <a:ext uri="{FF2B5EF4-FFF2-40B4-BE49-F238E27FC236}">
                    <a16:creationId xmlns:a16="http://schemas.microsoft.com/office/drawing/2014/main" id="{2BF41E9F-ED37-40BC-B835-0F0D14CEEB16}"/>
                  </a:ext>
                </a:extLst>
              </p:cNvPr>
              <p:cNvSpPr/>
              <p:nvPr/>
            </p:nvSpPr>
            <p:spPr>
              <a:xfrm>
                <a:off x="3886200" y="1828800"/>
                <a:ext cx="2133600" cy="1295400"/>
              </a:xfrm>
              <a:prstGeom prst="roundRect">
                <a:avLst/>
              </a:prstGeom>
              <a:gradFill flip="none" rotWithShape="1">
                <a:gsLst>
                  <a:gs pos="2000">
                    <a:srgbClr val="003300">
                      <a:alpha val="80000"/>
                    </a:srgbClr>
                  </a:gs>
                  <a:gs pos="97000">
                    <a:srgbClr val="003300"/>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91"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9" name="Rectangle: Rounded Corners 78">
                <a:extLst>
                  <a:ext uri="{FF2B5EF4-FFF2-40B4-BE49-F238E27FC236}">
                    <a16:creationId xmlns:a16="http://schemas.microsoft.com/office/drawing/2014/main" id="{F3F6FE5A-14D7-4749-BEF2-0EFE1F61C8B4}"/>
                  </a:ext>
                </a:extLst>
              </p:cNvPr>
              <p:cNvSpPr/>
              <p:nvPr/>
            </p:nvSpPr>
            <p:spPr>
              <a:xfrm>
                <a:off x="3943345" y="1890709"/>
                <a:ext cx="2009780" cy="566741"/>
              </a:xfrm>
              <a:prstGeom prst="roundRect">
                <a:avLst>
                  <a:gd name="adj" fmla="val 25441"/>
                </a:avLst>
              </a:prstGeom>
              <a:gradFill flip="none" rotWithShape="1">
                <a:gsLst>
                  <a:gs pos="15000">
                    <a:srgbClr val="F9F9F9">
                      <a:alpha val="54000"/>
                    </a:srgbClr>
                  </a:gs>
                  <a:gs pos="0">
                    <a:schemeClr val="bg1">
                      <a:alpha val="90000"/>
                    </a:schemeClr>
                  </a:gs>
                  <a:gs pos="97000">
                    <a:schemeClr val="bg1">
                      <a:lumMod val="95000"/>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91"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0" name="Rectangle: Rounded Corners 79">
                <a:extLst>
                  <a:ext uri="{FF2B5EF4-FFF2-40B4-BE49-F238E27FC236}">
                    <a16:creationId xmlns:a16="http://schemas.microsoft.com/office/drawing/2014/main" id="{26186EF5-E28A-40F7-A0A1-B96BA6D4465D}"/>
                  </a:ext>
                </a:extLst>
              </p:cNvPr>
              <p:cNvSpPr/>
              <p:nvPr/>
            </p:nvSpPr>
            <p:spPr>
              <a:xfrm rot="10800000">
                <a:off x="3962400" y="2562220"/>
                <a:ext cx="1981200" cy="490541"/>
              </a:xfrm>
              <a:prstGeom prst="roundRect">
                <a:avLst>
                  <a:gd name="adj" fmla="val 25441"/>
                </a:avLst>
              </a:prstGeom>
              <a:gradFill flip="none" rotWithShape="1">
                <a:gsLst>
                  <a:gs pos="15000">
                    <a:srgbClr val="F9F9F9">
                      <a:alpha val="54000"/>
                    </a:srgbClr>
                  </a:gs>
                  <a:gs pos="0">
                    <a:schemeClr val="bg1">
                      <a:alpha val="90000"/>
                    </a:schemeClr>
                  </a:gs>
                  <a:gs pos="97000">
                    <a:schemeClr val="bg1">
                      <a:lumMod val="95000"/>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91"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77" name="Rectangle 76">
              <a:extLst>
                <a:ext uri="{FF2B5EF4-FFF2-40B4-BE49-F238E27FC236}">
                  <a16:creationId xmlns:a16="http://schemas.microsoft.com/office/drawing/2014/main" id="{9A3F193E-E080-42F5-AE41-BF09E3F56860}"/>
                </a:ext>
              </a:extLst>
            </p:cNvPr>
            <p:cNvSpPr/>
            <p:nvPr/>
          </p:nvSpPr>
          <p:spPr>
            <a:xfrm>
              <a:off x="4125535" y="4673601"/>
              <a:ext cx="1984156" cy="1025972"/>
            </a:xfrm>
            <a:prstGeom prst="rect">
              <a:avLst/>
            </a:prstGeom>
            <a:noFill/>
          </p:spPr>
          <p:txBody>
            <a:bodyPr wrap="square" lIns="60512" tIns="30256" rIns="60512" bIns="30256">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94" b="1" i="0" u="none" strike="noStrike" kern="1200" cap="none" spc="0" normalizeH="0" baseline="0" noProof="0">
                  <a:ln w="12700">
                    <a:solidFill>
                      <a:srgbClr val="4472C4"/>
                    </a:solidFill>
                    <a:prstDash val="solid"/>
                  </a:ln>
                  <a:pattFill prst="ltDnDiag">
                    <a:fgClr>
                      <a:srgbClr val="4472C4">
                        <a:lumMod val="60000"/>
                        <a:lumOff val="40000"/>
                      </a:srgbClr>
                    </a:fgClr>
                    <a:bgClr>
                      <a:prstClr val="white"/>
                    </a:bgClr>
                  </a:pattFill>
                  <a:effectLst/>
                  <a:uLnTx/>
                  <a:uFillTx/>
                  <a:latin typeface="Calibri" panose="020F0502020204030204"/>
                  <a:ea typeface="+mn-ea"/>
                  <a:cs typeface="+mn-cs"/>
                </a:rPr>
                <a:t>Special Committees</a:t>
              </a:r>
            </a:p>
          </p:txBody>
        </p:sp>
      </p:grpSp>
      <p:grpSp>
        <p:nvGrpSpPr>
          <p:cNvPr id="81" name="Group 80">
            <a:extLst>
              <a:ext uri="{FF2B5EF4-FFF2-40B4-BE49-F238E27FC236}">
                <a16:creationId xmlns:a16="http://schemas.microsoft.com/office/drawing/2014/main" id="{6544ED02-D7AA-46AE-A87F-C0AE1AD669D3}"/>
              </a:ext>
            </a:extLst>
          </p:cNvPr>
          <p:cNvGrpSpPr/>
          <p:nvPr/>
        </p:nvGrpSpPr>
        <p:grpSpPr>
          <a:xfrm>
            <a:off x="6801972" y="4740089"/>
            <a:ext cx="847165" cy="453839"/>
            <a:chOff x="4038600" y="4419600"/>
            <a:chExt cx="2286000" cy="1524000"/>
          </a:xfrm>
          <a:effectLst/>
        </p:grpSpPr>
        <p:grpSp>
          <p:nvGrpSpPr>
            <p:cNvPr id="82" name="Group 81">
              <a:extLst>
                <a:ext uri="{FF2B5EF4-FFF2-40B4-BE49-F238E27FC236}">
                  <a16:creationId xmlns:a16="http://schemas.microsoft.com/office/drawing/2014/main" id="{FCEE2506-9439-4C60-B64E-9765ACA6E752}"/>
                </a:ext>
              </a:extLst>
            </p:cNvPr>
            <p:cNvGrpSpPr/>
            <p:nvPr/>
          </p:nvGrpSpPr>
          <p:grpSpPr>
            <a:xfrm>
              <a:off x="4038600" y="4419600"/>
              <a:ext cx="2286000" cy="1524000"/>
              <a:chOff x="3886200" y="1828800"/>
              <a:chExt cx="2133600" cy="1295400"/>
            </a:xfrm>
            <a:effectLst>
              <a:outerShdw blurRad="152400" dir="5400000" sx="90000" sy="-19000" rotWithShape="0">
                <a:prstClr val="black">
                  <a:alpha val="15000"/>
                </a:prstClr>
              </a:outerShdw>
            </a:effectLst>
          </p:grpSpPr>
          <p:sp>
            <p:nvSpPr>
              <p:cNvPr id="84" name="Rectangle: Rounded Corners 83">
                <a:extLst>
                  <a:ext uri="{FF2B5EF4-FFF2-40B4-BE49-F238E27FC236}">
                    <a16:creationId xmlns:a16="http://schemas.microsoft.com/office/drawing/2014/main" id="{EEB7EBAB-3548-444F-903F-A3EA4AAA50A8}"/>
                  </a:ext>
                </a:extLst>
              </p:cNvPr>
              <p:cNvSpPr/>
              <p:nvPr/>
            </p:nvSpPr>
            <p:spPr>
              <a:xfrm>
                <a:off x="3886200" y="1828800"/>
                <a:ext cx="2133600" cy="1295400"/>
              </a:xfrm>
              <a:prstGeom prst="roundRect">
                <a:avLst/>
              </a:prstGeom>
              <a:gradFill flip="none" rotWithShape="1">
                <a:gsLst>
                  <a:gs pos="2000">
                    <a:srgbClr val="003300">
                      <a:alpha val="80000"/>
                    </a:srgbClr>
                  </a:gs>
                  <a:gs pos="97000">
                    <a:srgbClr val="003300"/>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91"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5" name="Rectangle: Rounded Corners 84">
                <a:extLst>
                  <a:ext uri="{FF2B5EF4-FFF2-40B4-BE49-F238E27FC236}">
                    <a16:creationId xmlns:a16="http://schemas.microsoft.com/office/drawing/2014/main" id="{8843E8E6-37BB-49A7-84C3-5AA9BA226B33}"/>
                  </a:ext>
                </a:extLst>
              </p:cNvPr>
              <p:cNvSpPr/>
              <p:nvPr/>
            </p:nvSpPr>
            <p:spPr>
              <a:xfrm>
                <a:off x="3943345" y="1890709"/>
                <a:ext cx="2009780" cy="566741"/>
              </a:xfrm>
              <a:prstGeom prst="roundRect">
                <a:avLst>
                  <a:gd name="adj" fmla="val 25441"/>
                </a:avLst>
              </a:prstGeom>
              <a:gradFill flip="none" rotWithShape="1">
                <a:gsLst>
                  <a:gs pos="15000">
                    <a:srgbClr val="F9F9F9">
                      <a:alpha val="54000"/>
                    </a:srgbClr>
                  </a:gs>
                  <a:gs pos="0">
                    <a:schemeClr val="bg1">
                      <a:alpha val="90000"/>
                    </a:schemeClr>
                  </a:gs>
                  <a:gs pos="97000">
                    <a:schemeClr val="bg1">
                      <a:lumMod val="95000"/>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91"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6" name="Rectangle: Rounded Corners 85">
                <a:extLst>
                  <a:ext uri="{FF2B5EF4-FFF2-40B4-BE49-F238E27FC236}">
                    <a16:creationId xmlns:a16="http://schemas.microsoft.com/office/drawing/2014/main" id="{408603B9-2275-4C2A-B884-A12695F4ABAA}"/>
                  </a:ext>
                </a:extLst>
              </p:cNvPr>
              <p:cNvSpPr/>
              <p:nvPr/>
            </p:nvSpPr>
            <p:spPr>
              <a:xfrm rot="10800000">
                <a:off x="3962400" y="2562220"/>
                <a:ext cx="1981200" cy="490541"/>
              </a:xfrm>
              <a:prstGeom prst="roundRect">
                <a:avLst>
                  <a:gd name="adj" fmla="val 25441"/>
                </a:avLst>
              </a:prstGeom>
              <a:gradFill flip="none" rotWithShape="1">
                <a:gsLst>
                  <a:gs pos="15000">
                    <a:srgbClr val="F9F9F9">
                      <a:alpha val="54000"/>
                    </a:srgbClr>
                  </a:gs>
                  <a:gs pos="0">
                    <a:schemeClr val="bg1">
                      <a:alpha val="90000"/>
                    </a:schemeClr>
                  </a:gs>
                  <a:gs pos="97000">
                    <a:schemeClr val="bg1">
                      <a:lumMod val="95000"/>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91"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83" name="Rectangle 82">
              <a:extLst>
                <a:ext uri="{FF2B5EF4-FFF2-40B4-BE49-F238E27FC236}">
                  <a16:creationId xmlns:a16="http://schemas.microsoft.com/office/drawing/2014/main" id="{24B9112C-8F02-4FD4-B486-4FE510B8F4B1}"/>
                </a:ext>
              </a:extLst>
            </p:cNvPr>
            <p:cNvSpPr/>
            <p:nvPr/>
          </p:nvSpPr>
          <p:spPr>
            <a:xfrm>
              <a:off x="4125535" y="4673601"/>
              <a:ext cx="1984156" cy="1025972"/>
            </a:xfrm>
            <a:prstGeom prst="rect">
              <a:avLst/>
            </a:prstGeom>
            <a:noFill/>
          </p:spPr>
          <p:txBody>
            <a:bodyPr wrap="square" lIns="60512" tIns="30256" rIns="60512" bIns="30256">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94" b="1" i="0" u="none" strike="noStrike" kern="1200" cap="none" spc="0" normalizeH="0" baseline="0" noProof="0">
                  <a:ln w="12700">
                    <a:solidFill>
                      <a:srgbClr val="4472C4"/>
                    </a:solidFill>
                    <a:prstDash val="solid"/>
                  </a:ln>
                  <a:pattFill prst="ltDnDiag">
                    <a:fgClr>
                      <a:srgbClr val="4472C4">
                        <a:lumMod val="60000"/>
                        <a:lumOff val="40000"/>
                      </a:srgbClr>
                    </a:fgClr>
                    <a:bgClr>
                      <a:prstClr val="white"/>
                    </a:bgClr>
                  </a:pattFill>
                  <a:effectLst/>
                  <a:uLnTx/>
                  <a:uFillTx/>
                  <a:latin typeface="Calibri" panose="020F0502020204030204"/>
                  <a:ea typeface="+mn-ea"/>
                  <a:cs typeface="+mn-cs"/>
                </a:rPr>
                <a:t>Special Committees</a:t>
              </a:r>
            </a:p>
          </p:txBody>
        </p:sp>
      </p:grpSp>
      <p:grpSp>
        <p:nvGrpSpPr>
          <p:cNvPr id="87" name="Group 86">
            <a:extLst>
              <a:ext uri="{FF2B5EF4-FFF2-40B4-BE49-F238E27FC236}">
                <a16:creationId xmlns:a16="http://schemas.microsoft.com/office/drawing/2014/main" id="{B4A35D48-79E8-468C-AB3E-A5BCE76D8092}"/>
              </a:ext>
            </a:extLst>
          </p:cNvPr>
          <p:cNvGrpSpPr/>
          <p:nvPr/>
        </p:nvGrpSpPr>
        <p:grpSpPr>
          <a:xfrm>
            <a:off x="7104531" y="4790516"/>
            <a:ext cx="847165" cy="453839"/>
            <a:chOff x="4038600" y="4419600"/>
            <a:chExt cx="2286000" cy="1524000"/>
          </a:xfrm>
          <a:effectLst/>
        </p:grpSpPr>
        <p:grpSp>
          <p:nvGrpSpPr>
            <p:cNvPr id="88" name="Group 87">
              <a:extLst>
                <a:ext uri="{FF2B5EF4-FFF2-40B4-BE49-F238E27FC236}">
                  <a16:creationId xmlns:a16="http://schemas.microsoft.com/office/drawing/2014/main" id="{4BA6AB9D-E9E1-42F2-BD56-BEC93B1335E3}"/>
                </a:ext>
              </a:extLst>
            </p:cNvPr>
            <p:cNvGrpSpPr/>
            <p:nvPr/>
          </p:nvGrpSpPr>
          <p:grpSpPr>
            <a:xfrm>
              <a:off x="4038600" y="4419600"/>
              <a:ext cx="2286000" cy="1524000"/>
              <a:chOff x="3886200" y="1828800"/>
              <a:chExt cx="2133600" cy="1295400"/>
            </a:xfrm>
            <a:effectLst>
              <a:outerShdw blurRad="152400" dir="5400000" sx="90000" sy="-19000" rotWithShape="0">
                <a:prstClr val="black">
                  <a:alpha val="15000"/>
                </a:prstClr>
              </a:outerShdw>
            </a:effectLst>
          </p:grpSpPr>
          <p:sp>
            <p:nvSpPr>
              <p:cNvPr id="90" name="Rectangle: Rounded Corners 89">
                <a:extLst>
                  <a:ext uri="{FF2B5EF4-FFF2-40B4-BE49-F238E27FC236}">
                    <a16:creationId xmlns:a16="http://schemas.microsoft.com/office/drawing/2014/main" id="{66ED9D21-9F4A-4A28-89CB-E29D07A394C4}"/>
                  </a:ext>
                </a:extLst>
              </p:cNvPr>
              <p:cNvSpPr/>
              <p:nvPr/>
            </p:nvSpPr>
            <p:spPr>
              <a:xfrm>
                <a:off x="3886200" y="1828800"/>
                <a:ext cx="2133600" cy="1295400"/>
              </a:xfrm>
              <a:prstGeom prst="roundRect">
                <a:avLst/>
              </a:prstGeom>
              <a:gradFill flip="none" rotWithShape="1">
                <a:gsLst>
                  <a:gs pos="2000">
                    <a:srgbClr val="003300">
                      <a:alpha val="80000"/>
                    </a:srgbClr>
                  </a:gs>
                  <a:gs pos="97000">
                    <a:srgbClr val="003300"/>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91"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1" name="Rectangle: Rounded Corners 90">
                <a:extLst>
                  <a:ext uri="{FF2B5EF4-FFF2-40B4-BE49-F238E27FC236}">
                    <a16:creationId xmlns:a16="http://schemas.microsoft.com/office/drawing/2014/main" id="{601F0163-1B8E-4B99-B3FC-9A0C553148F9}"/>
                  </a:ext>
                </a:extLst>
              </p:cNvPr>
              <p:cNvSpPr/>
              <p:nvPr/>
            </p:nvSpPr>
            <p:spPr>
              <a:xfrm>
                <a:off x="3943345" y="1890709"/>
                <a:ext cx="2009780" cy="566741"/>
              </a:xfrm>
              <a:prstGeom prst="roundRect">
                <a:avLst>
                  <a:gd name="adj" fmla="val 25441"/>
                </a:avLst>
              </a:prstGeom>
              <a:gradFill flip="none" rotWithShape="1">
                <a:gsLst>
                  <a:gs pos="15000">
                    <a:srgbClr val="F9F9F9">
                      <a:alpha val="54000"/>
                    </a:srgbClr>
                  </a:gs>
                  <a:gs pos="0">
                    <a:schemeClr val="bg1">
                      <a:alpha val="90000"/>
                    </a:schemeClr>
                  </a:gs>
                  <a:gs pos="97000">
                    <a:schemeClr val="bg1">
                      <a:lumMod val="95000"/>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91"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2" name="Rectangle: Rounded Corners 91">
                <a:extLst>
                  <a:ext uri="{FF2B5EF4-FFF2-40B4-BE49-F238E27FC236}">
                    <a16:creationId xmlns:a16="http://schemas.microsoft.com/office/drawing/2014/main" id="{8FBF6500-CF21-466E-A345-A620328A9227}"/>
                  </a:ext>
                </a:extLst>
              </p:cNvPr>
              <p:cNvSpPr/>
              <p:nvPr/>
            </p:nvSpPr>
            <p:spPr>
              <a:xfrm rot="10800000">
                <a:off x="3962400" y="2562220"/>
                <a:ext cx="1981200" cy="490541"/>
              </a:xfrm>
              <a:prstGeom prst="roundRect">
                <a:avLst>
                  <a:gd name="adj" fmla="val 25441"/>
                </a:avLst>
              </a:prstGeom>
              <a:gradFill flip="none" rotWithShape="1">
                <a:gsLst>
                  <a:gs pos="15000">
                    <a:srgbClr val="F9F9F9">
                      <a:alpha val="54000"/>
                    </a:srgbClr>
                  </a:gs>
                  <a:gs pos="0">
                    <a:schemeClr val="bg1">
                      <a:alpha val="90000"/>
                    </a:schemeClr>
                  </a:gs>
                  <a:gs pos="97000">
                    <a:schemeClr val="bg1">
                      <a:lumMod val="95000"/>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91"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89" name="Rectangle 88">
              <a:extLst>
                <a:ext uri="{FF2B5EF4-FFF2-40B4-BE49-F238E27FC236}">
                  <a16:creationId xmlns:a16="http://schemas.microsoft.com/office/drawing/2014/main" id="{F7630A6B-F005-4C8E-8EA0-4A66230CBD4A}"/>
                </a:ext>
              </a:extLst>
            </p:cNvPr>
            <p:cNvSpPr/>
            <p:nvPr/>
          </p:nvSpPr>
          <p:spPr>
            <a:xfrm>
              <a:off x="4125535" y="4673601"/>
              <a:ext cx="1984156" cy="1025972"/>
            </a:xfrm>
            <a:prstGeom prst="rect">
              <a:avLst/>
            </a:prstGeom>
            <a:noFill/>
          </p:spPr>
          <p:txBody>
            <a:bodyPr wrap="square" lIns="60512" tIns="30256" rIns="60512" bIns="30256">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94" b="1" i="0" u="none" strike="noStrike" kern="1200" cap="none" spc="0" normalizeH="0" baseline="0" noProof="0">
                  <a:ln w="12700">
                    <a:solidFill>
                      <a:srgbClr val="4472C4"/>
                    </a:solidFill>
                    <a:prstDash val="solid"/>
                  </a:ln>
                  <a:pattFill prst="ltDnDiag">
                    <a:fgClr>
                      <a:srgbClr val="4472C4">
                        <a:lumMod val="60000"/>
                        <a:lumOff val="40000"/>
                      </a:srgbClr>
                    </a:fgClr>
                    <a:bgClr>
                      <a:prstClr val="white"/>
                    </a:bgClr>
                  </a:pattFill>
                  <a:effectLst/>
                  <a:uLnTx/>
                  <a:uFillTx/>
                  <a:latin typeface="Calibri" panose="020F0502020204030204"/>
                  <a:ea typeface="+mn-ea"/>
                  <a:cs typeface="+mn-cs"/>
                </a:rPr>
                <a:t>Special Committees</a:t>
              </a:r>
            </a:p>
          </p:txBody>
        </p:sp>
      </p:grpSp>
      <p:grpSp>
        <p:nvGrpSpPr>
          <p:cNvPr id="93" name="Group 92">
            <a:extLst>
              <a:ext uri="{FF2B5EF4-FFF2-40B4-BE49-F238E27FC236}">
                <a16:creationId xmlns:a16="http://schemas.microsoft.com/office/drawing/2014/main" id="{55855C83-749C-46DE-BDB6-8D7684821A85}"/>
              </a:ext>
            </a:extLst>
          </p:cNvPr>
          <p:cNvGrpSpPr/>
          <p:nvPr/>
        </p:nvGrpSpPr>
        <p:grpSpPr>
          <a:xfrm>
            <a:off x="7407090" y="4840942"/>
            <a:ext cx="847165" cy="453839"/>
            <a:chOff x="4038600" y="4419600"/>
            <a:chExt cx="2286000" cy="1524000"/>
          </a:xfrm>
          <a:effectLst/>
        </p:grpSpPr>
        <p:grpSp>
          <p:nvGrpSpPr>
            <p:cNvPr id="94" name="Group 93">
              <a:extLst>
                <a:ext uri="{FF2B5EF4-FFF2-40B4-BE49-F238E27FC236}">
                  <a16:creationId xmlns:a16="http://schemas.microsoft.com/office/drawing/2014/main" id="{F0CC156B-0684-4E40-BDA6-F844E7756725}"/>
                </a:ext>
              </a:extLst>
            </p:cNvPr>
            <p:cNvGrpSpPr/>
            <p:nvPr/>
          </p:nvGrpSpPr>
          <p:grpSpPr>
            <a:xfrm>
              <a:off x="4038600" y="4419600"/>
              <a:ext cx="2286000" cy="1524000"/>
              <a:chOff x="3886200" y="1828800"/>
              <a:chExt cx="2133600" cy="1295400"/>
            </a:xfrm>
            <a:effectLst>
              <a:outerShdw blurRad="152400" dir="5400000" sx="90000" sy="-19000" rotWithShape="0">
                <a:prstClr val="black">
                  <a:alpha val="15000"/>
                </a:prstClr>
              </a:outerShdw>
            </a:effectLst>
          </p:grpSpPr>
          <p:sp>
            <p:nvSpPr>
              <p:cNvPr id="96" name="Rectangle: Rounded Corners 95">
                <a:extLst>
                  <a:ext uri="{FF2B5EF4-FFF2-40B4-BE49-F238E27FC236}">
                    <a16:creationId xmlns:a16="http://schemas.microsoft.com/office/drawing/2014/main" id="{F6E34695-C924-4F47-B596-EA5D5C25EE8A}"/>
                  </a:ext>
                </a:extLst>
              </p:cNvPr>
              <p:cNvSpPr/>
              <p:nvPr/>
            </p:nvSpPr>
            <p:spPr>
              <a:xfrm>
                <a:off x="3886200" y="1828800"/>
                <a:ext cx="2133600" cy="1295400"/>
              </a:xfrm>
              <a:prstGeom prst="roundRect">
                <a:avLst/>
              </a:prstGeom>
              <a:gradFill flip="none" rotWithShape="1">
                <a:gsLst>
                  <a:gs pos="2000">
                    <a:srgbClr val="003300">
                      <a:alpha val="80000"/>
                    </a:srgbClr>
                  </a:gs>
                  <a:gs pos="97000">
                    <a:srgbClr val="003300"/>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91"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7" name="Rectangle: Rounded Corners 96">
                <a:extLst>
                  <a:ext uri="{FF2B5EF4-FFF2-40B4-BE49-F238E27FC236}">
                    <a16:creationId xmlns:a16="http://schemas.microsoft.com/office/drawing/2014/main" id="{D1D68435-6D8A-4DFC-A340-DC5E311D81E1}"/>
                  </a:ext>
                </a:extLst>
              </p:cNvPr>
              <p:cNvSpPr/>
              <p:nvPr/>
            </p:nvSpPr>
            <p:spPr>
              <a:xfrm>
                <a:off x="3943345" y="1890709"/>
                <a:ext cx="2009780" cy="566741"/>
              </a:xfrm>
              <a:prstGeom prst="roundRect">
                <a:avLst>
                  <a:gd name="adj" fmla="val 25441"/>
                </a:avLst>
              </a:prstGeom>
              <a:gradFill flip="none" rotWithShape="1">
                <a:gsLst>
                  <a:gs pos="15000">
                    <a:srgbClr val="F9F9F9">
                      <a:alpha val="54000"/>
                    </a:srgbClr>
                  </a:gs>
                  <a:gs pos="0">
                    <a:schemeClr val="bg1">
                      <a:alpha val="90000"/>
                    </a:schemeClr>
                  </a:gs>
                  <a:gs pos="97000">
                    <a:schemeClr val="bg1">
                      <a:lumMod val="95000"/>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91"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8" name="Rectangle: Rounded Corners 97">
                <a:extLst>
                  <a:ext uri="{FF2B5EF4-FFF2-40B4-BE49-F238E27FC236}">
                    <a16:creationId xmlns:a16="http://schemas.microsoft.com/office/drawing/2014/main" id="{CA6A1EE1-DB59-48B0-9F2A-B6DAB9B6AA6B}"/>
                  </a:ext>
                </a:extLst>
              </p:cNvPr>
              <p:cNvSpPr/>
              <p:nvPr/>
            </p:nvSpPr>
            <p:spPr>
              <a:xfrm rot="10800000">
                <a:off x="3962400" y="2562220"/>
                <a:ext cx="1981200" cy="490541"/>
              </a:xfrm>
              <a:prstGeom prst="roundRect">
                <a:avLst>
                  <a:gd name="adj" fmla="val 25441"/>
                </a:avLst>
              </a:prstGeom>
              <a:gradFill flip="none" rotWithShape="1">
                <a:gsLst>
                  <a:gs pos="15000">
                    <a:srgbClr val="F9F9F9">
                      <a:alpha val="54000"/>
                    </a:srgbClr>
                  </a:gs>
                  <a:gs pos="0">
                    <a:schemeClr val="bg1">
                      <a:alpha val="90000"/>
                    </a:schemeClr>
                  </a:gs>
                  <a:gs pos="97000">
                    <a:schemeClr val="bg1">
                      <a:lumMod val="95000"/>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91"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95" name="Rectangle 94">
              <a:extLst>
                <a:ext uri="{FF2B5EF4-FFF2-40B4-BE49-F238E27FC236}">
                  <a16:creationId xmlns:a16="http://schemas.microsoft.com/office/drawing/2014/main" id="{FEF0E6AD-FE3D-479C-85E1-A66E88878482}"/>
                </a:ext>
              </a:extLst>
            </p:cNvPr>
            <p:cNvSpPr/>
            <p:nvPr/>
          </p:nvSpPr>
          <p:spPr>
            <a:xfrm>
              <a:off x="4125535" y="4673601"/>
              <a:ext cx="1984156" cy="1025972"/>
            </a:xfrm>
            <a:prstGeom prst="rect">
              <a:avLst/>
            </a:prstGeom>
            <a:noFill/>
          </p:spPr>
          <p:txBody>
            <a:bodyPr wrap="square" lIns="60512" tIns="30256" rIns="60512" bIns="30256">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94" b="1" i="0" u="none" strike="noStrike" kern="1200" cap="none" spc="0" normalizeH="0" baseline="0" noProof="0">
                  <a:ln w="12700">
                    <a:solidFill>
                      <a:srgbClr val="4472C4"/>
                    </a:solidFill>
                    <a:prstDash val="solid"/>
                  </a:ln>
                  <a:pattFill prst="ltDnDiag">
                    <a:fgClr>
                      <a:srgbClr val="4472C4">
                        <a:lumMod val="60000"/>
                        <a:lumOff val="40000"/>
                      </a:srgbClr>
                    </a:fgClr>
                    <a:bgClr>
                      <a:prstClr val="white"/>
                    </a:bgClr>
                  </a:pattFill>
                  <a:effectLst/>
                  <a:uLnTx/>
                  <a:uFillTx/>
                  <a:latin typeface="Calibri" panose="020F0502020204030204"/>
                  <a:ea typeface="+mn-ea"/>
                  <a:cs typeface="+mn-cs"/>
                </a:rPr>
                <a:t>Special Committees</a:t>
              </a:r>
            </a:p>
          </p:txBody>
        </p:sp>
      </p:grpSp>
      <p:grpSp>
        <p:nvGrpSpPr>
          <p:cNvPr id="99" name="Group 98">
            <a:extLst>
              <a:ext uri="{FF2B5EF4-FFF2-40B4-BE49-F238E27FC236}">
                <a16:creationId xmlns:a16="http://schemas.microsoft.com/office/drawing/2014/main" id="{E42CFF57-985A-4448-97B7-883D75965959}"/>
              </a:ext>
            </a:extLst>
          </p:cNvPr>
          <p:cNvGrpSpPr/>
          <p:nvPr/>
        </p:nvGrpSpPr>
        <p:grpSpPr>
          <a:xfrm>
            <a:off x="7709648" y="4891368"/>
            <a:ext cx="847165" cy="453839"/>
            <a:chOff x="4038600" y="4419600"/>
            <a:chExt cx="2286000" cy="1524000"/>
          </a:xfrm>
          <a:effectLst/>
        </p:grpSpPr>
        <p:grpSp>
          <p:nvGrpSpPr>
            <p:cNvPr id="100" name="Group 99">
              <a:extLst>
                <a:ext uri="{FF2B5EF4-FFF2-40B4-BE49-F238E27FC236}">
                  <a16:creationId xmlns:a16="http://schemas.microsoft.com/office/drawing/2014/main" id="{ABD07FBD-DA06-4B78-B495-65C7E9CB30A4}"/>
                </a:ext>
              </a:extLst>
            </p:cNvPr>
            <p:cNvGrpSpPr/>
            <p:nvPr/>
          </p:nvGrpSpPr>
          <p:grpSpPr>
            <a:xfrm>
              <a:off x="4038600" y="4419600"/>
              <a:ext cx="2286000" cy="1524000"/>
              <a:chOff x="3886200" y="1828800"/>
              <a:chExt cx="2133600" cy="1295400"/>
            </a:xfrm>
            <a:effectLst>
              <a:outerShdw blurRad="152400" dir="5400000" sx="90000" sy="-19000" rotWithShape="0">
                <a:prstClr val="black">
                  <a:alpha val="15000"/>
                </a:prstClr>
              </a:outerShdw>
            </a:effectLst>
          </p:grpSpPr>
          <p:sp>
            <p:nvSpPr>
              <p:cNvPr id="102" name="Rectangle: Rounded Corners 101">
                <a:extLst>
                  <a:ext uri="{FF2B5EF4-FFF2-40B4-BE49-F238E27FC236}">
                    <a16:creationId xmlns:a16="http://schemas.microsoft.com/office/drawing/2014/main" id="{5A9DD1D9-F3BE-4FE1-AF8B-F603DD28E51F}"/>
                  </a:ext>
                </a:extLst>
              </p:cNvPr>
              <p:cNvSpPr/>
              <p:nvPr/>
            </p:nvSpPr>
            <p:spPr>
              <a:xfrm>
                <a:off x="3886200" y="1828800"/>
                <a:ext cx="2133600" cy="1295400"/>
              </a:xfrm>
              <a:prstGeom prst="roundRect">
                <a:avLst/>
              </a:prstGeom>
              <a:gradFill flip="none" rotWithShape="1">
                <a:gsLst>
                  <a:gs pos="2000">
                    <a:srgbClr val="003300">
                      <a:alpha val="80000"/>
                    </a:srgbClr>
                  </a:gs>
                  <a:gs pos="97000">
                    <a:srgbClr val="003300"/>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91"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3" name="Rectangle: Rounded Corners 102">
                <a:extLst>
                  <a:ext uri="{FF2B5EF4-FFF2-40B4-BE49-F238E27FC236}">
                    <a16:creationId xmlns:a16="http://schemas.microsoft.com/office/drawing/2014/main" id="{5E3FA3E2-ED26-48C3-9BAB-EFD95C35CC27}"/>
                  </a:ext>
                </a:extLst>
              </p:cNvPr>
              <p:cNvSpPr/>
              <p:nvPr/>
            </p:nvSpPr>
            <p:spPr>
              <a:xfrm>
                <a:off x="3943345" y="1890709"/>
                <a:ext cx="2009780" cy="566741"/>
              </a:xfrm>
              <a:prstGeom prst="roundRect">
                <a:avLst>
                  <a:gd name="adj" fmla="val 25441"/>
                </a:avLst>
              </a:prstGeom>
              <a:gradFill flip="none" rotWithShape="1">
                <a:gsLst>
                  <a:gs pos="15000">
                    <a:srgbClr val="F9F9F9">
                      <a:alpha val="54000"/>
                    </a:srgbClr>
                  </a:gs>
                  <a:gs pos="0">
                    <a:schemeClr val="bg1">
                      <a:alpha val="90000"/>
                    </a:schemeClr>
                  </a:gs>
                  <a:gs pos="97000">
                    <a:schemeClr val="bg1">
                      <a:lumMod val="95000"/>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91"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4" name="Rectangle: Rounded Corners 103">
                <a:extLst>
                  <a:ext uri="{FF2B5EF4-FFF2-40B4-BE49-F238E27FC236}">
                    <a16:creationId xmlns:a16="http://schemas.microsoft.com/office/drawing/2014/main" id="{1F5F4BDF-BD3C-4CD6-AFF4-43F6D282D3EE}"/>
                  </a:ext>
                </a:extLst>
              </p:cNvPr>
              <p:cNvSpPr/>
              <p:nvPr/>
            </p:nvSpPr>
            <p:spPr>
              <a:xfrm rot="10800000">
                <a:off x="3962400" y="2562220"/>
                <a:ext cx="1981200" cy="490541"/>
              </a:xfrm>
              <a:prstGeom prst="roundRect">
                <a:avLst>
                  <a:gd name="adj" fmla="val 25441"/>
                </a:avLst>
              </a:prstGeom>
              <a:gradFill flip="none" rotWithShape="1">
                <a:gsLst>
                  <a:gs pos="15000">
                    <a:srgbClr val="F9F9F9">
                      <a:alpha val="54000"/>
                    </a:srgbClr>
                  </a:gs>
                  <a:gs pos="0">
                    <a:schemeClr val="bg1">
                      <a:alpha val="90000"/>
                    </a:schemeClr>
                  </a:gs>
                  <a:gs pos="97000">
                    <a:schemeClr val="bg1">
                      <a:lumMod val="95000"/>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91"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01" name="Rectangle 100">
              <a:extLst>
                <a:ext uri="{FF2B5EF4-FFF2-40B4-BE49-F238E27FC236}">
                  <a16:creationId xmlns:a16="http://schemas.microsoft.com/office/drawing/2014/main" id="{C52ADC76-9093-4F8C-A071-940F30503833}"/>
                </a:ext>
              </a:extLst>
            </p:cNvPr>
            <p:cNvSpPr/>
            <p:nvPr/>
          </p:nvSpPr>
          <p:spPr>
            <a:xfrm>
              <a:off x="4125535" y="4673601"/>
              <a:ext cx="1984156" cy="1025972"/>
            </a:xfrm>
            <a:prstGeom prst="rect">
              <a:avLst/>
            </a:prstGeom>
            <a:noFill/>
          </p:spPr>
          <p:txBody>
            <a:bodyPr wrap="square" lIns="60512" tIns="30256" rIns="60512" bIns="30256">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94" b="1" i="0" u="none" strike="noStrike" kern="1200" cap="none" spc="0" normalizeH="0" baseline="0" noProof="0">
                  <a:ln w="12700">
                    <a:solidFill>
                      <a:srgbClr val="4472C4"/>
                    </a:solidFill>
                    <a:prstDash val="solid"/>
                  </a:ln>
                  <a:pattFill prst="ltDnDiag">
                    <a:fgClr>
                      <a:srgbClr val="4472C4">
                        <a:lumMod val="60000"/>
                        <a:lumOff val="40000"/>
                      </a:srgbClr>
                    </a:fgClr>
                    <a:bgClr>
                      <a:prstClr val="white"/>
                    </a:bgClr>
                  </a:pattFill>
                  <a:effectLst/>
                  <a:uLnTx/>
                  <a:uFillTx/>
                  <a:latin typeface="Calibri" panose="020F0502020204030204"/>
                  <a:ea typeface="+mn-ea"/>
                  <a:cs typeface="+mn-cs"/>
                </a:rPr>
                <a:t>Special Committees</a:t>
              </a:r>
            </a:p>
          </p:txBody>
        </p:sp>
      </p:grpSp>
      <p:grpSp>
        <p:nvGrpSpPr>
          <p:cNvPr id="105" name="Group 104">
            <a:extLst>
              <a:ext uri="{FF2B5EF4-FFF2-40B4-BE49-F238E27FC236}">
                <a16:creationId xmlns:a16="http://schemas.microsoft.com/office/drawing/2014/main" id="{6109820D-062F-4591-AD93-82DF8771D7FD}"/>
              </a:ext>
            </a:extLst>
          </p:cNvPr>
          <p:cNvGrpSpPr/>
          <p:nvPr/>
        </p:nvGrpSpPr>
        <p:grpSpPr>
          <a:xfrm>
            <a:off x="8012207" y="4941795"/>
            <a:ext cx="847165" cy="453839"/>
            <a:chOff x="4038600" y="4419600"/>
            <a:chExt cx="2286000" cy="1524000"/>
          </a:xfrm>
          <a:effectLst/>
        </p:grpSpPr>
        <p:grpSp>
          <p:nvGrpSpPr>
            <p:cNvPr id="106" name="Group 105">
              <a:extLst>
                <a:ext uri="{FF2B5EF4-FFF2-40B4-BE49-F238E27FC236}">
                  <a16:creationId xmlns:a16="http://schemas.microsoft.com/office/drawing/2014/main" id="{256EE92E-15AB-4D32-ABEF-14851C81815C}"/>
                </a:ext>
              </a:extLst>
            </p:cNvPr>
            <p:cNvGrpSpPr/>
            <p:nvPr/>
          </p:nvGrpSpPr>
          <p:grpSpPr>
            <a:xfrm>
              <a:off x="4038600" y="4419600"/>
              <a:ext cx="2286000" cy="1524000"/>
              <a:chOff x="3886200" y="1828800"/>
              <a:chExt cx="2133600" cy="1295400"/>
            </a:xfrm>
            <a:effectLst>
              <a:outerShdw blurRad="152400" dir="5400000" sx="90000" sy="-19000" rotWithShape="0">
                <a:prstClr val="black">
                  <a:alpha val="15000"/>
                </a:prstClr>
              </a:outerShdw>
            </a:effectLst>
          </p:grpSpPr>
          <p:sp>
            <p:nvSpPr>
              <p:cNvPr id="108" name="Rectangle: Rounded Corners 107">
                <a:extLst>
                  <a:ext uri="{FF2B5EF4-FFF2-40B4-BE49-F238E27FC236}">
                    <a16:creationId xmlns:a16="http://schemas.microsoft.com/office/drawing/2014/main" id="{11647451-E8EB-4CA4-9842-80EC97C04586}"/>
                  </a:ext>
                </a:extLst>
              </p:cNvPr>
              <p:cNvSpPr/>
              <p:nvPr/>
            </p:nvSpPr>
            <p:spPr>
              <a:xfrm>
                <a:off x="3886200" y="1828800"/>
                <a:ext cx="2133600" cy="1295400"/>
              </a:xfrm>
              <a:prstGeom prst="roundRect">
                <a:avLst/>
              </a:prstGeom>
              <a:gradFill flip="none" rotWithShape="1">
                <a:gsLst>
                  <a:gs pos="2000">
                    <a:srgbClr val="003300">
                      <a:alpha val="80000"/>
                    </a:srgbClr>
                  </a:gs>
                  <a:gs pos="97000">
                    <a:srgbClr val="003300"/>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91"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9" name="Rectangle: Rounded Corners 108">
                <a:extLst>
                  <a:ext uri="{FF2B5EF4-FFF2-40B4-BE49-F238E27FC236}">
                    <a16:creationId xmlns:a16="http://schemas.microsoft.com/office/drawing/2014/main" id="{AC8A5147-C874-4A69-BE60-CD909808A014}"/>
                  </a:ext>
                </a:extLst>
              </p:cNvPr>
              <p:cNvSpPr/>
              <p:nvPr/>
            </p:nvSpPr>
            <p:spPr>
              <a:xfrm>
                <a:off x="3943345" y="1890709"/>
                <a:ext cx="2009780" cy="566741"/>
              </a:xfrm>
              <a:prstGeom prst="roundRect">
                <a:avLst>
                  <a:gd name="adj" fmla="val 25441"/>
                </a:avLst>
              </a:prstGeom>
              <a:gradFill flip="none" rotWithShape="1">
                <a:gsLst>
                  <a:gs pos="15000">
                    <a:srgbClr val="F9F9F9">
                      <a:alpha val="54000"/>
                    </a:srgbClr>
                  </a:gs>
                  <a:gs pos="0">
                    <a:schemeClr val="bg1">
                      <a:alpha val="90000"/>
                    </a:schemeClr>
                  </a:gs>
                  <a:gs pos="97000">
                    <a:schemeClr val="bg1">
                      <a:lumMod val="95000"/>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91"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0" name="Rectangle: Rounded Corners 109">
                <a:extLst>
                  <a:ext uri="{FF2B5EF4-FFF2-40B4-BE49-F238E27FC236}">
                    <a16:creationId xmlns:a16="http://schemas.microsoft.com/office/drawing/2014/main" id="{74AB5D60-B678-472D-A4C1-CFB857FD8E24}"/>
                  </a:ext>
                </a:extLst>
              </p:cNvPr>
              <p:cNvSpPr/>
              <p:nvPr/>
            </p:nvSpPr>
            <p:spPr>
              <a:xfrm rot="10800000">
                <a:off x="3962400" y="2562220"/>
                <a:ext cx="1981200" cy="490541"/>
              </a:xfrm>
              <a:prstGeom prst="roundRect">
                <a:avLst>
                  <a:gd name="adj" fmla="val 25441"/>
                </a:avLst>
              </a:prstGeom>
              <a:gradFill flip="none" rotWithShape="1">
                <a:gsLst>
                  <a:gs pos="15000">
                    <a:srgbClr val="F9F9F9">
                      <a:alpha val="54000"/>
                    </a:srgbClr>
                  </a:gs>
                  <a:gs pos="0">
                    <a:schemeClr val="bg1">
                      <a:alpha val="90000"/>
                    </a:schemeClr>
                  </a:gs>
                  <a:gs pos="97000">
                    <a:schemeClr val="bg1">
                      <a:lumMod val="95000"/>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91"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07" name="Rectangle 106">
              <a:extLst>
                <a:ext uri="{FF2B5EF4-FFF2-40B4-BE49-F238E27FC236}">
                  <a16:creationId xmlns:a16="http://schemas.microsoft.com/office/drawing/2014/main" id="{5861436A-330F-4BD5-AF10-724FC16F4F66}"/>
                </a:ext>
              </a:extLst>
            </p:cNvPr>
            <p:cNvSpPr/>
            <p:nvPr/>
          </p:nvSpPr>
          <p:spPr>
            <a:xfrm>
              <a:off x="4125535" y="4673601"/>
              <a:ext cx="1984156" cy="1025972"/>
            </a:xfrm>
            <a:prstGeom prst="rect">
              <a:avLst/>
            </a:prstGeom>
            <a:noFill/>
          </p:spPr>
          <p:txBody>
            <a:bodyPr wrap="square" lIns="60512" tIns="30256" rIns="60512" bIns="30256">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94" b="1" i="0" u="none" strike="noStrike" kern="1200" cap="none" spc="0" normalizeH="0" baseline="0" noProof="0">
                  <a:ln w="12700">
                    <a:solidFill>
                      <a:srgbClr val="4472C4"/>
                    </a:solidFill>
                    <a:prstDash val="solid"/>
                  </a:ln>
                  <a:pattFill prst="ltDnDiag">
                    <a:fgClr>
                      <a:srgbClr val="4472C4">
                        <a:lumMod val="60000"/>
                        <a:lumOff val="40000"/>
                      </a:srgbClr>
                    </a:fgClr>
                    <a:bgClr>
                      <a:prstClr val="white"/>
                    </a:bgClr>
                  </a:pattFill>
                  <a:effectLst/>
                  <a:uLnTx/>
                  <a:uFillTx/>
                  <a:latin typeface="Calibri" panose="020F0502020204030204"/>
                  <a:ea typeface="+mn-ea"/>
                  <a:cs typeface="+mn-cs"/>
                </a:rPr>
                <a:t>Special Committees</a:t>
              </a:r>
            </a:p>
          </p:txBody>
        </p:sp>
      </p:grpSp>
      <p:cxnSp>
        <p:nvCxnSpPr>
          <p:cNvPr id="124" name="Straight Connector 123">
            <a:extLst>
              <a:ext uri="{FF2B5EF4-FFF2-40B4-BE49-F238E27FC236}">
                <a16:creationId xmlns:a16="http://schemas.microsoft.com/office/drawing/2014/main" id="{1268949E-08E1-4152-8387-F8498DEF324E}"/>
              </a:ext>
            </a:extLst>
          </p:cNvPr>
          <p:cNvCxnSpPr/>
          <p:nvPr/>
        </p:nvCxnSpPr>
        <p:spPr>
          <a:xfrm>
            <a:off x="5894294" y="4185398"/>
            <a:ext cx="0" cy="20170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8E205986-F279-40DC-B6FC-4FB54587BB93}"/>
              </a:ext>
            </a:extLst>
          </p:cNvPr>
          <p:cNvCxnSpPr>
            <a:cxnSpLocks/>
          </p:cNvCxnSpPr>
          <p:nvPr/>
        </p:nvCxnSpPr>
        <p:spPr>
          <a:xfrm>
            <a:off x="3877235" y="4387103"/>
            <a:ext cx="4538382" cy="0"/>
          </a:xfrm>
          <a:prstGeom prst="line">
            <a:avLst/>
          </a:prstGeom>
          <a:ln>
            <a:solidFill>
              <a:schemeClr val="accent4">
                <a:lumMod val="10000"/>
              </a:schemeClr>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0DB63B7E-5E02-4056-878C-13264826A9BD}"/>
              </a:ext>
            </a:extLst>
          </p:cNvPr>
          <p:cNvCxnSpPr>
            <a:endCxn id="31" idx="0"/>
          </p:cNvCxnSpPr>
          <p:nvPr/>
        </p:nvCxnSpPr>
        <p:spPr>
          <a:xfrm flipH="1">
            <a:off x="3845088" y="4387103"/>
            <a:ext cx="32148" cy="273822"/>
          </a:xfrm>
          <a:prstGeom prst="line">
            <a:avLst/>
          </a:prstGeom>
          <a:ln>
            <a:solidFill>
              <a:schemeClr val="accent4">
                <a:lumMod val="10000"/>
              </a:schemeClr>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D263858C-0928-4A90-A4FB-0B43828E6A07}"/>
              </a:ext>
            </a:extLst>
          </p:cNvPr>
          <p:cNvCxnSpPr>
            <a:cxnSpLocks/>
            <a:endCxn id="37" idx="0"/>
          </p:cNvCxnSpPr>
          <p:nvPr/>
        </p:nvCxnSpPr>
        <p:spPr>
          <a:xfrm flipH="1">
            <a:off x="4147648" y="4387104"/>
            <a:ext cx="64297" cy="324248"/>
          </a:xfrm>
          <a:prstGeom prst="line">
            <a:avLst/>
          </a:prstGeom>
          <a:ln>
            <a:solidFill>
              <a:schemeClr val="accent4">
                <a:lumMod val="10000"/>
              </a:schemeClr>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5E782724-763A-4478-9462-5C6079A45157}"/>
              </a:ext>
            </a:extLst>
          </p:cNvPr>
          <p:cNvCxnSpPr>
            <a:cxnSpLocks/>
            <a:endCxn id="43" idx="0"/>
          </p:cNvCxnSpPr>
          <p:nvPr/>
        </p:nvCxnSpPr>
        <p:spPr>
          <a:xfrm flipH="1">
            <a:off x="4450207" y="4387104"/>
            <a:ext cx="64297" cy="374675"/>
          </a:xfrm>
          <a:prstGeom prst="line">
            <a:avLst/>
          </a:prstGeom>
          <a:ln>
            <a:solidFill>
              <a:schemeClr val="accent4">
                <a:lumMod val="10000"/>
              </a:schemeClr>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7A32278C-BE0B-4BF5-BE17-5D5FEE17A98C}"/>
              </a:ext>
            </a:extLst>
          </p:cNvPr>
          <p:cNvCxnSpPr>
            <a:cxnSpLocks/>
            <a:endCxn id="49" idx="0"/>
          </p:cNvCxnSpPr>
          <p:nvPr/>
        </p:nvCxnSpPr>
        <p:spPr>
          <a:xfrm flipH="1">
            <a:off x="4752766" y="4387105"/>
            <a:ext cx="64297" cy="425101"/>
          </a:xfrm>
          <a:prstGeom prst="line">
            <a:avLst/>
          </a:prstGeom>
          <a:ln>
            <a:solidFill>
              <a:schemeClr val="accent4">
                <a:lumMod val="10000"/>
              </a:schemeClr>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195784C1-D9B4-4DED-8901-24BDD0E9A079}"/>
              </a:ext>
            </a:extLst>
          </p:cNvPr>
          <p:cNvCxnSpPr>
            <a:cxnSpLocks/>
            <a:endCxn id="54" idx="0"/>
          </p:cNvCxnSpPr>
          <p:nvPr/>
        </p:nvCxnSpPr>
        <p:spPr>
          <a:xfrm flipH="1">
            <a:off x="5057215" y="4387103"/>
            <a:ext cx="62406" cy="453839"/>
          </a:xfrm>
          <a:prstGeom prst="line">
            <a:avLst/>
          </a:prstGeom>
          <a:ln>
            <a:solidFill>
              <a:schemeClr val="accent4">
                <a:lumMod val="10000"/>
              </a:schemeClr>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4841DF2F-BAC8-4028-A880-66AC8B7C0587}"/>
              </a:ext>
            </a:extLst>
          </p:cNvPr>
          <p:cNvCxnSpPr>
            <a:cxnSpLocks/>
            <a:endCxn id="60" idx="0"/>
          </p:cNvCxnSpPr>
          <p:nvPr/>
        </p:nvCxnSpPr>
        <p:spPr>
          <a:xfrm flipH="1">
            <a:off x="5359774" y="4387105"/>
            <a:ext cx="64298" cy="504265"/>
          </a:xfrm>
          <a:prstGeom prst="line">
            <a:avLst/>
          </a:prstGeom>
          <a:ln>
            <a:solidFill>
              <a:schemeClr val="accent4">
                <a:lumMod val="10000"/>
              </a:schemeClr>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E141AF87-9270-419C-9E3F-138A650FA9B1}"/>
              </a:ext>
            </a:extLst>
          </p:cNvPr>
          <p:cNvCxnSpPr>
            <a:cxnSpLocks/>
            <a:endCxn id="66" idx="0"/>
          </p:cNvCxnSpPr>
          <p:nvPr/>
        </p:nvCxnSpPr>
        <p:spPr>
          <a:xfrm flipH="1">
            <a:off x="5662333" y="4387104"/>
            <a:ext cx="64298" cy="554691"/>
          </a:xfrm>
          <a:prstGeom prst="line">
            <a:avLst/>
          </a:prstGeom>
          <a:ln>
            <a:solidFill>
              <a:schemeClr val="accent4">
                <a:lumMod val="10000"/>
              </a:schemeClr>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FA0A7EDC-B883-4E31-A8E4-391109832B05}"/>
              </a:ext>
            </a:extLst>
          </p:cNvPr>
          <p:cNvCxnSpPr>
            <a:endCxn id="72" idx="0"/>
          </p:cNvCxnSpPr>
          <p:nvPr/>
        </p:nvCxnSpPr>
        <p:spPr>
          <a:xfrm>
            <a:off x="6600266" y="4387103"/>
            <a:ext cx="20171" cy="252132"/>
          </a:xfrm>
          <a:prstGeom prst="line">
            <a:avLst/>
          </a:prstGeom>
          <a:ln>
            <a:solidFill>
              <a:schemeClr val="accent4">
                <a:lumMod val="10000"/>
              </a:schemeClr>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776AFAA4-F5DE-4915-A409-72A1B8F92E61}"/>
              </a:ext>
            </a:extLst>
          </p:cNvPr>
          <p:cNvCxnSpPr>
            <a:cxnSpLocks/>
            <a:endCxn id="78" idx="0"/>
          </p:cNvCxnSpPr>
          <p:nvPr/>
        </p:nvCxnSpPr>
        <p:spPr>
          <a:xfrm>
            <a:off x="6902825" y="4387104"/>
            <a:ext cx="20171" cy="302559"/>
          </a:xfrm>
          <a:prstGeom prst="line">
            <a:avLst/>
          </a:prstGeom>
          <a:ln>
            <a:solidFill>
              <a:schemeClr val="accent4">
                <a:lumMod val="10000"/>
              </a:schemeClr>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E9E1F8B4-8265-4C0C-913D-2D8DF012C0DA}"/>
              </a:ext>
            </a:extLst>
          </p:cNvPr>
          <p:cNvCxnSpPr>
            <a:cxnSpLocks/>
            <a:endCxn id="84" idx="0"/>
          </p:cNvCxnSpPr>
          <p:nvPr/>
        </p:nvCxnSpPr>
        <p:spPr>
          <a:xfrm>
            <a:off x="7205384" y="4387105"/>
            <a:ext cx="20171" cy="352985"/>
          </a:xfrm>
          <a:prstGeom prst="line">
            <a:avLst/>
          </a:prstGeom>
          <a:ln>
            <a:solidFill>
              <a:schemeClr val="accent4">
                <a:lumMod val="10000"/>
              </a:schemeClr>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46F03FEA-9890-4D16-9E78-DE195B6E46DD}"/>
              </a:ext>
            </a:extLst>
          </p:cNvPr>
          <p:cNvCxnSpPr>
            <a:cxnSpLocks/>
            <a:endCxn id="91" idx="0"/>
          </p:cNvCxnSpPr>
          <p:nvPr/>
        </p:nvCxnSpPr>
        <p:spPr>
          <a:xfrm>
            <a:off x="7507942" y="4387105"/>
            <a:ext cx="18278" cy="425101"/>
          </a:xfrm>
          <a:prstGeom prst="line">
            <a:avLst/>
          </a:prstGeom>
          <a:ln>
            <a:solidFill>
              <a:schemeClr val="accent4">
                <a:lumMod val="10000"/>
              </a:schemeClr>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D9D2FC39-2252-4A3F-A171-15513424A92F}"/>
              </a:ext>
            </a:extLst>
          </p:cNvPr>
          <p:cNvCxnSpPr>
            <a:cxnSpLocks/>
            <a:endCxn id="97" idx="0"/>
          </p:cNvCxnSpPr>
          <p:nvPr/>
        </p:nvCxnSpPr>
        <p:spPr>
          <a:xfrm>
            <a:off x="7810501" y="4387104"/>
            <a:ext cx="18278" cy="475528"/>
          </a:xfrm>
          <a:prstGeom prst="line">
            <a:avLst/>
          </a:prstGeom>
          <a:ln>
            <a:solidFill>
              <a:schemeClr val="accent4">
                <a:lumMod val="10000"/>
              </a:schemeClr>
            </a:solidFill>
          </a:ln>
        </p:spPr>
        <p:style>
          <a:lnRef idx="1">
            <a:schemeClr val="accent1"/>
          </a:lnRef>
          <a:fillRef idx="0">
            <a:schemeClr val="accent1"/>
          </a:fillRef>
          <a:effectRef idx="0">
            <a:schemeClr val="accent1"/>
          </a:effectRef>
          <a:fontRef idx="minor">
            <a:schemeClr val="tx1"/>
          </a:fontRef>
        </p:style>
      </p:cxnSp>
      <p:cxnSp>
        <p:nvCxnSpPr>
          <p:cNvPr id="151" name="Straight Connector 150">
            <a:extLst>
              <a:ext uri="{FF2B5EF4-FFF2-40B4-BE49-F238E27FC236}">
                <a16:creationId xmlns:a16="http://schemas.microsoft.com/office/drawing/2014/main" id="{8B18EC03-0C75-47B5-94FA-25AB8172E1B2}"/>
              </a:ext>
            </a:extLst>
          </p:cNvPr>
          <p:cNvCxnSpPr>
            <a:cxnSpLocks/>
            <a:endCxn id="102" idx="0"/>
          </p:cNvCxnSpPr>
          <p:nvPr/>
        </p:nvCxnSpPr>
        <p:spPr>
          <a:xfrm>
            <a:off x="8113060" y="4387105"/>
            <a:ext cx="20171" cy="504265"/>
          </a:xfrm>
          <a:prstGeom prst="line">
            <a:avLst/>
          </a:prstGeom>
          <a:ln>
            <a:solidFill>
              <a:schemeClr val="accent4">
                <a:lumMod val="10000"/>
              </a:schemeClr>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a:extLst>
              <a:ext uri="{FF2B5EF4-FFF2-40B4-BE49-F238E27FC236}">
                <a16:creationId xmlns:a16="http://schemas.microsoft.com/office/drawing/2014/main" id="{781A2D6A-E257-4648-9279-F5457834CC2E}"/>
              </a:ext>
            </a:extLst>
          </p:cNvPr>
          <p:cNvCxnSpPr>
            <a:cxnSpLocks/>
            <a:endCxn id="108" idx="0"/>
          </p:cNvCxnSpPr>
          <p:nvPr/>
        </p:nvCxnSpPr>
        <p:spPr>
          <a:xfrm>
            <a:off x="8415619" y="4387104"/>
            <a:ext cx="20171" cy="554691"/>
          </a:xfrm>
          <a:prstGeom prst="line">
            <a:avLst/>
          </a:prstGeom>
          <a:ln>
            <a:solidFill>
              <a:schemeClr val="accent4">
                <a:lumMod val="10000"/>
              </a:schemeClr>
            </a:solidFill>
          </a:ln>
        </p:spPr>
        <p:style>
          <a:lnRef idx="1">
            <a:schemeClr val="accent1"/>
          </a:lnRef>
          <a:fillRef idx="0">
            <a:schemeClr val="accent1"/>
          </a:fillRef>
          <a:effectRef idx="0">
            <a:schemeClr val="accent1"/>
          </a:effectRef>
          <a:fontRef idx="minor">
            <a:schemeClr val="tx1"/>
          </a:fontRef>
        </p:style>
      </p:cxnSp>
      <p:cxnSp>
        <p:nvCxnSpPr>
          <p:cNvPr id="160" name="Straight Connector 159">
            <a:extLst>
              <a:ext uri="{FF2B5EF4-FFF2-40B4-BE49-F238E27FC236}">
                <a16:creationId xmlns:a16="http://schemas.microsoft.com/office/drawing/2014/main" id="{F2D97652-FE1C-44B0-B436-2E36BA9BC42F}"/>
              </a:ext>
            </a:extLst>
          </p:cNvPr>
          <p:cNvCxnSpPr>
            <a:stCxn id="16" idx="2"/>
            <a:endCxn id="24" idx="0"/>
          </p:cNvCxnSpPr>
          <p:nvPr/>
        </p:nvCxnSpPr>
        <p:spPr>
          <a:xfrm>
            <a:off x="5884209" y="2470898"/>
            <a:ext cx="0" cy="252132"/>
          </a:xfrm>
          <a:prstGeom prst="line">
            <a:avLst/>
          </a:prstGeom>
          <a:ln>
            <a:solidFill>
              <a:schemeClr val="accent4">
                <a:lumMod val="10000"/>
              </a:schemeClr>
            </a:solidFill>
          </a:ln>
        </p:spPr>
        <p:style>
          <a:lnRef idx="1">
            <a:schemeClr val="accent1"/>
          </a:lnRef>
          <a:fillRef idx="0">
            <a:schemeClr val="accent1"/>
          </a:fillRef>
          <a:effectRef idx="0">
            <a:schemeClr val="accent1"/>
          </a:effectRef>
          <a:fontRef idx="minor">
            <a:schemeClr val="tx1"/>
          </a:fontRef>
        </p:style>
      </p:cxnSp>
      <p:cxnSp>
        <p:nvCxnSpPr>
          <p:cNvPr id="162" name="Straight Connector 161">
            <a:extLst>
              <a:ext uri="{FF2B5EF4-FFF2-40B4-BE49-F238E27FC236}">
                <a16:creationId xmlns:a16="http://schemas.microsoft.com/office/drawing/2014/main" id="{CA85741A-25F7-4343-B37F-15A23B39AAF8}"/>
              </a:ext>
            </a:extLst>
          </p:cNvPr>
          <p:cNvCxnSpPr>
            <a:stCxn id="4" idx="3"/>
            <a:endCxn id="24" idx="1"/>
          </p:cNvCxnSpPr>
          <p:nvPr/>
        </p:nvCxnSpPr>
        <p:spPr>
          <a:xfrm>
            <a:off x="4865595" y="3025589"/>
            <a:ext cx="474009" cy="0"/>
          </a:xfrm>
          <a:prstGeom prst="line">
            <a:avLst/>
          </a:prstGeom>
          <a:ln>
            <a:solidFill>
              <a:schemeClr val="accent4">
                <a:lumMod val="10000"/>
              </a:schemeClr>
            </a:solidFill>
          </a:ln>
        </p:spPr>
        <p:style>
          <a:lnRef idx="1">
            <a:schemeClr val="accent1"/>
          </a:lnRef>
          <a:fillRef idx="0">
            <a:schemeClr val="accent1"/>
          </a:fillRef>
          <a:effectRef idx="0">
            <a:schemeClr val="accent1"/>
          </a:effectRef>
          <a:fontRef idx="minor">
            <a:schemeClr val="tx1"/>
          </a:fontRef>
        </p:style>
      </p:cxnSp>
      <p:cxnSp>
        <p:nvCxnSpPr>
          <p:cNvPr id="164" name="Straight Connector 163">
            <a:extLst>
              <a:ext uri="{FF2B5EF4-FFF2-40B4-BE49-F238E27FC236}">
                <a16:creationId xmlns:a16="http://schemas.microsoft.com/office/drawing/2014/main" id="{10EE92FB-358D-40D3-BA1A-6AB86A20A6FB}"/>
              </a:ext>
            </a:extLst>
          </p:cNvPr>
          <p:cNvCxnSpPr>
            <a:stCxn id="26" idx="0"/>
            <a:endCxn id="12" idx="0"/>
          </p:cNvCxnSpPr>
          <p:nvPr/>
        </p:nvCxnSpPr>
        <p:spPr>
          <a:xfrm flipH="1">
            <a:off x="5881777" y="3294777"/>
            <a:ext cx="2433" cy="314423"/>
          </a:xfrm>
          <a:prstGeom prst="line">
            <a:avLst/>
          </a:prstGeom>
          <a:ln>
            <a:solidFill>
              <a:schemeClr val="accent4">
                <a:lumMod val="10000"/>
              </a:schemeClr>
            </a:solidFill>
          </a:ln>
        </p:spPr>
        <p:style>
          <a:lnRef idx="1">
            <a:schemeClr val="accent1"/>
          </a:lnRef>
          <a:fillRef idx="0">
            <a:schemeClr val="accent1"/>
          </a:fillRef>
          <a:effectRef idx="0">
            <a:schemeClr val="accent1"/>
          </a:effectRef>
          <a:fontRef idx="minor">
            <a:schemeClr val="tx1"/>
          </a:fontRef>
        </p:style>
      </p:cxnSp>
      <p:sp>
        <p:nvSpPr>
          <p:cNvPr id="165" name="TextBox 164">
            <a:extLst>
              <a:ext uri="{FF2B5EF4-FFF2-40B4-BE49-F238E27FC236}">
                <a16:creationId xmlns:a16="http://schemas.microsoft.com/office/drawing/2014/main" id="{C8E854FF-41DD-4207-8950-04BAA6278A3C}"/>
              </a:ext>
            </a:extLst>
          </p:cNvPr>
          <p:cNvSpPr txBox="1"/>
          <p:nvPr/>
        </p:nvSpPr>
        <p:spPr>
          <a:xfrm>
            <a:off x="8113061" y="2017059"/>
            <a:ext cx="931665" cy="27558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91" b="0" i="0" u="none" strike="noStrike" kern="1200" cap="none" spc="0" normalizeH="0" baseline="0" noProof="0">
                <a:ln>
                  <a:noFill/>
                </a:ln>
                <a:solidFill>
                  <a:prstClr val="black"/>
                </a:solidFill>
                <a:effectLst/>
                <a:uLnTx/>
                <a:uFillTx/>
                <a:latin typeface="Calibri" panose="020F0502020204030204"/>
                <a:ea typeface="+mn-ea"/>
                <a:cs typeface="+mn-cs"/>
              </a:rPr>
              <a:t>Governance</a:t>
            </a:r>
          </a:p>
        </p:txBody>
      </p:sp>
      <p:sp>
        <p:nvSpPr>
          <p:cNvPr id="166" name="TextBox 165">
            <a:extLst>
              <a:ext uri="{FF2B5EF4-FFF2-40B4-BE49-F238E27FC236}">
                <a16:creationId xmlns:a16="http://schemas.microsoft.com/office/drawing/2014/main" id="{419F2EF5-AF6E-481F-9FBC-3854BD042473}"/>
              </a:ext>
            </a:extLst>
          </p:cNvPr>
          <p:cNvSpPr txBox="1"/>
          <p:nvPr/>
        </p:nvSpPr>
        <p:spPr>
          <a:xfrm>
            <a:off x="8314767" y="2885162"/>
            <a:ext cx="546945" cy="27558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91" b="0" i="0" u="none" strike="noStrike" kern="1200" cap="none" spc="0" normalizeH="0" baseline="0" noProof="0">
                <a:ln>
                  <a:noFill/>
                </a:ln>
                <a:solidFill>
                  <a:prstClr val="black"/>
                </a:solidFill>
                <a:effectLst/>
                <a:uLnTx/>
                <a:uFillTx/>
                <a:latin typeface="Calibri" panose="020F0502020204030204"/>
                <a:ea typeface="+mn-ea"/>
                <a:cs typeface="+mn-cs"/>
              </a:rPr>
              <a:t>Policy</a:t>
            </a:r>
          </a:p>
        </p:txBody>
      </p:sp>
      <p:sp>
        <p:nvSpPr>
          <p:cNvPr id="167" name="TextBox 166">
            <a:extLst>
              <a:ext uri="{FF2B5EF4-FFF2-40B4-BE49-F238E27FC236}">
                <a16:creationId xmlns:a16="http://schemas.microsoft.com/office/drawing/2014/main" id="{6000C128-5006-4A8D-A1A6-C7DBA740DE43}"/>
              </a:ext>
            </a:extLst>
          </p:cNvPr>
          <p:cNvSpPr txBox="1"/>
          <p:nvPr/>
        </p:nvSpPr>
        <p:spPr>
          <a:xfrm>
            <a:off x="8112428" y="3681133"/>
            <a:ext cx="1023037" cy="45884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91" b="0" i="0" u="none" strike="noStrike" kern="1200" cap="none" spc="0" normalizeH="0" baseline="0" noProof="0">
                <a:ln>
                  <a:noFill/>
                </a:ln>
                <a:solidFill>
                  <a:prstClr val="black"/>
                </a:solidFill>
                <a:effectLst/>
                <a:uLnTx/>
                <a:uFillTx/>
                <a:latin typeface="Calibri" panose="020F0502020204030204"/>
                <a:ea typeface="+mn-ea"/>
                <a:cs typeface="+mn-cs"/>
              </a:rPr>
              <a:t>Standards </a:t>
            </a:r>
            <a:br>
              <a:rPr kumimoji="0" lang="en-US" sz="1191" b="0" i="0" u="none" strike="noStrike" kern="1200" cap="none" spc="0" normalizeH="0" baseline="0" noProof="0">
                <a:ln>
                  <a:noFill/>
                </a:ln>
                <a:solidFill>
                  <a:prstClr val="black"/>
                </a:solidFill>
                <a:effectLst/>
                <a:uLnTx/>
                <a:uFillTx/>
                <a:latin typeface="Calibri" panose="020F0502020204030204"/>
                <a:ea typeface="+mn-ea"/>
                <a:cs typeface="+mn-cs"/>
              </a:rPr>
            </a:br>
            <a:r>
              <a:rPr kumimoji="0" lang="en-US" sz="1191" b="0" i="0" u="none" strike="noStrike" kern="1200" cap="none" spc="0" normalizeH="0" baseline="0" noProof="0">
                <a:ln>
                  <a:noFill/>
                </a:ln>
                <a:solidFill>
                  <a:prstClr val="black"/>
                </a:solidFill>
                <a:effectLst/>
                <a:uLnTx/>
                <a:uFillTx/>
                <a:latin typeface="Calibri" panose="020F0502020204030204"/>
                <a:ea typeface="+mn-ea"/>
                <a:cs typeface="+mn-cs"/>
              </a:rPr>
              <a:t>Development</a:t>
            </a:r>
          </a:p>
        </p:txBody>
      </p:sp>
      <p:cxnSp>
        <p:nvCxnSpPr>
          <p:cNvPr id="169" name="Straight Connector 168">
            <a:extLst>
              <a:ext uri="{FF2B5EF4-FFF2-40B4-BE49-F238E27FC236}">
                <a16:creationId xmlns:a16="http://schemas.microsoft.com/office/drawing/2014/main" id="{E2B4F531-6FB0-45AC-B433-1D4CEA25D687}"/>
              </a:ext>
            </a:extLst>
          </p:cNvPr>
          <p:cNvCxnSpPr/>
          <p:nvPr/>
        </p:nvCxnSpPr>
        <p:spPr>
          <a:xfrm>
            <a:off x="3473825" y="3479426"/>
            <a:ext cx="5496485"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70" name="Straight Connector 169">
            <a:extLst>
              <a:ext uri="{FF2B5EF4-FFF2-40B4-BE49-F238E27FC236}">
                <a16:creationId xmlns:a16="http://schemas.microsoft.com/office/drawing/2014/main" id="{7DE168C8-A82E-474D-BB4C-3091FF6072B0}"/>
              </a:ext>
            </a:extLst>
          </p:cNvPr>
          <p:cNvCxnSpPr/>
          <p:nvPr/>
        </p:nvCxnSpPr>
        <p:spPr>
          <a:xfrm>
            <a:off x="3473825" y="2571750"/>
            <a:ext cx="5496485"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34" name="Slide Number Placeholder 3">
            <a:extLst>
              <a:ext uri="{FF2B5EF4-FFF2-40B4-BE49-F238E27FC236}">
                <a16:creationId xmlns:a16="http://schemas.microsoft.com/office/drawing/2014/main" id="{14C676AC-CD09-4013-91DC-F73622260588}"/>
              </a:ext>
            </a:extLst>
          </p:cNvPr>
          <p:cNvSpPr txBox="1">
            <a:spLocks/>
          </p:cNvSpPr>
          <p:nvPr/>
        </p:nvSpPr>
        <p:spPr>
          <a:xfrm>
            <a:off x="10972800" y="6553200"/>
            <a:ext cx="609600" cy="300038"/>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BDFE5414-5A15-4A0D-B325-6716E266CBF7}" type="slidenum">
              <a:rPr lang="en-US" smtClean="0">
                <a:solidFill>
                  <a:prstClr val="black">
                    <a:tint val="75000"/>
                  </a:prstClr>
                </a:solidFill>
                <a:latin typeface="Calibri" panose="020F0502020204030204"/>
              </a:rPr>
              <a:pPr>
                <a:defRPr/>
              </a:pPr>
              <a:t>21</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1124275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effectLst>
                  <a:outerShdw blurRad="38100" dist="38100" dir="2700000" algn="tl">
                    <a:srgbClr val="000000">
                      <a:alpha val="43137"/>
                    </a:srgbClr>
                  </a:outerShdw>
                </a:effectLst>
              </a:rPr>
              <a:t>Types &amp; Purpose of Documents</a:t>
            </a:r>
          </a:p>
        </p:txBody>
      </p:sp>
      <p:graphicFrame>
        <p:nvGraphicFramePr>
          <p:cNvPr id="4" name="Content Placeholder 3"/>
          <p:cNvGraphicFramePr>
            <a:graphicFrameLocks noGrp="1"/>
          </p:cNvGraphicFramePr>
          <p:nvPr>
            <p:ph idx="1"/>
          </p:nvPr>
        </p:nvGraphicFramePr>
        <p:xfrm>
          <a:off x="1981200" y="1600201"/>
          <a:ext cx="8229600" cy="45323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Slide Number Placeholder 4"/>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FC5E9B2-E991-40E9-B74F-DD15D5FD6CE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3">
            <a:extLst>
              <a:ext uri="{FF2B5EF4-FFF2-40B4-BE49-F238E27FC236}">
                <a16:creationId xmlns:a16="http://schemas.microsoft.com/office/drawing/2014/main" id="{A2CAD716-27D4-489E-B827-F90E4E0A60C9}"/>
              </a:ext>
            </a:extLst>
          </p:cNvPr>
          <p:cNvSpPr txBox="1">
            <a:spLocks/>
          </p:cNvSpPr>
          <p:nvPr/>
        </p:nvSpPr>
        <p:spPr>
          <a:xfrm>
            <a:off x="10972800" y="6553200"/>
            <a:ext cx="609600" cy="300038"/>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BDFE5414-5A15-4A0D-B325-6716E266CBF7}" type="slidenum">
              <a:rPr lang="en-US" smtClean="0">
                <a:solidFill>
                  <a:prstClr val="black">
                    <a:tint val="75000"/>
                  </a:prstClr>
                </a:solidFill>
                <a:latin typeface="Calibri" panose="020F0502020204030204"/>
              </a:rPr>
              <a:pPr>
                <a:defRPr/>
              </a:pPr>
              <a:t>22</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2833345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E326FC48-5A7F-4E7B-BADC-D8D90F239E96}"/>
              </a:ext>
            </a:extLst>
          </p:cNvPr>
          <p:cNvSpPr/>
          <p:nvPr/>
        </p:nvSpPr>
        <p:spPr>
          <a:xfrm>
            <a:off x="1792941" y="1277470"/>
            <a:ext cx="8606118" cy="5177118"/>
          </a:xfrm>
          <a:prstGeom prst="rect">
            <a:avLst/>
          </a:prstGeom>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6867"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srgbClr val="FFFFFF"/>
              </a:solidFill>
              <a:effectLst/>
              <a:uLnTx/>
              <a:uFillTx/>
              <a:latin typeface="Arial"/>
              <a:ea typeface="+mn-ea"/>
              <a:cs typeface="+mn-cs"/>
            </a:endParaRPr>
          </a:p>
        </p:txBody>
      </p:sp>
      <p:sp>
        <p:nvSpPr>
          <p:cNvPr id="2" name="Title 1"/>
          <p:cNvSpPr>
            <a:spLocks noGrp="1"/>
          </p:cNvSpPr>
          <p:nvPr>
            <p:ph type="title"/>
          </p:nvPr>
        </p:nvSpPr>
        <p:spPr/>
        <p:txBody>
          <a:bodyPr/>
          <a:lstStyle/>
          <a:p>
            <a:r>
              <a:rPr lang="en-US"/>
              <a:t>Document Process</a:t>
            </a:r>
          </a:p>
        </p:txBody>
      </p:sp>
      <p:sp>
        <p:nvSpPr>
          <p:cNvPr id="3" name="Slide Number Placeholder 2"/>
          <p:cNvSpPr>
            <a:spLocks noGrp="1"/>
          </p:cNvSpPr>
          <p:nvPr>
            <p:ph type="sldNum" sz="quarter" idx="10"/>
          </p:nvPr>
        </p:nvSpPr>
        <p:spPr/>
        <p:txBody>
          <a:bodyPr/>
          <a:lstStyle/>
          <a:p>
            <a:pPr marL="0" marR="0" lvl="0" indent="0" algn="l" defTabSz="806867" rtl="0" eaLnBrk="1" fontAlgn="auto" latinLnBrk="0" hangingPunct="1">
              <a:lnSpc>
                <a:spcPct val="100000"/>
              </a:lnSpc>
              <a:spcBef>
                <a:spcPts val="0"/>
              </a:spcBef>
              <a:spcAft>
                <a:spcPts val="0"/>
              </a:spcAft>
              <a:buClrTx/>
              <a:buSzTx/>
              <a:buFontTx/>
              <a:buNone/>
              <a:tabLst/>
              <a:defRPr/>
            </a:pPr>
            <a:fld id="{BDFE5414-5A15-4A0D-B325-6716E266CBF7}" type="slidenum">
              <a:rPr kumimoji="0" lang="en-US" sz="1200" b="0" i="0" u="none" strike="noStrike" kern="1200" cap="none" spc="0" normalizeH="0" baseline="0" noProof="0">
                <a:ln>
                  <a:noFill/>
                </a:ln>
                <a:solidFill>
                  <a:prstClr val="black">
                    <a:tint val="75000"/>
                  </a:prstClr>
                </a:solidFill>
                <a:effectLst/>
                <a:uLnTx/>
                <a:uFillTx/>
                <a:latin typeface="Arial"/>
                <a:ea typeface="+mn-ea"/>
                <a:cs typeface="+mn-cs"/>
              </a:rPr>
              <a:pPr marL="0" marR="0" lvl="0" indent="0" algn="l" defTabSz="806867"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4" name="Rectangle 3"/>
          <p:cNvSpPr/>
          <p:nvPr/>
        </p:nvSpPr>
        <p:spPr>
          <a:xfrm>
            <a:off x="2102224" y="1875865"/>
            <a:ext cx="961465" cy="739588"/>
          </a:xfrm>
          <a:prstGeom prst="rect">
            <a:avLst/>
          </a:prstGeom>
        </p:spPr>
        <p:style>
          <a:lnRef idx="0">
            <a:schemeClr val="dk1"/>
          </a:lnRef>
          <a:fillRef idx="3">
            <a:schemeClr val="dk1"/>
          </a:fillRef>
          <a:effectRef idx="3">
            <a:schemeClr val="dk1"/>
          </a:effectRef>
          <a:fontRef idx="minor">
            <a:schemeClr val="lt1"/>
          </a:fontRef>
        </p:style>
        <p:txBody>
          <a:bodyPr rtlCol="0" anchor="ctr"/>
          <a:lstStyle/>
          <a:p>
            <a:pPr marL="0" marR="0" lvl="0" indent="0" algn="ctr" defTabSz="806867" rtl="0" eaLnBrk="1" fontAlgn="auto" latinLnBrk="0" hangingPunct="1">
              <a:lnSpc>
                <a:spcPct val="100000"/>
              </a:lnSpc>
              <a:spcBef>
                <a:spcPts val="0"/>
              </a:spcBef>
              <a:spcAft>
                <a:spcPts val="0"/>
              </a:spcAft>
              <a:buClrTx/>
              <a:buSzTx/>
              <a:buFontTx/>
              <a:buNone/>
              <a:tabLst/>
              <a:defRPr/>
            </a:pPr>
            <a:r>
              <a:rPr kumimoji="0" lang="en-US" sz="1747" b="0" i="0" u="none" strike="noStrike" kern="1200" cap="none" spc="0" normalizeH="0" baseline="0" noProof="0">
                <a:ln>
                  <a:noFill/>
                </a:ln>
                <a:solidFill>
                  <a:srgbClr val="FFFFFF"/>
                </a:solidFill>
                <a:effectLst/>
                <a:uLnTx/>
                <a:uFillTx/>
                <a:latin typeface="Arial"/>
                <a:ea typeface="+mn-ea"/>
                <a:cs typeface="+mn-cs"/>
              </a:rPr>
              <a:t>Tasking</a:t>
            </a:r>
          </a:p>
        </p:txBody>
      </p:sp>
      <p:grpSp>
        <p:nvGrpSpPr>
          <p:cNvPr id="8" name="Group 7">
            <a:extLst>
              <a:ext uri="{FF2B5EF4-FFF2-40B4-BE49-F238E27FC236}">
                <a16:creationId xmlns:a16="http://schemas.microsoft.com/office/drawing/2014/main" id="{FE7A2612-3FD7-4A2E-98AC-F9F27A56B7DC}"/>
              </a:ext>
            </a:extLst>
          </p:cNvPr>
          <p:cNvGrpSpPr/>
          <p:nvPr/>
        </p:nvGrpSpPr>
        <p:grpSpPr>
          <a:xfrm>
            <a:off x="1994648" y="2689413"/>
            <a:ext cx="984565" cy="764601"/>
            <a:chOff x="470647" y="2689412"/>
            <a:chExt cx="984565" cy="764601"/>
          </a:xfrm>
        </p:grpSpPr>
        <p:sp>
          <p:nvSpPr>
            <p:cNvPr id="5" name="TextBox 4"/>
            <p:cNvSpPr txBox="1"/>
            <p:nvPr/>
          </p:nvSpPr>
          <p:spPr>
            <a:xfrm>
              <a:off x="470647" y="3092824"/>
              <a:ext cx="984565" cy="361189"/>
            </a:xfrm>
            <a:prstGeom prst="rect">
              <a:avLst/>
            </a:prstGeom>
            <a:noFill/>
          </p:spPr>
          <p:txBody>
            <a:bodyPr wrap="none" rtlCol="0">
              <a:spAutoFit/>
            </a:bodyPr>
            <a:lstStyle/>
            <a:p>
              <a:pPr marL="0" marR="0" lvl="0" indent="0" algn="l" defTabSz="806867" rtl="0" eaLnBrk="1" fontAlgn="auto" latinLnBrk="0" hangingPunct="1">
                <a:lnSpc>
                  <a:spcPct val="100000"/>
                </a:lnSpc>
                <a:spcBef>
                  <a:spcPts val="0"/>
                </a:spcBef>
                <a:spcAft>
                  <a:spcPts val="0"/>
                </a:spcAft>
                <a:buClrTx/>
                <a:buSzTx/>
                <a:buFontTx/>
                <a:buNone/>
                <a:tabLst/>
                <a:defRPr/>
              </a:pPr>
              <a:r>
                <a:rPr kumimoji="0" lang="en-US" sz="1747" b="0" i="0" u="none" strike="noStrike" kern="1200" cap="none" spc="0" normalizeH="0" baseline="0" noProof="0">
                  <a:ln>
                    <a:noFill/>
                  </a:ln>
                  <a:solidFill>
                    <a:srgbClr val="003B76"/>
                  </a:solidFill>
                  <a:effectLst/>
                  <a:uLnTx/>
                  <a:uFillTx/>
                  <a:latin typeface="Arial"/>
                  <a:ea typeface="+mn-ea"/>
                  <a:cs typeface="+mn-cs"/>
                </a:rPr>
                <a:t>Industry</a:t>
              </a:r>
            </a:p>
          </p:txBody>
        </p:sp>
        <p:cxnSp>
          <p:nvCxnSpPr>
            <p:cNvPr id="7" name="Straight Arrow Connector 6"/>
            <p:cNvCxnSpPr>
              <a:cxnSpLocks/>
            </p:cNvCxnSpPr>
            <p:nvPr/>
          </p:nvCxnSpPr>
          <p:spPr>
            <a:xfrm flipV="1">
              <a:off x="941295" y="2689412"/>
              <a:ext cx="134471" cy="444102"/>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grpSp>
      <p:sp>
        <p:nvSpPr>
          <p:cNvPr id="9" name="Rectangle: Rounded Corners 8"/>
          <p:cNvSpPr/>
          <p:nvPr/>
        </p:nvSpPr>
        <p:spPr>
          <a:xfrm>
            <a:off x="4690783" y="1875865"/>
            <a:ext cx="1183341" cy="739588"/>
          </a:xfrm>
          <a:prstGeom prst="roundRect">
            <a:avLst/>
          </a:prstGeom>
        </p:spPr>
        <p:style>
          <a:lnRef idx="0">
            <a:schemeClr val="dk1"/>
          </a:lnRef>
          <a:fillRef idx="3">
            <a:schemeClr val="dk1"/>
          </a:fillRef>
          <a:effectRef idx="3">
            <a:schemeClr val="dk1"/>
          </a:effectRef>
          <a:fontRef idx="minor">
            <a:schemeClr val="lt1"/>
          </a:fontRef>
        </p:style>
        <p:txBody>
          <a:bodyPr rtlCol="0" anchor="ctr"/>
          <a:lstStyle/>
          <a:p>
            <a:pPr marL="0" marR="0" lvl="0" indent="0" algn="ctr" defTabSz="806867" rtl="0" eaLnBrk="1" fontAlgn="auto" latinLnBrk="0" hangingPunct="1">
              <a:lnSpc>
                <a:spcPct val="100000"/>
              </a:lnSpc>
              <a:spcBef>
                <a:spcPts val="0"/>
              </a:spcBef>
              <a:spcAft>
                <a:spcPts val="0"/>
              </a:spcAft>
              <a:buClrTx/>
              <a:buSzTx/>
              <a:buFontTx/>
              <a:buNone/>
              <a:tabLst/>
              <a:defRPr/>
            </a:pPr>
            <a:r>
              <a:rPr kumimoji="0" lang="en-US" sz="1747" b="0" i="0" u="none" strike="noStrike" kern="1200" cap="none" spc="0" normalizeH="0" baseline="0" noProof="0">
                <a:ln>
                  <a:noFill/>
                </a:ln>
                <a:solidFill>
                  <a:srgbClr val="FFFFFF"/>
                </a:solidFill>
                <a:effectLst/>
                <a:uLnTx/>
                <a:uFillTx/>
                <a:latin typeface="Arial"/>
                <a:ea typeface="+mn-ea"/>
                <a:cs typeface="+mn-cs"/>
              </a:rPr>
              <a:t>PMC review</a:t>
            </a:r>
          </a:p>
        </p:txBody>
      </p:sp>
      <p:grpSp>
        <p:nvGrpSpPr>
          <p:cNvPr id="11" name="Group 10">
            <a:extLst>
              <a:ext uri="{FF2B5EF4-FFF2-40B4-BE49-F238E27FC236}">
                <a16:creationId xmlns:a16="http://schemas.microsoft.com/office/drawing/2014/main" id="{F73B0CA9-B434-45F2-8FD2-3B5BF26B6AFE}"/>
              </a:ext>
            </a:extLst>
          </p:cNvPr>
          <p:cNvGrpSpPr/>
          <p:nvPr/>
        </p:nvGrpSpPr>
        <p:grpSpPr>
          <a:xfrm>
            <a:off x="3141008" y="1287566"/>
            <a:ext cx="1555116" cy="990893"/>
            <a:chOff x="1617008" y="1287565"/>
            <a:chExt cx="1555116" cy="990893"/>
          </a:xfrm>
        </p:grpSpPr>
        <p:sp>
          <p:nvSpPr>
            <p:cNvPr id="10" name="TextBox 9"/>
            <p:cNvSpPr txBox="1"/>
            <p:nvPr/>
          </p:nvSpPr>
          <p:spPr>
            <a:xfrm>
              <a:off x="2518612" y="1287565"/>
              <a:ext cx="653512" cy="361189"/>
            </a:xfrm>
            <a:prstGeom prst="rect">
              <a:avLst/>
            </a:prstGeom>
            <a:noFill/>
          </p:spPr>
          <p:txBody>
            <a:bodyPr wrap="none" rtlCol="0">
              <a:spAutoFit/>
            </a:bodyPr>
            <a:lstStyle/>
            <a:p>
              <a:pPr marL="0" marR="0" lvl="0" indent="0" algn="l" defTabSz="806867" rtl="0" eaLnBrk="1" fontAlgn="auto" latinLnBrk="0" hangingPunct="1">
                <a:lnSpc>
                  <a:spcPct val="100000"/>
                </a:lnSpc>
                <a:spcBef>
                  <a:spcPts val="0"/>
                </a:spcBef>
                <a:spcAft>
                  <a:spcPts val="0"/>
                </a:spcAft>
                <a:buClrTx/>
                <a:buSzTx/>
                <a:buFontTx/>
                <a:buNone/>
                <a:tabLst/>
                <a:defRPr/>
              </a:pPr>
              <a:r>
                <a:rPr kumimoji="0" lang="en-US" sz="1747" b="0" i="0" u="none" strike="noStrike" kern="1200" cap="none" spc="0" normalizeH="0" baseline="0" noProof="0">
                  <a:ln>
                    <a:noFill/>
                  </a:ln>
                  <a:solidFill>
                    <a:srgbClr val="003B76"/>
                  </a:solidFill>
                  <a:effectLst/>
                  <a:uLnTx/>
                  <a:uFillTx/>
                  <a:latin typeface="Arial"/>
                  <a:ea typeface="+mn-ea"/>
                  <a:cs typeface="+mn-cs"/>
                </a:rPr>
                <a:t>TOR</a:t>
              </a:r>
            </a:p>
          </p:txBody>
        </p:sp>
        <p:cxnSp>
          <p:nvCxnSpPr>
            <p:cNvPr id="12" name="Straight Arrow Connector 11"/>
            <p:cNvCxnSpPr>
              <a:endCxn id="10" idx="1"/>
            </p:cNvCxnSpPr>
            <p:nvPr/>
          </p:nvCxnSpPr>
          <p:spPr>
            <a:xfrm flipV="1">
              <a:off x="1617008" y="1468160"/>
              <a:ext cx="901604" cy="810298"/>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grpSp>
      <p:cxnSp>
        <p:nvCxnSpPr>
          <p:cNvPr id="14" name="Straight Arrow Connector 13"/>
          <p:cNvCxnSpPr/>
          <p:nvPr/>
        </p:nvCxnSpPr>
        <p:spPr>
          <a:xfrm>
            <a:off x="4705888" y="1476797"/>
            <a:ext cx="336432" cy="229831"/>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15" name="Arrow: Right 14"/>
          <p:cNvSpPr/>
          <p:nvPr/>
        </p:nvSpPr>
        <p:spPr>
          <a:xfrm>
            <a:off x="6176972" y="2056580"/>
            <a:ext cx="833950" cy="443753"/>
          </a:xfrm>
          <a:prstGeom prst="rightArrow">
            <a:avLst/>
          </a:prstGeom>
        </p:spPr>
        <p:style>
          <a:lnRef idx="0">
            <a:schemeClr val="dk1"/>
          </a:lnRef>
          <a:fillRef idx="3">
            <a:schemeClr val="dk1"/>
          </a:fillRef>
          <a:effectRef idx="3">
            <a:schemeClr val="dk1"/>
          </a:effectRef>
          <a:fontRef idx="minor">
            <a:schemeClr val="lt1"/>
          </a:fontRef>
        </p:style>
        <p:txBody>
          <a:bodyPr rtlCol="0" anchor="ctr"/>
          <a:lstStyle/>
          <a:p>
            <a:pPr marL="0" marR="0" lvl="0" indent="0" algn="ctr" defTabSz="806867" rtl="0" eaLnBrk="1" fontAlgn="auto" latinLnBrk="0" hangingPunct="1">
              <a:lnSpc>
                <a:spcPct val="100000"/>
              </a:lnSpc>
              <a:spcBef>
                <a:spcPts val="0"/>
              </a:spcBef>
              <a:spcAft>
                <a:spcPts val="0"/>
              </a:spcAft>
              <a:buClrTx/>
              <a:buSzTx/>
              <a:buFontTx/>
              <a:buNone/>
              <a:tabLst/>
              <a:defRPr/>
            </a:pPr>
            <a:endParaRPr kumimoji="0" lang="en-US" sz="1747" b="0" i="0" u="none" strike="noStrike" kern="1200" cap="none" spc="0" normalizeH="0" baseline="0" noProof="0">
              <a:ln>
                <a:noFill/>
              </a:ln>
              <a:solidFill>
                <a:srgbClr val="FFFFFF"/>
              </a:solidFill>
              <a:effectLst/>
              <a:uLnTx/>
              <a:uFillTx/>
              <a:latin typeface="Arial"/>
              <a:ea typeface="+mn-ea"/>
              <a:cs typeface="+mn-cs"/>
            </a:endParaRPr>
          </a:p>
        </p:txBody>
      </p:sp>
      <p:sp>
        <p:nvSpPr>
          <p:cNvPr id="16" name="Arrow: Right 15"/>
          <p:cNvSpPr/>
          <p:nvPr/>
        </p:nvSpPr>
        <p:spPr>
          <a:xfrm>
            <a:off x="3505296" y="2023782"/>
            <a:ext cx="833950" cy="443753"/>
          </a:xfrm>
          <a:prstGeom prst="rightArrow">
            <a:avLst/>
          </a:prstGeom>
        </p:spPr>
        <p:style>
          <a:lnRef idx="0">
            <a:schemeClr val="dk1"/>
          </a:lnRef>
          <a:fillRef idx="3">
            <a:schemeClr val="dk1"/>
          </a:fillRef>
          <a:effectRef idx="3">
            <a:schemeClr val="dk1"/>
          </a:effectRef>
          <a:fontRef idx="minor">
            <a:schemeClr val="lt1"/>
          </a:fontRef>
        </p:style>
        <p:txBody>
          <a:bodyPr rtlCol="0" anchor="ctr"/>
          <a:lstStyle/>
          <a:p>
            <a:pPr marL="0" marR="0" lvl="0" indent="0" algn="ctr" defTabSz="806867" rtl="0" eaLnBrk="1" fontAlgn="auto" latinLnBrk="0" hangingPunct="1">
              <a:lnSpc>
                <a:spcPct val="100000"/>
              </a:lnSpc>
              <a:spcBef>
                <a:spcPts val="0"/>
              </a:spcBef>
              <a:spcAft>
                <a:spcPts val="0"/>
              </a:spcAft>
              <a:buClrTx/>
              <a:buSzTx/>
              <a:buFontTx/>
              <a:buNone/>
              <a:tabLst/>
              <a:defRPr/>
            </a:pPr>
            <a:endParaRPr kumimoji="0" lang="en-US" sz="1747" b="0" i="0" u="none" strike="noStrike" kern="1200" cap="none" spc="0" normalizeH="0" baseline="0" noProof="0">
              <a:ln>
                <a:noFill/>
              </a:ln>
              <a:solidFill>
                <a:srgbClr val="FFFFFF"/>
              </a:solidFill>
              <a:effectLst/>
              <a:uLnTx/>
              <a:uFillTx/>
              <a:latin typeface="Arial"/>
              <a:ea typeface="+mn-ea"/>
              <a:cs typeface="+mn-cs"/>
            </a:endParaRPr>
          </a:p>
        </p:txBody>
      </p:sp>
      <p:sp>
        <p:nvSpPr>
          <p:cNvPr id="17" name="Rectangle: Rounded Corners 16"/>
          <p:cNvSpPr/>
          <p:nvPr/>
        </p:nvSpPr>
        <p:spPr>
          <a:xfrm>
            <a:off x="7279341" y="1875865"/>
            <a:ext cx="1109382" cy="739588"/>
          </a:xfrm>
          <a:prstGeom prst="roundRect">
            <a:avLst/>
          </a:prstGeom>
        </p:spPr>
        <p:style>
          <a:lnRef idx="0">
            <a:schemeClr val="dk1"/>
          </a:lnRef>
          <a:fillRef idx="3">
            <a:schemeClr val="dk1"/>
          </a:fillRef>
          <a:effectRef idx="3">
            <a:schemeClr val="dk1"/>
          </a:effectRef>
          <a:fontRef idx="minor">
            <a:schemeClr val="lt1"/>
          </a:fontRef>
        </p:style>
        <p:txBody>
          <a:bodyPr rtlCol="0" anchor="ctr"/>
          <a:lstStyle/>
          <a:p>
            <a:pPr marL="0" marR="0" lvl="0" indent="0" algn="ctr" defTabSz="806867" rtl="0" eaLnBrk="1" fontAlgn="auto" latinLnBrk="0" hangingPunct="1">
              <a:lnSpc>
                <a:spcPct val="100000"/>
              </a:lnSpc>
              <a:spcBef>
                <a:spcPts val="0"/>
              </a:spcBef>
              <a:spcAft>
                <a:spcPts val="0"/>
              </a:spcAft>
              <a:buClrTx/>
              <a:buSzTx/>
              <a:buFontTx/>
              <a:buNone/>
              <a:tabLst/>
              <a:defRPr/>
            </a:pPr>
            <a:r>
              <a:rPr kumimoji="0" lang="en-US" sz="1747" b="0" i="0" u="none" strike="noStrike" kern="1200" cap="none" spc="0" normalizeH="0" baseline="0" noProof="0">
                <a:ln>
                  <a:noFill/>
                </a:ln>
                <a:solidFill>
                  <a:srgbClr val="FFFFFF"/>
                </a:solidFill>
                <a:effectLst/>
                <a:uLnTx/>
                <a:uFillTx/>
                <a:latin typeface="Arial"/>
                <a:ea typeface="+mn-ea"/>
                <a:cs typeface="+mn-cs"/>
              </a:rPr>
              <a:t>SC</a:t>
            </a:r>
          </a:p>
        </p:txBody>
      </p:sp>
      <p:grpSp>
        <p:nvGrpSpPr>
          <p:cNvPr id="32" name="Group 31">
            <a:extLst>
              <a:ext uri="{FF2B5EF4-FFF2-40B4-BE49-F238E27FC236}">
                <a16:creationId xmlns:a16="http://schemas.microsoft.com/office/drawing/2014/main" id="{ED8FD544-9052-4FCD-A7C3-42B9A9797059}"/>
              </a:ext>
            </a:extLst>
          </p:cNvPr>
          <p:cNvGrpSpPr/>
          <p:nvPr/>
        </p:nvGrpSpPr>
        <p:grpSpPr>
          <a:xfrm>
            <a:off x="7311222" y="3037476"/>
            <a:ext cx="1267501" cy="1190992"/>
            <a:chOff x="5787221" y="3037476"/>
            <a:chExt cx="1267501" cy="1190992"/>
          </a:xfrm>
        </p:grpSpPr>
        <p:sp>
          <p:nvSpPr>
            <p:cNvPr id="18" name="Oval 17"/>
            <p:cNvSpPr/>
            <p:nvPr/>
          </p:nvSpPr>
          <p:spPr>
            <a:xfrm>
              <a:off x="5787221" y="3037476"/>
              <a:ext cx="675830" cy="599321"/>
            </a:xfrm>
            <a:prstGeom prst="ellipse">
              <a:avLst/>
            </a:prstGeom>
          </p:spPr>
          <p:style>
            <a:lnRef idx="0">
              <a:schemeClr val="dk1"/>
            </a:lnRef>
            <a:fillRef idx="3">
              <a:schemeClr val="dk1"/>
            </a:fillRef>
            <a:effectRef idx="3">
              <a:schemeClr val="dk1"/>
            </a:effectRef>
            <a:fontRef idx="minor">
              <a:schemeClr val="lt1"/>
            </a:fontRef>
          </p:style>
          <p:txBody>
            <a:bodyPr rtlCol="0" anchor="ctr"/>
            <a:lstStyle/>
            <a:p>
              <a:pPr marL="0" marR="0" lvl="0" indent="0" algn="ctr" defTabSz="806867"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Arial"/>
                  <a:ea typeface="+mn-ea"/>
                  <a:cs typeface="+mn-cs"/>
                </a:rPr>
                <a:t>WG’s</a:t>
              </a:r>
            </a:p>
          </p:txBody>
        </p:sp>
        <p:sp>
          <p:nvSpPr>
            <p:cNvPr id="19" name="Oval 18"/>
            <p:cNvSpPr/>
            <p:nvPr/>
          </p:nvSpPr>
          <p:spPr>
            <a:xfrm>
              <a:off x="5935139" y="3185394"/>
              <a:ext cx="675830" cy="599321"/>
            </a:xfrm>
            <a:prstGeom prst="ellipse">
              <a:avLst/>
            </a:prstGeom>
          </p:spPr>
          <p:style>
            <a:lnRef idx="0">
              <a:schemeClr val="dk1"/>
            </a:lnRef>
            <a:fillRef idx="3">
              <a:schemeClr val="dk1"/>
            </a:fillRef>
            <a:effectRef idx="3">
              <a:schemeClr val="dk1"/>
            </a:effectRef>
            <a:fontRef idx="minor">
              <a:schemeClr val="lt1"/>
            </a:fontRef>
          </p:style>
          <p:txBody>
            <a:bodyPr rtlCol="0" anchor="ctr"/>
            <a:lstStyle/>
            <a:p>
              <a:pPr marL="0" marR="0" lvl="0" indent="0" algn="ctr" defTabSz="806867"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Arial"/>
                  <a:ea typeface="+mn-ea"/>
                  <a:cs typeface="+mn-cs"/>
                </a:rPr>
                <a:t>WG’s</a:t>
              </a:r>
            </a:p>
          </p:txBody>
        </p:sp>
        <p:sp>
          <p:nvSpPr>
            <p:cNvPr id="20" name="Oval 19"/>
            <p:cNvSpPr/>
            <p:nvPr/>
          </p:nvSpPr>
          <p:spPr>
            <a:xfrm>
              <a:off x="6083056" y="3333311"/>
              <a:ext cx="675830" cy="599321"/>
            </a:xfrm>
            <a:prstGeom prst="ellipse">
              <a:avLst/>
            </a:prstGeom>
          </p:spPr>
          <p:style>
            <a:lnRef idx="0">
              <a:schemeClr val="dk1"/>
            </a:lnRef>
            <a:fillRef idx="3">
              <a:schemeClr val="dk1"/>
            </a:fillRef>
            <a:effectRef idx="3">
              <a:schemeClr val="dk1"/>
            </a:effectRef>
            <a:fontRef idx="minor">
              <a:schemeClr val="lt1"/>
            </a:fontRef>
          </p:style>
          <p:txBody>
            <a:bodyPr rtlCol="0" anchor="ctr"/>
            <a:lstStyle/>
            <a:p>
              <a:pPr marL="0" marR="0" lvl="0" indent="0" algn="ctr" defTabSz="806867"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Arial"/>
                  <a:ea typeface="+mn-ea"/>
                  <a:cs typeface="+mn-cs"/>
                </a:rPr>
                <a:t>WG’s</a:t>
              </a:r>
            </a:p>
          </p:txBody>
        </p:sp>
        <p:sp>
          <p:nvSpPr>
            <p:cNvPr id="21" name="Oval 20"/>
            <p:cNvSpPr/>
            <p:nvPr/>
          </p:nvSpPr>
          <p:spPr>
            <a:xfrm>
              <a:off x="6230974" y="3481229"/>
              <a:ext cx="675830" cy="599321"/>
            </a:xfrm>
            <a:prstGeom prst="ellipse">
              <a:avLst/>
            </a:prstGeom>
          </p:spPr>
          <p:style>
            <a:lnRef idx="0">
              <a:schemeClr val="dk1"/>
            </a:lnRef>
            <a:fillRef idx="3">
              <a:schemeClr val="dk1"/>
            </a:fillRef>
            <a:effectRef idx="3">
              <a:schemeClr val="dk1"/>
            </a:effectRef>
            <a:fontRef idx="minor">
              <a:schemeClr val="lt1"/>
            </a:fontRef>
          </p:style>
          <p:txBody>
            <a:bodyPr rtlCol="0" anchor="ctr"/>
            <a:lstStyle/>
            <a:p>
              <a:pPr marL="0" marR="0" lvl="0" indent="0" algn="ctr" defTabSz="806867"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Arial"/>
                  <a:ea typeface="+mn-ea"/>
                  <a:cs typeface="+mn-cs"/>
                </a:rPr>
                <a:t>WG’s</a:t>
              </a:r>
            </a:p>
          </p:txBody>
        </p:sp>
        <p:sp>
          <p:nvSpPr>
            <p:cNvPr id="22" name="Oval 21"/>
            <p:cNvSpPr/>
            <p:nvPr/>
          </p:nvSpPr>
          <p:spPr>
            <a:xfrm>
              <a:off x="6378892" y="3629147"/>
              <a:ext cx="675830" cy="599321"/>
            </a:xfrm>
            <a:prstGeom prst="ellipse">
              <a:avLst/>
            </a:prstGeom>
          </p:spPr>
          <p:style>
            <a:lnRef idx="0">
              <a:schemeClr val="dk1"/>
            </a:lnRef>
            <a:fillRef idx="3">
              <a:schemeClr val="dk1"/>
            </a:fillRef>
            <a:effectRef idx="3">
              <a:schemeClr val="dk1"/>
            </a:effectRef>
            <a:fontRef idx="minor">
              <a:schemeClr val="lt1"/>
            </a:fontRef>
          </p:style>
          <p:txBody>
            <a:bodyPr rtlCol="0" anchor="ctr"/>
            <a:lstStyle/>
            <a:p>
              <a:pPr marL="0" marR="0" lvl="0" indent="0" algn="ctr" defTabSz="806867"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Arial"/>
                  <a:ea typeface="+mn-ea"/>
                  <a:cs typeface="+mn-cs"/>
                </a:rPr>
                <a:t>WG’s</a:t>
              </a:r>
            </a:p>
          </p:txBody>
        </p:sp>
      </p:grpSp>
      <p:sp>
        <p:nvSpPr>
          <p:cNvPr id="23" name="Oval 22"/>
          <p:cNvSpPr/>
          <p:nvPr/>
        </p:nvSpPr>
        <p:spPr>
          <a:xfrm>
            <a:off x="8050809" y="3758853"/>
            <a:ext cx="675830" cy="599321"/>
          </a:xfrm>
          <a:prstGeom prst="ellipse">
            <a:avLst/>
          </a:prstGeom>
          <a:gradFill>
            <a:gsLst>
              <a:gs pos="0">
                <a:srgbClr val="097B0E"/>
              </a:gs>
              <a:gs pos="80000">
                <a:srgbClr val="097B0E"/>
              </a:gs>
              <a:gs pos="100000">
                <a:srgbClr val="045C19"/>
              </a:gs>
            </a:gsLst>
          </a:gradFill>
        </p:spPr>
        <p:style>
          <a:lnRef idx="0">
            <a:schemeClr val="dk1"/>
          </a:lnRef>
          <a:fillRef idx="3">
            <a:schemeClr val="dk1"/>
          </a:fillRef>
          <a:effectRef idx="3">
            <a:schemeClr val="dk1"/>
          </a:effectRef>
          <a:fontRef idx="minor">
            <a:schemeClr val="lt1"/>
          </a:fontRef>
        </p:style>
        <p:txBody>
          <a:bodyPr rtlCol="0" anchor="ctr"/>
          <a:lstStyle/>
          <a:p>
            <a:pPr marL="0" marR="0" lvl="0" indent="0" algn="ctr" defTabSz="806867"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Arial"/>
                <a:ea typeface="+mn-ea"/>
                <a:cs typeface="+mn-cs"/>
              </a:rPr>
              <a:t>WG’s</a:t>
            </a:r>
          </a:p>
        </p:txBody>
      </p:sp>
      <p:cxnSp>
        <p:nvCxnSpPr>
          <p:cNvPr id="25" name="Straight Arrow Connector 24"/>
          <p:cNvCxnSpPr/>
          <p:nvPr/>
        </p:nvCxnSpPr>
        <p:spPr>
          <a:xfrm flipH="1">
            <a:off x="7812993" y="2626931"/>
            <a:ext cx="42080" cy="399069"/>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27" name="Arrow: Curved Right 26"/>
          <p:cNvSpPr/>
          <p:nvPr/>
        </p:nvSpPr>
        <p:spPr>
          <a:xfrm>
            <a:off x="7020485" y="5164322"/>
            <a:ext cx="517712" cy="1035424"/>
          </a:xfrm>
          <a:prstGeom prst="curvedRightArrow">
            <a:avLst/>
          </a:prstGeom>
          <a:gradFill>
            <a:gsLst>
              <a:gs pos="0">
                <a:srgbClr val="00B050"/>
              </a:gs>
              <a:gs pos="80000">
                <a:srgbClr val="097B0E"/>
              </a:gs>
              <a:gs pos="100000">
                <a:schemeClr val="dk1">
                  <a:shade val="94000"/>
                  <a:satMod val="135000"/>
                </a:schemeClr>
              </a:gs>
            </a:gsLst>
          </a:gradFill>
        </p:spPr>
        <p:style>
          <a:lnRef idx="0">
            <a:schemeClr val="dk1"/>
          </a:lnRef>
          <a:fillRef idx="3">
            <a:schemeClr val="dk1"/>
          </a:fillRef>
          <a:effectRef idx="3">
            <a:schemeClr val="dk1"/>
          </a:effectRef>
          <a:fontRef idx="minor">
            <a:schemeClr val="lt1"/>
          </a:fontRef>
        </p:style>
        <p:txBody>
          <a:bodyPr rtlCol="0" anchor="ctr"/>
          <a:lstStyle/>
          <a:p>
            <a:pPr marL="0" marR="0" lvl="0" indent="0" algn="ctr" defTabSz="806867" rtl="0" eaLnBrk="1" fontAlgn="auto" latinLnBrk="0" hangingPunct="1">
              <a:lnSpc>
                <a:spcPct val="100000"/>
              </a:lnSpc>
              <a:spcBef>
                <a:spcPts val="0"/>
              </a:spcBef>
              <a:spcAft>
                <a:spcPts val="0"/>
              </a:spcAft>
              <a:buClrTx/>
              <a:buSzTx/>
              <a:buFontTx/>
              <a:buNone/>
              <a:tabLst/>
              <a:defRPr/>
            </a:pPr>
            <a:endParaRPr kumimoji="0" lang="en-US" sz="1747" b="0" i="0" u="none" strike="noStrike" kern="1200" cap="none" spc="0" normalizeH="0" baseline="0" noProof="0">
              <a:ln>
                <a:noFill/>
              </a:ln>
              <a:solidFill>
                <a:srgbClr val="003B76"/>
              </a:solidFill>
              <a:effectLst/>
              <a:uLnTx/>
              <a:uFillTx/>
              <a:latin typeface="Arial"/>
              <a:ea typeface="+mn-ea"/>
              <a:cs typeface="+mn-cs"/>
            </a:endParaRPr>
          </a:p>
        </p:txBody>
      </p:sp>
      <p:sp>
        <p:nvSpPr>
          <p:cNvPr id="28" name="Arrow: Curved Right 27"/>
          <p:cNvSpPr/>
          <p:nvPr/>
        </p:nvSpPr>
        <p:spPr>
          <a:xfrm rot="10800000">
            <a:off x="8329429" y="5164322"/>
            <a:ext cx="517712" cy="1035424"/>
          </a:xfrm>
          <a:prstGeom prst="curvedRightArrow">
            <a:avLst/>
          </a:prstGeom>
          <a:gradFill>
            <a:gsLst>
              <a:gs pos="0">
                <a:srgbClr val="00B050"/>
              </a:gs>
              <a:gs pos="80000">
                <a:srgbClr val="097B0E"/>
              </a:gs>
              <a:gs pos="100000">
                <a:schemeClr val="dk1">
                  <a:shade val="94000"/>
                  <a:satMod val="135000"/>
                </a:schemeClr>
              </a:gs>
            </a:gsLst>
          </a:gradFill>
        </p:spPr>
        <p:style>
          <a:lnRef idx="0">
            <a:schemeClr val="dk1"/>
          </a:lnRef>
          <a:fillRef idx="3">
            <a:schemeClr val="dk1"/>
          </a:fillRef>
          <a:effectRef idx="3">
            <a:schemeClr val="dk1"/>
          </a:effectRef>
          <a:fontRef idx="minor">
            <a:schemeClr val="lt1"/>
          </a:fontRef>
        </p:style>
        <p:txBody>
          <a:bodyPr rtlCol="0" anchor="ctr"/>
          <a:lstStyle/>
          <a:p>
            <a:pPr marL="0" marR="0" lvl="0" indent="0" algn="ctr" defTabSz="806867" rtl="0" eaLnBrk="1" fontAlgn="auto" latinLnBrk="0" hangingPunct="1">
              <a:lnSpc>
                <a:spcPct val="100000"/>
              </a:lnSpc>
              <a:spcBef>
                <a:spcPts val="0"/>
              </a:spcBef>
              <a:spcAft>
                <a:spcPts val="0"/>
              </a:spcAft>
              <a:buClrTx/>
              <a:buSzTx/>
              <a:buFontTx/>
              <a:buNone/>
              <a:tabLst/>
              <a:defRPr/>
            </a:pPr>
            <a:endParaRPr kumimoji="0" lang="en-US" sz="1747" b="0" i="0" u="none" strike="noStrike" kern="1200" cap="none" spc="0" normalizeH="0" baseline="0" noProof="0">
              <a:ln>
                <a:noFill/>
              </a:ln>
              <a:solidFill>
                <a:srgbClr val="003B76"/>
              </a:solidFill>
              <a:effectLst/>
              <a:uLnTx/>
              <a:uFillTx/>
              <a:latin typeface="Arial"/>
              <a:ea typeface="+mn-ea"/>
              <a:cs typeface="+mn-cs"/>
            </a:endParaRPr>
          </a:p>
        </p:txBody>
      </p:sp>
      <p:sp>
        <p:nvSpPr>
          <p:cNvPr id="29" name="TextBox 28"/>
          <p:cNvSpPr txBox="1"/>
          <p:nvPr/>
        </p:nvSpPr>
        <p:spPr>
          <a:xfrm>
            <a:off x="7264678" y="5347944"/>
            <a:ext cx="1267500" cy="630044"/>
          </a:xfrm>
          <a:prstGeom prst="rect">
            <a:avLst/>
          </a:prstGeom>
          <a:noFill/>
        </p:spPr>
        <p:txBody>
          <a:bodyPr wrap="square" rtlCol="0">
            <a:spAutoFit/>
          </a:bodyPr>
          <a:lstStyle/>
          <a:p>
            <a:pPr marL="0" marR="0" lvl="0" indent="0" algn="ctr" defTabSz="806867" rtl="0" eaLnBrk="1" fontAlgn="auto" latinLnBrk="0" hangingPunct="1">
              <a:lnSpc>
                <a:spcPct val="100000"/>
              </a:lnSpc>
              <a:spcBef>
                <a:spcPts val="0"/>
              </a:spcBef>
              <a:spcAft>
                <a:spcPts val="0"/>
              </a:spcAft>
              <a:buClrTx/>
              <a:buSzTx/>
              <a:buFontTx/>
              <a:buNone/>
              <a:tabLst/>
              <a:defRPr/>
            </a:pPr>
            <a:r>
              <a:rPr kumimoji="0" lang="en-US" sz="1747" b="0" i="0" u="none" strike="noStrike" kern="1200" cap="none" spc="0" normalizeH="0" baseline="0" noProof="0">
                <a:ln>
                  <a:noFill/>
                </a:ln>
                <a:solidFill>
                  <a:srgbClr val="097B0E"/>
                </a:solidFill>
                <a:effectLst/>
                <a:uLnTx/>
                <a:uFillTx/>
                <a:latin typeface="Arial"/>
                <a:ea typeface="+mn-ea"/>
                <a:cs typeface="+mn-cs"/>
              </a:rPr>
              <a:t>Document Creation</a:t>
            </a:r>
          </a:p>
        </p:txBody>
      </p:sp>
      <p:sp>
        <p:nvSpPr>
          <p:cNvPr id="31" name="Rectangle: Rounded Corners 30"/>
          <p:cNvSpPr/>
          <p:nvPr/>
        </p:nvSpPr>
        <p:spPr>
          <a:xfrm>
            <a:off x="4700545" y="5235703"/>
            <a:ext cx="1183341" cy="851803"/>
          </a:xfrm>
          <a:prstGeom prst="roundRect">
            <a:avLst/>
          </a:prstGeom>
          <a:gradFill>
            <a:gsLst>
              <a:gs pos="0">
                <a:srgbClr val="00B050"/>
              </a:gs>
              <a:gs pos="80000">
                <a:srgbClr val="045C19"/>
              </a:gs>
              <a:gs pos="100000">
                <a:srgbClr val="00B050"/>
              </a:gs>
            </a:gsLst>
          </a:gradFill>
        </p:spPr>
        <p:style>
          <a:lnRef idx="0">
            <a:schemeClr val="dk1"/>
          </a:lnRef>
          <a:fillRef idx="3">
            <a:schemeClr val="dk1"/>
          </a:fillRef>
          <a:effectRef idx="3">
            <a:schemeClr val="dk1"/>
          </a:effectRef>
          <a:fontRef idx="minor">
            <a:schemeClr val="lt1"/>
          </a:fontRef>
        </p:style>
        <p:txBody>
          <a:bodyPr rtlCol="0" anchor="ctr"/>
          <a:lstStyle/>
          <a:p>
            <a:pPr marL="0" marR="0" lvl="0" indent="0" algn="ctr" defTabSz="8068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Arial"/>
                <a:ea typeface="+mn-ea"/>
                <a:cs typeface="+mn-cs"/>
              </a:rPr>
              <a:t>Public Review and Comment</a:t>
            </a:r>
          </a:p>
        </p:txBody>
      </p:sp>
      <p:sp>
        <p:nvSpPr>
          <p:cNvPr id="35" name="Arrow: Right 34"/>
          <p:cNvSpPr/>
          <p:nvPr/>
        </p:nvSpPr>
        <p:spPr>
          <a:xfrm rot="5400000">
            <a:off x="7516838" y="4534397"/>
            <a:ext cx="833950" cy="443753"/>
          </a:xfrm>
          <a:prstGeom prst="rightArrow">
            <a:avLst/>
          </a:prstGeom>
          <a:gradFill>
            <a:gsLst>
              <a:gs pos="0">
                <a:srgbClr val="00B050"/>
              </a:gs>
              <a:gs pos="80000">
                <a:srgbClr val="097B0E"/>
              </a:gs>
              <a:gs pos="100000">
                <a:schemeClr val="dk1">
                  <a:shade val="94000"/>
                  <a:satMod val="135000"/>
                </a:schemeClr>
              </a:gs>
            </a:gsLst>
          </a:gradFill>
        </p:spPr>
        <p:style>
          <a:lnRef idx="0">
            <a:schemeClr val="dk1"/>
          </a:lnRef>
          <a:fillRef idx="3">
            <a:schemeClr val="dk1"/>
          </a:fillRef>
          <a:effectRef idx="3">
            <a:schemeClr val="dk1"/>
          </a:effectRef>
          <a:fontRef idx="minor">
            <a:schemeClr val="lt1"/>
          </a:fontRef>
        </p:style>
        <p:txBody>
          <a:bodyPr rtlCol="0" anchor="ctr"/>
          <a:lstStyle/>
          <a:p>
            <a:pPr marL="0" marR="0" lvl="0" indent="0" algn="ctr" defTabSz="806867" rtl="0" eaLnBrk="1" fontAlgn="auto" latinLnBrk="0" hangingPunct="1">
              <a:lnSpc>
                <a:spcPct val="100000"/>
              </a:lnSpc>
              <a:spcBef>
                <a:spcPts val="0"/>
              </a:spcBef>
              <a:spcAft>
                <a:spcPts val="0"/>
              </a:spcAft>
              <a:buClrTx/>
              <a:buSzTx/>
              <a:buFontTx/>
              <a:buNone/>
              <a:tabLst/>
              <a:defRPr/>
            </a:pPr>
            <a:endParaRPr kumimoji="0" lang="en-US" sz="1747" b="0" i="0" u="none" strike="noStrike" kern="1200" cap="none" spc="0" normalizeH="0" baseline="0" noProof="0">
              <a:ln>
                <a:noFill/>
              </a:ln>
              <a:solidFill>
                <a:srgbClr val="FFFFFF"/>
              </a:solidFill>
              <a:effectLst/>
              <a:uLnTx/>
              <a:uFillTx/>
              <a:latin typeface="Arial"/>
              <a:ea typeface="+mn-ea"/>
              <a:cs typeface="+mn-cs"/>
            </a:endParaRPr>
          </a:p>
        </p:txBody>
      </p:sp>
      <p:sp>
        <p:nvSpPr>
          <p:cNvPr id="36" name="Rectangle 35"/>
          <p:cNvSpPr/>
          <p:nvPr/>
        </p:nvSpPr>
        <p:spPr>
          <a:xfrm>
            <a:off x="4663564" y="3416789"/>
            <a:ext cx="1257300" cy="851803"/>
          </a:xfrm>
          <a:prstGeom prst="rect">
            <a:avLst/>
          </a:prstGeom>
          <a:gradFill>
            <a:gsLst>
              <a:gs pos="0">
                <a:srgbClr val="00B050"/>
              </a:gs>
              <a:gs pos="80000">
                <a:srgbClr val="045C19"/>
              </a:gs>
              <a:gs pos="100000">
                <a:srgbClr val="00B050"/>
              </a:gs>
            </a:gsLst>
          </a:gradFill>
        </p:spPr>
        <p:style>
          <a:lnRef idx="0">
            <a:schemeClr val="dk1"/>
          </a:lnRef>
          <a:fillRef idx="3">
            <a:schemeClr val="dk1"/>
          </a:fillRef>
          <a:effectRef idx="3">
            <a:schemeClr val="dk1"/>
          </a:effectRef>
          <a:fontRef idx="minor">
            <a:schemeClr val="lt1"/>
          </a:fontRef>
        </p:style>
        <p:txBody>
          <a:bodyPr rtlCol="0" anchor="ctr"/>
          <a:lstStyle/>
          <a:p>
            <a:pPr marL="0" marR="0" lvl="0" indent="0" algn="ctr" defTabSz="806867" rtl="0" eaLnBrk="1" fontAlgn="auto" latinLnBrk="0" hangingPunct="1">
              <a:lnSpc>
                <a:spcPct val="100000"/>
              </a:lnSpc>
              <a:spcBef>
                <a:spcPts val="0"/>
              </a:spcBef>
              <a:spcAft>
                <a:spcPts val="0"/>
              </a:spcAft>
              <a:buClrTx/>
              <a:buSzTx/>
              <a:buFontTx/>
              <a:buNone/>
              <a:tabLst/>
              <a:defRPr/>
            </a:pPr>
            <a:r>
              <a:rPr kumimoji="0" lang="en-US" sz="1747" b="0" i="0" u="none" strike="noStrike" kern="1200" cap="none" spc="0" normalizeH="0" baseline="0" noProof="0">
                <a:ln>
                  <a:noFill/>
                </a:ln>
                <a:solidFill>
                  <a:srgbClr val="FFFFFF"/>
                </a:solidFill>
                <a:effectLst/>
                <a:uLnTx/>
                <a:uFillTx/>
                <a:latin typeface="Arial"/>
                <a:ea typeface="+mn-ea"/>
                <a:cs typeface="+mn-cs"/>
              </a:rPr>
              <a:t>Final Document</a:t>
            </a:r>
          </a:p>
        </p:txBody>
      </p:sp>
      <p:sp>
        <p:nvSpPr>
          <p:cNvPr id="37" name="Arrow: Right 36"/>
          <p:cNvSpPr/>
          <p:nvPr/>
        </p:nvSpPr>
        <p:spPr>
          <a:xfrm rot="16200000">
            <a:off x="4875240" y="4534397"/>
            <a:ext cx="833950" cy="443753"/>
          </a:xfrm>
          <a:prstGeom prst="rightArrow">
            <a:avLst/>
          </a:prstGeom>
          <a:gradFill>
            <a:gsLst>
              <a:gs pos="0">
                <a:srgbClr val="00B050"/>
              </a:gs>
              <a:gs pos="80000">
                <a:srgbClr val="097B0E"/>
              </a:gs>
              <a:gs pos="100000">
                <a:schemeClr val="dk1">
                  <a:shade val="94000"/>
                  <a:satMod val="135000"/>
                </a:schemeClr>
              </a:gs>
            </a:gsLst>
          </a:gradFill>
        </p:spPr>
        <p:style>
          <a:lnRef idx="0">
            <a:schemeClr val="dk1"/>
          </a:lnRef>
          <a:fillRef idx="3">
            <a:schemeClr val="dk1"/>
          </a:fillRef>
          <a:effectRef idx="3">
            <a:schemeClr val="dk1"/>
          </a:effectRef>
          <a:fontRef idx="minor">
            <a:schemeClr val="lt1"/>
          </a:fontRef>
        </p:style>
        <p:txBody>
          <a:bodyPr rtlCol="0" anchor="ctr"/>
          <a:lstStyle/>
          <a:p>
            <a:pPr marL="0" marR="0" lvl="0" indent="0" algn="ctr" defTabSz="806867" rtl="0" eaLnBrk="1" fontAlgn="auto" latinLnBrk="0" hangingPunct="1">
              <a:lnSpc>
                <a:spcPct val="100000"/>
              </a:lnSpc>
              <a:spcBef>
                <a:spcPts val="0"/>
              </a:spcBef>
              <a:spcAft>
                <a:spcPts val="0"/>
              </a:spcAft>
              <a:buClrTx/>
              <a:buSzTx/>
              <a:buFontTx/>
              <a:buNone/>
              <a:tabLst/>
              <a:defRPr/>
            </a:pPr>
            <a:endParaRPr kumimoji="0" lang="en-US" sz="1747" b="0" i="0" u="none" strike="noStrike" kern="1200" cap="none" spc="0" normalizeH="0" baseline="0" noProof="0">
              <a:ln>
                <a:noFill/>
              </a:ln>
              <a:solidFill>
                <a:srgbClr val="FFFFFF"/>
              </a:solidFill>
              <a:effectLst/>
              <a:uLnTx/>
              <a:uFillTx/>
              <a:latin typeface="Arial"/>
              <a:ea typeface="+mn-ea"/>
              <a:cs typeface="+mn-cs"/>
            </a:endParaRPr>
          </a:p>
        </p:txBody>
      </p:sp>
      <p:sp>
        <p:nvSpPr>
          <p:cNvPr id="40" name="Arrow: Right 39"/>
          <p:cNvSpPr/>
          <p:nvPr/>
        </p:nvSpPr>
        <p:spPr>
          <a:xfrm rot="7532056">
            <a:off x="3947970" y="2829796"/>
            <a:ext cx="833950" cy="443753"/>
          </a:xfrm>
          <a:prstGeom prst="rightArrow">
            <a:avLst/>
          </a:prstGeom>
        </p:spPr>
        <p:style>
          <a:lnRef idx="0">
            <a:schemeClr val="dk1"/>
          </a:lnRef>
          <a:fillRef idx="3">
            <a:schemeClr val="dk1"/>
          </a:fillRef>
          <a:effectRef idx="3">
            <a:schemeClr val="dk1"/>
          </a:effectRef>
          <a:fontRef idx="minor">
            <a:schemeClr val="lt1"/>
          </a:fontRef>
        </p:style>
        <p:txBody>
          <a:bodyPr rtlCol="0" anchor="ctr"/>
          <a:lstStyle/>
          <a:p>
            <a:pPr marL="0" marR="0" lvl="0" indent="0" algn="ctr" defTabSz="806867" rtl="0" eaLnBrk="1" fontAlgn="auto" latinLnBrk="0" hangingPunct="1">
              <a:lnSpc>
                <a:spcPct val="100000"/>
              </a:lnSpc>
              <a:spcBef>
                <a:spcPts val="0"/>
              </a:spcBef>
              <a:spcAft>
                <a:spcPts val="0"/>
              </a:spcAft>
              <a:buClrTx/>
              <a:buSzTx/>
              <a:buFontTx/>
              <a:buNone/>
              <a:tabLst/>
              <a:defRPr/>
            </a:pPr>
            <a:endParaRPr kumimoji="0" lang="en-US" sz="1747" b="0" i="0" u="none" strike="noStrike" kern="1200" cap="none" spc="0" normalizeH="0" baseline="0" noProof="0">
              <a:ln>
                <a:noFill/>
              </a:ln>
              <a:solidFill>
                <a:srgbClr val="FFFFFF"/>
              </a:solidFill>
              <a:effectLst/>
              <a:uLnTx/>
              <a:uFillTx/>
              <a:latin typeface="Arial"/>
              <a:ea typeface="+mn-ea"/>
              <a:cs typeface="+mn-cs"/>
            </a:endParaRPr>
          </a:p>
        </p:txBody>
      </p:sp>
      <p:sp>
        <p:nvSpPr>
          <p:cNvPr id="41" name="Oval 40"/>
          <p:cNvSpPr/>
          <p:nvPr/>
        </p:nvSpPr>
        <p:spPr>
          <a:xfrm>
            <a:off x="2978966" y="3438988"/>
            <a:ext cx="1225687" cy="1165391"/>
          </a:xfrm>
          <a:prstGeom prst="ellipse">
            <a:avLst/>
          </a:prstGeom>
        </p:spPr>
        <p:style>
          <a:lnRef idx="0">
            <a:schemeClr val="dk1"/>
          </a:lnRef>
          <a:fillRef idx="3">
            <a:schemeClr val="dk1"/>
          </a:fillRef>
          <a:effectRef idx="3">
            <a:schemeClr val="dk1"/>
          </a:effectRef>
          <a:fontRef idx="minor">
            <a:schemeClr val="lt1"/>
          </a:fontRef>
        </p:style>
        <p:txBody>
          <a:bodyPr rtlCol="0" anchor="ctr"/>
          <a:lstStyle/>
          <a:p>
            <a:pPr marL="0" marR="0" lvl="0" indent="0" algn="ctr" defTabSz="806867" rtl="0" eaLnBrk="1" fontAlgn="auto" latinLnBrk="0" hangingPunct="1">
              <a:lnSpc>
                <a:spcPct val="100000"/>
              </a:lnSpc>
              <a:spcBef>
                <a:spcPts val="0"/>
              </a:spcBef>
              <a:spcAft>
                <a:spcPts val="0"/>
              </a:spcAft>
              <a:buClrTx/>
              <a:buSzTx/>
              <a:buFontTx/>
              <a:buNone/>
              <a:tabLst/>
              <a:defRPr/>
            </a:pPr>
            <a:r>
              <a:rPr kumimoji="0" lang="en-US" sz="1165" b="0" i="0" u="none" strike="noStrike" kern="1200" cap="none" spc="0" normalizeH="0" baseline="0" noProof="0">
                <a:ln>
                  <a:noFill/>
                </a:ln>
                <a:solidFill>
                  <a:srgbClr val="FFFFFF"/>
                </a:solidFill>
                <a:effectLst/>
                <a:uLnTx/>
                <a:uFillTx/>
                <a:latin typeface="Arial"/>
                <a:ea typeface="+mn-ea"/>
                <a:cs typeface="+mn-cs"/>
              </a:rPr>
              <a:t>Published Document</a:t>
            </a:r>
          </a:p>
        </p:txBody>
      </p:sp>
      <p:sp>
        <p:nvSpPr>
          <p:cNvPr id="42" name="TextBox 41"/>
          <p:cNvSpPr txBox="1"/>
          <p:nvPr/>
        </p:nvSpPr>
        <p:spPr>
          <a:xfrm>
            <a:off x="8545685" y="4390124"/>
            <a:ext cx="1098378" cy="719684"/>
          </a:xfrm>
          <a:prstGeom prst="rect">
            <a:avLst/>
          </a:prstGeom>
          <a:noFill/>
        </p:spPr>
        <p:txBody>
          <a:bodyPr wrap="none" rtlCol="0">
            <a:spAutoFit/>
          </a:bodyPr>
          <a:lstStyle/>
          <a:p>
            <a:pPr marL="0" marR="0" lvl="0" indent="0" algn="l" defTabSz="806867" rtl="0" eaLnBrk="1" fontAlgn="auto" latinLnBrk="0" hangingPunct="1">
              <a:lnSpc>
                <a:spcPct val="100000"/>
              </a:lnSpc>
              <a:spcBef>
                <a:spcPts val="0"/>
              </a:spcBef>
              <a:spcAft>
                <a:spcPts val="0"/>
              </a:spcAft>
              <a:buClrTx/>
              <a:buSzTx/>
              <a:buFontTx/>
              <a:buNone/>
              <a:tabLst/>
              <a:defRPr/>
            </a:pPr>
            <a:r>
              <a:rPr kumimoji="0" lang="en-US" sz="1019" b="0" i="0" u="none" strike="noStrike" kern="1200" cap="none" spc="0" normalizeH="0" baseline="0" noProof="0">
                <a:ln>
                  <a:noFill/>
                </a:ln>
                <a:solidFill>
                  <a:srgbClr val="097B0E"/>
                </a:solidFill>
                <a:effectLst/>
                <a:uLnTx/>
                <a:uFillTx/>
                <a:latin typeface="Arial"/>
                <a:ea typeface="+mn-ea"/>
                <a:cs typeface="+mn-cs"/>
              </a:rPr>
              <a:t>White Papers</a:t>
            </a:r>
          </a:p>
          <a:p>
            <a:pPr marL="0" marR="0" lvl="0" indent="0" algn="l" defTabSz="806867" rtl="0" eaLnBrk="1" fontAlgn="auto" latinLnBrk="0" hangingPunct="1">
              <a:lnSpc>
                <a:spcPct val="100000"/>
              </a:lnSpc>
              <a:spcBef>
                <a:spcPts val="0"/>
              </a:spcBef>
              <a:spcAft>
                <a:spcPts val="0"/>
              </a:spcAft>
              <a:buClrTx/>
              <a:buSzTx/>
              <a:buFontTx/>
              <a:buNone/>
              <a:tabLst/>
              <a:defRPr/>
            </a:pPr>
            <a:r>
              <a:rPr kumimoji="0" lang="en-US" sz="1019" b="0" i="0" u="none" strike="noStrike" kern="1200" cap="none" spc="0" normalizeH="0" baseline="0" noProof="0">
                <a:ln>
                  <a:noFill/>
                </a:ln>
                <a:solidFill>
                  <a:srgbClr val="097B0E"/>
                </a:solidFill>
                <a:effectLst/>
                <a:uLnTx/>
                <a:uFillTx/>
                <a:latin typeface="Arial"/>
                <a:ea typeface="+mn-ea"/>
                <a:cs typeface="+mn-cs"/>
              </a:rPr>
              <a:t>V&amp;V Test Plans</a:t>
            </a:r>
          </a:p>
          <a:p>
            <a:pPr marL="0" marR="0" lvl="0" indent="0" algn="l" defTabSz="806867" rtl="0" eaLnBrk="1" fontAlgn="auto" latinLnBrk="0" hangingPunct="1">
              <a:lnSpc>
                <a:spcPct val="100000"/>
              </a:lnSpc>
              <a:spcBef>
                <a:spcPts val="0"/>
              </a:spcBef>
              <a:spcAft>
                <a:spcPts val="0"/>
              </a:spcAft>
              <a:buClrTx/>
              <a:buSzTx/>
              <a:buFontTx/>
              <a:buNone/>
              <a:tabLst/>
              <a:defRPr/>
            </a:pPr>
            <a:r>
              <a:rPr kumimoji="0" lang="en-US" sz="1019" b="0" i="0" u="none" strike="noStrike" kern="1200" cap="none" spc="0" normalizeH="0" baseline="0" noProof="0">
                <a:ln>
                  <a:noFill/>
                </a:ln>
                <a:solidFill>
                  <a:srgbClr val="097B0E"/>
                </a:solidFill>
                <a:effectLst/>
                <a:uLnTx/>
                <a:uFillTx/>
                <a:latin typeface="Arial"/>
                <a:ea typeface="+mn-ea"/>
                <a:cs typeface="+mn-cs"/>
              </a:rPr>
              <a:t>Simulations</a:t>
            </a:r>
          </a:p>
          <a:p>
            <a:pPr marL="0" marR="0" lvl="0" indent="0" algn="l" defTabSz="806867" rtl="0" eaLnBrk="1" fontAlgn="auto" latinLnBrk="0" hangingPunct="1">
              <a:lnSpc>
                <a:spcPct val="100000"/>
              </a:lnSpc>
              <a:spcBef>
                <a:spcPts val="0"/>
              </a:spcBef>
              <a:spcAft>
                <a:spcPts val="0"/>
              </a:spcAft>
              <a:buClrTx/>
              <a:buSzTx/>
              <a:buFontTx/>
              <a:buNone/>
              <a:tabLst/>
              <a:defRPr/>
            </a:pPr>
            <a:r>
              <a:rPr kumimoji="0" lang="en-US" sz="1019" b="0" i="0" u="none" strike="noStrike" kern="1200" cap="none" spc="0" normalizeH="0" baseline="0" noProof="0">
                <a:ln>
                  <a:noFill/>
                </a:ln>
                <a:solidFill>
                  <a:srgbClr val="097B0E"/>
                </a:solidFill>
                <a:effectLst/>
                <a:uLnTx/>
                <a:uFillTx/>
                <a:latin typeface="Arial"/>
                <a:ea typeface="+mn-ea"/>
                <a:cs typeface="+mn-cs"/>
              </a:rPr>
              <a:t>Etc.</a:t>
            </a:r>
          </a:p>
        </p:txBody>
      </p:sp>
      <p:grpSp>
        <p:nvGrpSpPr>
          <p:cNvPr id="26" name="Group 25">
            <a:extLst>
              <a:ext uri="{FF2B5EF4-FFF2-40B4-BE49-F238E27FC236}">
                <a16:creationId xmlns:a16="http://schemas.microsoft.com/office/drawing/2014/main" id="{2727C0E8-18F8-42BD-A6E9-C67866E06329}"/>
              </a:ext>
            </a:extLst>
          </p:cNvPr>
          <p:cNvGrpSpPr/>
          <p:nvPr/>
        </p:nvGrpSpPr>
        <p:grpSpPr>
          <a:xfrm>
            <a:off x="5292214" y="2784692"/>
            <a:ext cx="1289518" cy="632096"/>
            <a:chOff x="3768214" y="2784692"/>
            <a:chExt cx="1289518" cy="632096"/>
          </a:xfrm>
        </p:grpSpPr>
        <p:cxnSp>
          <p:nvCxnSpPr>
            <p:cNvPr id="39" name="Straight Arrow Connector 38"/>
            <p:cNvCxnSpPr>
              <a:stCxn id="36" idx="0"/>
            </p:cNvCxnSpPr>
            <p:nvPr/>
          </p:nvCxnSpPr>
          <p:spPr>
            <a:xfrm flipV="1">
              <a:off x="3768214" y="2784692"/>
              <a:ext cx="0" cy="632096"/>
            </a:xfrm>
            <a:prstGeom prst="straightConnector1">
              <a:avLst/>
            </a:prstGeom>
            <a:ln>
              <a:solidFill>
                <a:srgbClr val="097B0E"/>
              </a:solidFill>
              <a:tailEnd type="triangle"/>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3775866" y="2840348"/>
              <a:ext cx="1281866" cy="421013"/>
            </a:xfrm>
            <a:prstGeom prst="rect">
              <a:avLst/>
            </a:prstGeom>
            <a:noFill/>
          </p:spPr>
          <p:txBody>
            <a:bodyPr wrap="square" rtlCol="0">
              <a:spAutoFit/>
            </a:bodyPr>
            <a:lstStyle/>
            <a:p>
              <a:pPr marL="0" marR="0" lvl="0" indent="0" algn="l" defTabSz="806867" rtl="0" eaLnBrk="1" fontAlgn="auto" latinLnBrk="0" hangingPunct="1">
                <a:lnSpc>
                  <a:spcPct val="100000"/>
                </a:lnSpc>
                <a:spcBef>
                  <a:spcPts val="0"/>
                </a:spcBef>
                <a:spcAft>
                  <a:spcPts val="0"/>
                </a:spcAft>
                <a:buClrTx/>
                <a:buSzTx/>
                <a:buFontTx/>
                <a:buNone/>
                <a:tabLst/>
                <a:defRPr/>
              </a:pPr>
              <a:r>
                <a:rPr kumimoji="0" lang="en-US" sz="1068" b="0" i="0" u="none" strike="noStrike" kern="1200" cap="none" spc="0" normalizeH="0" baseline="0" noProof="0">
                  <a:ln>
                    <a:noFill/>
                  </a:ln>
                  <a:solidFill>
                    <a:srgbClr val="097B0E"/>
                  </a:solidFill>
                  <a:effectLst/>
                  <a:uLnTx/>
                  <a:uFillTx/>
                  <a:latin typeface="Arial"/>
                  <a:ea typeface="+mn-ea"/>
                  <a:cs typeface="+mn-cs"/>
                </a:rPr>
                <a:t>Submission to PMC for Review</a:t>
              </a:r>
            </a:p>
          </p:txBody>
        </p:sp>
      </p:grpSp>
      <p:grpSp>
        <p:nvGrpSpPr>
          <p:cNvPr id="33" name="Group 32">
            <a:extLst>
              <a:ext uri="{FF2B5EF4-FFF2-40B4-BE49-F238E27FC236}">
                <a16:creationId xmlns:a16="http://schemas.microsoft.com/office/drawing/2014/main" id="{750AD9C8-56F3-47B8-8F69-EF6481038E0F}"/>
              </a:ext>
            </a:extLst>
          </p:cNvPr>
          <p:cNvGrpSpPr/>
          <p:nvPr/>
        </p:nvGrpSpPr>
        <p:grpSpPr>
          <a:xfrm>
            <a:off x="6047264" y="1316020"/>
            <a:ext cx="2525706" cy="797582"/>
            <a:chOff x="4523264" y="1316020"/>
            <a:chExt cx="2525706" cy="797582"/>
          </a:xfrm>
        </p:grpSpPr>
        <p:grpSp>
          <p:nvGrpSpPr>
            <p:cNvPr id="13" name="Group 12">
              <a:extLst>
                <a:ext uri="{FF2B5EF4-FFF2-40B4-BE49-F238E27FC236}">
                  <a16:creationId xmlns:a16="http://schemas.microsoft.com/office/drawing/2014/main" id="{779B75D2-F30B-45A1-B643-D2856E3AB603}"/>
                </a:ext>
              </a:extLst>
            </p:cNvPr>
            <p:cNvGrpSpPr/>
            <p:nvPr/>
          </p:nvGrpSpPr>
          <p:grpSpPr>
            <a:xfrm>
              <a:off x="4523264" y="1316020"/>
              <a:ext cx="2525706" cy="797582"/>
              <a:chOff x="4523264" y="1316020"/>
              <a:chExt cx="2525706" cy="797582"/>
            </a:xfrm>
          </p:grpSpPr>
          <p:sp>
            <p:nvSpPr>
              <p:cNvPr id="44" name="TextBox 43"/>
              <p:cNvSpPr txBox="1"/>
              <p:nvPr/>
            </p:nvSpPr>
            <p:spPr>
              <a:xfrm>
                <a:off x="5646022" y="1316020"/>
                <a:ext cx="1402948" cy="256673"/>
              </a:xfrm>
              <a:prstGeom prst="rect">
                <a:avLst/>
              </a:prstGeom>
              <a:noFill/>
            </p:spPr>
            <p:txBody>
              <a:bodyPr wrap="none" rtlCol="0">
                <a:spAutoFit/>
              </a:bodyPr>
              <a:lstStyle/>
              <a:p>
                <a:pPr marL="0" marR="0" lvl="0" indent="0" algn="l" defTabSz="806867" rtl="0" eaLnBrk="1" fontAlgn="auto" latinLnBrk="0" hangingPunct="1">
                  <a:lnSpc>
                    <a:spcPct val="100000"/>
                  </a:lnSpc>
                  <a:spcBef>
                    <a:spcPts val="0"/>
                  </a:spcBef>
                  <a:spcAft>
                    <a:spcPts val="0"/>
                  </a:spcAft>
                  <a:buClrTx/>
                  <a:buSzTx/>
                  <a:buFontTx/>
                  <a:buNone/>
                  <a:tabLst/>
                  <a:defRPr/>
                </a:pPr>
                <a:r>
                  <a:rPr kumimoji="0" lang="en-US" sz="1068" b="0" i="0" u="none" strike="noStrike" kern="1200" cap="none" spc="0" normalizeH="0" baseline="0" noProof="0">
                    <a:ln>
                      <a:noFill/>
                    </a:ln>
                    <a:solidFill>
                      <a:srgbClr val="003B76"/>
                    </a:solidFill>
                    <a:effectLst/>
                    <a:uLnTx/>
                    <a:uFillTx/>
                    <a:latin typeface="Arial"/>
                    <a:ea typeface="+mn-ea"/>
                    <a:cs typeface="+mn-cs"/>
                  </a:rPr>
                  <a:t>Call for participation</a:t>
                </a:r>
              </a:p>
            </p:txBody>
          </p:sp>
          <p:cxnSp>
            <p:nvCxnSpPr>
              <p:cNvPr id="46" name="Straight Arrow Connector 45"/>
              <p:cNvCxnSpPr/>
              <p:nvPr/>
            </p:nvCxnSpPr>
            <p:spPr>
              <a:xfrm flipV="1">
                <a:off x="4523264" y="1646035"/>
                <a:ext cx="871848" cy="467567"/>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grpSp>
        <p:cxnSp>
          <p:nvCxnSpPr>
            <p:cNvPr id="48" name="Straight Arrow Connector 47"/>
            <p:cNvCxnSpPr/>
            <p:nvPr/>
          </p:nvCxnSpPr>
          <p:spPr>
            <a:xfrm flipH="1">
              <a:off x="6310033" y="1493069"/>
              <a:ext cx="30835" cy="305929"/>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 name="Group 5">
            <a:extLst>
              <a:ext uri="{FF2B5EF4-FFF2-40B4-BE49-F238E27FC236}">
                <a16:creationId xmlns:a16="http://schemas.microsoft.com/office/drawing/2014/main" id="{78BE70D8-FB31-4465-8D52-030D2B06283B}"/>
              </a:ext>
            </a:extLst>
          </p:cNvPr>
          <p:cNvGrpSpPr/>
          <p:nvPr/>
        </p:nvGrpSpPr>
        <p:grpSpPr>
          <a:xfrm>
            <a:off x="1994647" y="1210237"/>
            <a:ext cx="1082348" cy="605117"/>
            <a:chOff x="470647" y="1210236"/>
            <a:chExt cx="1082348" cy="605117"/>
          </a:xfrm>
        </p:grpSpPr>
        <p:sp>
          <p:nvSpPr>
            <p:cNvPr id="38" name="TextBox 37">
              <a:extLst>
                <a:ext uri="{FF2B5EF4-FFF2-40B4-BE49-F238E27FC236}">
                  <a16:creationId xmlns:a16="http://schemas.microsoft.com/office/drawing/2014/main" id="{2580E957-C309-41F3-A2B0-07BB103F912D}"/>
                </a:ext>
              </a:extLst>
            </p:cNvPr>
            <p:cNvSpPr txBox="1"/>
            <p:nvPr/>
          </p:nvSpPr>
          <p:spPr>
            <a:xfrm>
              <a:off x="470647" y="1210236"/>
              <a:ext cx="1082348" cy="361189"/>
            </a:xfrm>
            <a:prstGeom prst="rect">
              <a:avLst/>
            </a:prstGeom>
            <a:noFill/>
          </p:spPr>
          <p:txBody>
            <a:bodyPr wrap="none" rtlCol="0">
              <a:spAutoFit/>
            </a:bodyPr>
            <a:lstStyle/>
            <a:p>
              <a:pPr marL="0" marR="0" lvl="0" indent="0" algn="l" defTabSz="806867" rtl="0" eaLnBrk="1" fontAlgn="auto" latinLnBrk="0" hangingPunct="1">
                <a:lnSpc>
                  <a:spcPct val="100000"/>
                </a:lnSpc>
                <a:spcBef>
                  <a:spcPts val="0"/>
                </a:spcBef>
                <a:spcAft>
                  <a:spcPts val="0"/>
                </a:spcAft>
                <a:buClrTx/>
                <a:buSzTx/>
                <a:buFontTx/>
                <a:buNone/>
                <a:tabLst/>
                <a:defRPr/>
              </a:pPr>
              <a:r>
                <a:rPr kumimoji="0" lang="en-US" sz="1747" b="0" i="0" u="none" strike="noStrike" kern="1200" cap="none" spc="0" normalizeH="0" baseline="0" noProof="0">
                  <a:ln>
                    <a:noFill/>
                  </a:ln>
                  <a:solidFill>
                    <a:srgbClr val="003B76"/>
                  </a:solidFill>
                  <a:effectLst/>
                  <a:uLnTx/>
                  <a:uFillTx/>
                  <a:latin typeface="Arial"/>
                  <a:ea typeface="+mn-ea"/>
                  <a:cs typeface="+mn-cs"/>
                </a:rPr>
                <a:t>US Gov’t</a:t>
              </a:r>
            </a:p>
          </p:txBody>
        </p:sp>
        <p:cxnSp>
          <p:nvCxnSpPr>
            <p:cNvPr id="45" name="Straight Arrow Connector 44">
              <a:extLst>
                <a:ext uri="{FF2B5EF4-FFF2-40B4-BE49-F238E27FC236}">
                  <a16:creationId xmlns:a16="http://schemas.microsoft.com/office/drawing/2014/main" id="{18AB1D6F-B285-456A-8775-F8C15AB490CA}"/>
                </a:ext>
              </a:extLst>
            </p:cNvPr>
            <p:cNvCxnSpPr>
              <a:cxnSpLocks/>
            </p:cNvCxnSpPr>
            <p:nvPr/>
          </p:nvCxnSpPr>
          <p:spPr>
            <a:xfrm>
              <a:off x="874059" y="1546412"/>
              <a:ext cx="134471" cy="268941"/>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7" name="Group 46">
            <a:extLst>
              <a:ext uri="{FF2B5EF4-FFF2-40B4-BE49-F238E27FC236}">
                <a16:creationId xmlns:a16="http://schemas.microsoft.com/office/drawing/2014/main" id="{B7799F0D-2325-4A72-8747-817C498532A1}"/>
              </a:ext>
            </a:extLst>
          </p:cNvPr>
          <p:cNvGrpSpPr/>
          <p:nvPr/>
        </p:nvGrpSpPr>
        <p:grpSpPr>
          <a:xfrm>
            <a:off x="6085162" y="5401365"/>
            <a:ext cx="833950" cy="443753"/>
            <a:chOff x="4561162" y="5401364"/>
            <a:chExt cx="833950" cy="443753"/>
          </a:xfrm>
        </p:grpSpPr>
        <p:sp>
          <p:nvSpPr>
            <p:cNvPr id="30" name="Arrow: Right 29"/>
            <p:cNvSpPr/>
            <p:nvPr/>
          </p:nvSpPr>
          <p:spPr>
            <a:xfrm rot="10800000">
              <a:off x="4561162" y="5401364"/>
              <a:ext cx="833950" cy="443753"/>
            </a:xfrm>
            <a:prstGeom prst="rightArrow">
              <a:avLst/>
            </a:prstGeom>
            <a:gradFill>
              <a:gsLst>
                <a:gs pos="0">
                  <a:srgbClr val="00B050"/>
                </a:gs>
                <a:gs pos="80000">
                  <a:srgbClr val="097B0E"/>
                </a:gs>
                <a:gs pos="100000">
                  <a:schemeClr val="dk1">
                    <a:shade val="94000"/>
                    <a:satMod val="135000"/>
                  </a:schemeClr>
                </a:gs>
              </a:gsLst>
            </a:gradFill>
          </p:spPr>
          <p:style>
            <a:lnRef idx="0">
              <a:schemeClr val="dk1"/>
            </a:lnRef>
            <a:fillRef idx="3">
              <a:schemeClr val="dk1"/>
            </a:fillRef>
            <a:effectRef idx="3">
              <a:schemeClr val="dk1"/>
            </a:effectRef>
            <a:fontRef idx="minor">
              <a:schemeClr val="lt1"/>
            </a:fontRef>
          </p:style>
          <p:txBody>
            <a:bodyPr rtlCol="0" anchor="ctr"/>
            <a:lstStyle/>
            <a:p>
              <a:pPr marL="0" marR="0" lvl="0" indent="0" algn="ctr" defTabSz="806867"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FFFFFF"/>
                </a:solidFill>
                <a:effectLst/>
                <a:uLnTx/>
                <a:uFillTx/>
                <a:latin typeface="Arial"/>
                <a:ea typeface="+mn-ea"/>
                <a:cs typeface="+mn-cs"/>
              </a:endParaRPr>
            </a:p>
          </p:txBody>
        </p:sp>
        <p:sp>
          <p:nvSpPr>
            <p:cNvPr id="34" name="TextBox 33">
              <a:extLst>
                <a:ext uri="{FF2B5EF4-FFF2-40B4-BE49-F238E27FC236}">
                  <a16:creationId xmlns:a16="http://schemas.microsoft.com/office/drawing/2014/main" id="{3095C3E4-99DD-4842-B006-8CF5EC41AAEC}"/>
                </a:ext>
              </a:extLst>
            </p:cNvPr>
            <p:cNvSpPr txBox="1"/>
            <p:nvPr/>
          </p:nvSpPr>
          <p:spPr>
            <a:xfrm>
              <a:off x="4691958" y="5478926"/>
              <a:ext cx="59824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Calibri" panose="020F0502020204030204"/>
                  <a:ea typeface="+mn-ea"/>
                  <a:cs typeface="+mn-cs"/>
                </a:rPr>
                <a:t>DRAFT</a:t>
              </a:r>
            </a:p>
          </p:txBody>
        </p:sp>
      </p:grpSp>
      <p:sp>
        <p:nvSpPr>
          <p:cNvPr id="49" name="Slide Number Placeholder 3">
            <a:extLst>
              <a:ext uri="{FF2B5EF4-FFF2-40B4-BE49-F238E27FC236}">
                <a16:creationId xmlns:a16="http://schemas.microsoft.com/office/drawing/2014/main" id="{8AFF5626-B8E1-4ECD-A4CD-D5A6388A3920}"/>
              </a:ext>
            </a:extLst>
          </p:cNvPr>
          <p:cNvSpPr txBox="1">
            <a:spLocks/>
          </p:cNvSpPr>
          <p:nvPr/>
        </p:nvSpPr>
        <p:spPr>
          <a:xfrm>
            <a:off x="10972800" y="6553200"/>
            <a:ext cx="609600" cy="300038"/>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BDFE5414-5A15-4A0D-B325-6716E266CBF7}" type="slidenum">
              <a:rPr lang="en-US" smtClean="0">
                <a:solidFill>
                  <a:prstClr val="black">
                    <a:tint val="75000"/>
                  </a:prstClr>
                </a:solidFill>
                <a:latin typeface="Calibri" panose="020F0502020204030204"/>
              </a:rPr>
              <a:pPr>
                <a:defRPr/>
              </a:pPr>
              <a:t>23</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2003759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nodeType="after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par>
                                <p:cTn id="24" presetID="10" presetClass="entr" presetSubtype="0" fill="hold"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500"/>
                                        <p:tgtEl>
                                          <p:spTgt spid="14"/>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500"/>
                                        <p:tgtEl>
                                          <p:spTgt spid="15"/>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5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3"/>
                                        </p:tgtEl>
                                        <p:attrNameLst>
                                          <p:attrName>style.visibility</p:attrName>
                                        </p:attrNameLst>
                                      </p:cBhvr>
                                      <p:to>
                                        <p:strVal val="visible"/>
                                      </p:to>
                                    </p:set>
                                    <p:animEffect transition="in" filter="fade">
                                      <p:cBhvr>
                                        <p:cTn id="42" dur="500"/>
                                        <p:tgtEl>
                                          <p:spTgt spid="3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fade">
                                      <p:cBhvr>
                                        <p:cTn id="47" dur="500"/>
                                        <p:tgtEl>
                                          <p:spTgt spid="25"/>
                                        </p:tgtEl>
                                      </p:cBhvr>
                                    </p:animEffect>
                                  </p:childTnLst>
                                </p:cTn>
                              </p:par>
                              <p:par>
                                <p:cTn id="48" presetID="10" presetClass="entr" presetSubtype="0" fill="hold" nodeType="withEffect">
                                  <p:stCondLst>
                                    <p:cond delay="0"/>
                                  </p:stCondLst>
                                  <p:childTnLst>
                                    <p:set>
                                      <p:cBhvr>
                                        <p:cTn id="49" dur="1" fill="hold">
                                          <p:stCondLst>
                                            <p:cond delay="0"/>
                                          </p:stCondLst>
                                        </p:cTn>
                                        <p:tgtEl>
                                          <p:spTgt spid="32"/>
                                        </p:tgtEl>
                                        <p:attrNameLst>
                                          <p:attrName>style.visibility</p:attrName>
                                        </p:attrNameLst>
                                      </p:cBhvr>
                                      <p:to>
                                        <p:strVal val="visible"/>
                                      </p:to>
                                    </p:set>
                                    <p:animEffect transition="in" filter="fade">
                                      <p:cBhvr>
                                        <p:cTn id="50" dur="500"/>
                                        <p:tgtEl>
                                          <p:spTgt spid="32"/>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23"/>
                                        </p:tgtEl>
                                        <p:attrNameLst>
                                          <p:attrName>style.visibility</p:attrName>
                                        </p:attrNameLst>
                                      </p:cBhvr>
                                      <p:to>
                                        <p:strVal val="visible"/>
                                      </p:to>
                                    </p:set>
                                    <p:animEffect transition="in" filter="fade">
                                      <p:cBhvr>
                                        <p:cTn id="55" dur="500"/>
                                        <p:tgtEl>
                                          <p:spTgt spid="23"/>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42"/>
                                        </p:tgtEl>
                                        <p:attrNameLst>
                                          <p:attrName>style.visibility</p:attrName>
                                        </p:attrNameLst>
                                      </p:cBhvr>
                                      <p:to>
                                        <p:strVal val="visible"/>
                                      </p:to>
                                    </p:set>
                                    <p:animEffect transition="in" filter="fade">
                                      <p:cBhvr>
                                        <p:cTn id="60" dur="500"/>
                                        <p:tgtEl>
                                          <p:spTgt spid="42"/>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35"/>
                                        </p:tgtEl>
                                        <p:attrNameLst>
                                          <p:attrName>style.visibility</p:attrName>
                                        </p:attrNameLst>
                                      </p:cBhvr>
                                      <p:to>
                                        <p:strVal val="visible"/>
                                      </p:to>
                                    </p:set>
                                    <p:animEffect transition="in" filter="fade">
                                      <p:cBhvr>
                                        <p:cTn id="65" dur="500"/>
                                        <p:tgtEl>
                                          <p:spTgt spid="35"/>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29"/>
                                        </p:tgtEl>
                                        <p:attrNameLst>
                                          <p:attrName>style.visibility</p:attrName>
                                        </p:attrNameLst>
                                      </p:cBhvr>
                                      <p:to>
                                        <p:strVal val="visible"/>
                                      </p:to>
                                    </p:set>
                                    <p:animEffect transition="in" filter="fade">
                                      <p:cBhvr>
                                        <p:cTn id="68" dur="500"/>
                                        <p:tgtEl>
                                          <p:spTgt spid="29"/>
                                        </p:tgtEl>
                                      </p:cBhvr>
                                    </p:animEffect>
                                  </p:childTnLst>
                                </p:cTn>
                              </p:par>
                            </p:childTnLst>
                          </p:cTn>
                        </p:par>
                        <p:par>
                          <p:cTn id="69" fill="hold">
                            <p:stCondLst>
                              <p:cond delay="500"/>
                            </p:stCondLst>
                            <p:childTnLst>
                              <p:par>
                                <p:cTn id="70" presetID="10" presetClass="entr" presetSubtype="0" fill="hold" grpId="0" nodeType="afterEffect">
                                  <p:stCondLst>
                                    <p:cond delay="0"/>
                                  </p:stCondLst>
                                  <p:childTnLst>
                                    <p:set>
                                      <p:cBhvr>
                                        <p:cTn id="71" dur="1" fill="hold">
                                          <p:stCondLst>
                                            <p:cond delay="0"/>
                                          </p:stCondLst>
                                        </p:cTn>
                                        <p:tgtEl>
                                          <p:spTgt spid="27"/>
                                        </p:tgtEl>
                                        <p:attrNameLst>
                                          <p:attrName>style.visibility</p:attrName>
                                        </p:attrNameLst>
                                      </p:cBhvr>
                                      <p:to>
                                        <p:strVal val="visible"/>
                                      </p:to>
                                    </p:set>
                                    <p:animEffect transition="in" filter="fade">
                                      <p:cBhvr>
                                        <p:cTn id="72" dur="1000"/>
                                        <p:tgtEl>
                                          <p:spTgt spid="27"/>
                                        </p:tgtEl>
                                      </p:cBhvr>
                                    </p:animEffect>
                                  </p:childTnLst>
                                </p:cTn>
                              </p:par>
                            </p:childTnLst>
                          </p:cTn>
                        </p:par>
                        <p:par>
                          <p:cTn id="73" fill="hold">
                            <p:stCondLst>
                              <p:cond delay="1500"/>
                            </p:stCondLst>
                            <p:childTnLst>
                              <p:par>
                                <p:cTn id="74" presetID="10" presetClass="entr" presetSubtype="0" fill="hold" grpId="0" nodeType="afterEffect">
                                  <p:stCondLst>
                                    <p:cond delay="0"/>
                                  </p:stCondLst>
                                  <p:childTnLst>
                                    <p:set>
                                      <p:cBhvr>
                                        <p:cTn id="75" dur="1" fill="hold">
                                          <p:stCondLst>
                                            <p:cond delay="0"/>
                                          </p:stCondLst>
                                        </p:cTn>
                                        <p:tgtEl>
                                          <p:spTgt spid="28"/>
                                        </p:tgtEl>
                                        <p:attrNameLst>
                                          <p:attrName>style.visibility</p:attrName>
                                        </p:attrNameLst>
                                      </p:cBhvr>
                                      <p:to>
                                        <p:strVal val="visible"/>
                                      </p:to>
                                    </p:set>
                                    <p:animEffect transition="in" filter="fade">
                                      <p:cBhvr>
                                        <p:cTn id="76" dur="500"/>
                                        <p:tgtEl>
                                          <p:spTgt spid="28"/>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nodeType="clickEffect">
                                  <p:stCondLst>
                                    <p:cond delay="0"/>
                                  </p:stCondLst>
                                  <p:childTnLst>
                                    <p:set>
                                      <p:cBhvr>
                                        <p:cTn id="80" dur="1" fill="hold">
                                          <p:stCondLst>
                                            <p:cond delay="0"/>
                                          </p:stCondLst>
                                        </p:cTn>
                                        <p:tgtEl>
                                          <p:spTgt spid="47"/>
                                        </p:tgtEl>
                                        <p:attrNameLst>
                                          <p:attrName>style.visibility</p:attrName>
                                        </p:attrNameLst>
                                      </p:cBhvr>
                                      <p:to>
                                        <p:strVal val="visible"/>
                                      </p:to>
                                    </p:set>
                                    <p:animEffect transition="in" filter="fade">
                                      <p:cBhvr>
                                        <p:cTn id="81" dur="500"/>
                                        <p:tgtEl>
                                          <p:spTgt spid="47"/>
                                        </p:tgtEl>
                                      </p:cBhvr>
                                    </p:animEffect>
                                  </p:childTnLst>
                                </p:cTn>
                              </p:par>
                            </p:childTnLst>
                          </p:cTn>
                        </p:par>
                        <p:par>
                          <p:cTn id="82" fill="hold">
                            <p:stCondLst>
                              <p:cond delay="500"/>
                            </p:stCondLst>
                            <p:childTnLst>
                              <p:par>
                                <p:cTn id="83" presetID="10" presetClass="entr" presetSubtype="0" fill="hold" grpId="0" nodeType="afterEffect">
                                  <p:stCondLst>
                                    <p:cond delay="0"/>
                                  </p:stCondLst>
                                  <p:childTnLst>
                                    <p:set>
                                      <p:cBhvr>
                                        <p:cTn id="84" dur="1" fill="hold">
                                          <p:stCondLst>
                                            <p:cond delay="0"/>
                                          </p:stCondLst>
                                        </p:cTn>
                                        <p:tgtEl>
                                          <p:spTgt spid="31"/>
                                        </p:tgtEl>
                                        <p:attrNameLst>
                                          <p:attrName>style.visibility</p:attrName>
                                        </p:attrNameLst>
                                      </p:cBhvr>
                                      <p:to>
                                        <p:strVal val="visible"/>
                                      </p:to>
                                    </p:set>
                                    <p:animEffect transition="in" filter="fade">
                                      <p:cBhvr>
                                        <p:cTn id="85" dur="500"/>
                                        <p:tgtEl>
                                          <p:spTgt spid="31"/>
                                        </p:tgtEl>
                                      </p:cBhvr>
                                    </p:animEffect>
                                  </p:childTnLst>
                                </p:cTn>
                              </p:par>
                            </p:childTnLst>
                          </p:cTn>
                        </p:par>
                      </p:childTnLst>
                    </p:cTn>
                  </p:par>
                  <p:par>
                    <p:cTn id="86" fill="hold">
                      <p:stCondLst>
                        <p:cond delay="indefinite"/>
                      </p:stCondLst>
                      <p:childTnLst>
                        <p:par>
                          <p:cTn id="87" fill="hold">
                            <p:stCondLst>
                              <p:cond delay="0"/>
                            </p:stCondLst>
                            <p:childTnLst>
                              <p:par>
                                <p:cTn id="88" presetID="10" presetClass="entr" presetSubtype="0" fill="hold" grpId="0" nodeType="clickEffect">
                                  <p:stCondLst>
                                    <p:cond delay="0"/>
                                  </p:stCondLst>
                                  <p:childTnLst>
                                    <p:set>
                                      <p:cBhvr>
                                        <p:cTn id="89" dur="1" fill="hold">
                                          <p:stCondLst>
                                            <p:cond delay="0"/>
                                          </p:stCondLst>
                                        </p:cTn>
                                        <p:tgtEl>
                                          <p:spTgt spid="37"/>
                                        </p:tgtEl>
                                        <p:attrNameLst>
                                          <p:attrName>style.visibility</p:attrName>
                                        </p:attrNameLst>
                                      </p:cBhvr>
                                      <p:to>
                                        <p:strVal val="visible"/>
                                      </p:to>
                                    </p:set>
                                    <p:animEffect transition="in" filter="fade">
                                      <p:cBhvr>
                                        <p:cTn id="90" dur="500"/>
                                        <p:tgtEl>
                                          <p:spTgt spid="37"/>
                                        </p:tgtEl>
                                      </p:cBhvr>
                                    </p:animEffect>
                                  </p:childTnLst>
                                </p:cTn>
                              </p:par>
                            </p:childTnLst>
                          </p:cTn>
                        </p:par>
                        <p:par>
                          <p:cTn id="91" fill="hold">
                            <p:stCondLst>
                              <p:cond delay="500"/>
                            </p:stCondLst>
                            <p:childTnLst>
                              <p:par>
                                <p:cTn id="92" presetID="10" presetClass="entr" presetSubtype="0" fill="hold" grpId="0" nodeType="afterEffect">
                                  <p:stCondLst>
                                    <p:cond delay="0"/>
                                  </p:stCondLst>
                                  <p:childTnLst>
                                    <p:set>
                                      <p:cBhvr>
                                        <p:cTn id="93" dur="1" fill="hold">
                                          <p:stCondLst>
                                            <p:cond delay="0"/>
                                          </p:stCondLst>
                                        </p:cTn>
                                        <p:tgtEl>
                                          <p:spTgt spid="36"/>
                                        </p:tgtEl>
                                        <p:attrNameLst>
                                          <p:attrName>style.visibility</p:attrName>
                                        </p:attrNameLst>
                                      </p:cBhvr>
                                      <p:to>
                                        <p:strVal val="visible"/>
                                      </p:to>
                                    </p:set>
                                    <p:animEffect transition="in" filter="fade">
                                      <p:cBhvr>
                                        <p:cTn id="94" dur="500"/>
                                        <p:tgtEl>
                                          <p:spTgt spid="36"/>
                                        </p:tgtEl>
                                      </p:cBhvr>
                                    </p:animEffect>
                                  </p:childTnLst>
                                </p:cTn>
                              </p:par>
                            </p:childTnLst>
                          </p:cTn>
                        </p:par>
                        <p:par>
                          <p:cTn id="95" fill="hold">
                            <p:stCondLst>
                              <p:cond delay="1000"/>
                            </p:stCondLst>
                            <p:childTnLst>
                              <p:par>
                                <p:cTn id="96" presetID="10" presetClass="entr" presetSubtype="0" fill="hold" nodeType="afterEffect">
                                  <p:stCondLst>
                                    <p:cond delay="0"/>
                                  </p:stCondLst>
                                  <p:childTnLst>
                                    <p:set>
                                      <p:cBhvr>
                                        <p:cTn id="97" dur="1" fill="hold">
                                          <p:stCondLst>
                                            <p:cond delay="0"/>
                                          </p:stCondLst>
                                        </p:cTn>
                                        <p:tgtEl>
                                          <p:spTgt spid="26"/>
                                        </p:tgtEl>
                                        <p:attrNameLst>
                                          <p:attrName>style.visibility</p:attrName>
                                        </p:attrNameLst>
                                      </p:cBhvr>
                                      <p:to>
                                        <p:strVal val="visible"/>
                                      </p:to>
                                    </p:set>
                                    <p:animEffect transition="in" filter="fade">
                                      <p:cBhvr>
                                        <p:cTn id="98" dur="1000"/>
                                        <p:tgtEl>
                                          <p:spTgt spid="26"/>
                                        </p:tgtEl>
                                      </p:cBhvr>
                                    </p:animEffect>
                                  </p:childTnLst>
                                </p:cTn>
                              </p:par>
                            </p:childTnLst>
                          </p:cTn>
                        </p:par>
                      </p:childTnLst>
                    </p:cTn>
                  </p:par>
                  <p:par>
                    <p:cTn id="99" fill="hold">
                      <p:stCondLst>
                        <p:cond delay="indefinite"/>
                      </p:stCondLst>
                      <p:childTnLst>
                        <p:par>
                          <p:cTn id="100" fill="hold">
                            <p:stCondLst>
                              <p:cond delay="0"/>
                            </p:stCondLst>
                            <p:childTnLst>
                              <p:par>
                                <p:cTn id="101" presetID="10" presetClass="entr" presetSubtype="0" fill="hold" grpId="0" nodeType="clickEffect">
                                  <p:stCondLst>
                                    <p:cond delay="0"/>
                                  </p:stCondLst>
                                  <p:childTnLst>
                                    <p:set>
                                      <p:cBhvr>
                                        <p:cTn id="102" dur="1" fill="hold">
                                          <p:stCondLst>
                                            <p:cond delay="0"/>
                                          </p:stCondLst>
                                        </p:cTn>
                                        <p:tgtEl>
                                          <p:spTgt spid="40"/>
                                        </p:tgtEl>
                                        <p:attrNameLst>
                                          <p:attrName>style.visibility</p:attrName>
                                        </p:attrNameLst>
                                      </p:cBhvr>
                                      <p:to>
                                        <p:strVal val="visible"/>
                                      </p:to>
                                    </p:set>
                                    <p:animEffect transition="in" filter="fade">
                                      <p:cBhvr>
                                        <p:cTn id="103" dur="500"/>
                                        <p:tgtEl>
                                          <p:spTgt spid="40"/>
                                        </p:tgtEl>
                                      </p:cBhvr>
                                    </p:animEffect>
                                  </p:childTnLst>
                                </p:cTn>
                              </p:par>
                            </p:childTnLst>
                          </p:cTn>
                        </p:par>
                        <p:par>
                          <p:cTn id="104" fill="hold">
                            <p:stCondLst>
                              <p:cond delay="500"/>
                            </p:stCondLst>
                            <p:childTnLst>
                              <p:par>
                                <p:cTn id="105" presetID="10" presetClass="entr" presetSubtype="0" fill="hold" grpId="0" nodeType="afterEffect">
                                  <p:stCondLst>
                                    <p:cond delay="0"/>
                                  </p:stCondLst>
                                  <p:childTnLst>
                                    <p:set>
                                      <p:cBhvr>
                                        <p:cTn id="106" dur="1" fill="hold">
                                          <p:stCondLst>
                                            <p:cond delay="0"/>
                                          </p:stCondLst>
                                        </p:cTn>
                                        <p:tgtEl>
                                          <p:spTgt spid="41"/>
                                        </p:tgtEl>
                                        <p:attrNameLst>
                                          <p:attrName>style.visibility</p:attrName>
                                        </p:attrNameLst>
                                      </p:cBhvr>
                                      <p:to>
                                        <p:strVal val="visible"/>
                                      </p:to>
                                    </p:set>
                                    <p:animEffect transition="in" filter="fade">
                                      <p:cBhvr>
                                        <p:cTn id="107"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P spid="15" grpId="0" animBg="1"/>
      <p:bldP spid="16" grpId="0" animBg="1"/>
      <p:bldP spid="17" grpId="0" animBg="1"/>
      <p:bldP spid="23" grpId="0" animBg="1"/>
      <p:bldP spid="27" grpId="0" animBg="1"/>
      <p:bldP spid="28" grpId="0" animBg="1"/>
      <p:bldP spid="29" grpId="0"/>
      <p:bldP spid="31" grpId="0" animBg="1"/>
      <p:bldP spid="35" grpId="0" animBg="1"/>
      <p:bldP spid="36" grpId="0" animBg="1"/>
      <p:bldP spid="37" grpId="0" animBg="1"/>
      <p:bldP spid="40" grpId="0" animBg="1"/>
      <p:bldP spid="41" grpId="0" animBg="1"/>
      <p:bldP spid="4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DAC2E-3490-4874-9798-811B9AB9E02B}"/>
              </a:ext>
            </a:extLst>
          </p:cNvPr>
          <p:cNvSpPr>
            <a:spLocks noGrp="1"/>
          </p:cNvSpPr>
          <p:nvPr>
            <p:ph type="title"/>
          </p:nvPr>
        </p:nvSpPr>
        <p:spPr/>
        <p:txBody>
          <a:bodyPr/>
          <a:lstStyle/>
          <a:p>
            <a:r>
              <a:rPr lang="en-US"/>
              <a:t>RTCA Committees</a:t>
            </a:r>
          </a:p>
        </p:txBody>
      </p:sp>
      <p:sp>
        <p:nvSpPr>
          <p:cNvPr id="3" name="Slide Number Placeholder 3">
            <a:extLst>
              <a:ext uri="{FF2B5EF4-FFF2-40B4-BE49-F238E27FC236}">
                <a16:creationId xmlns:a16="http://schemas.microsoft.com/office/drawing/2014/main" id="{107DBD08-F930-4DD7-95B1-CFCD22133CA9}"/>
              </a:ext>
            </a:extLst>
          </p:cNvPr>
          <p:cNvSpPr txBox="1">
            <a:spLocks/>
          </p:cNvSpPr>
          <p:nvPr/>
        </p:nvSpPr>
        <p:spPr>
          <a:xfrm>
            <a:off x="10972800" y="6553200"/>
            <a:ext cx="609600" cy="300038"/>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BDFE5414-5A15-4A0D-B325-6716E266CBF7}" type="slidenum">
              <a:rPr lang="en-US" smtClean="0">
                <a:solidFill>
                  <a:prstClr val="black">
                    <a:tint val="75000"/>
                  </a:prstClr>
                </a:solidFill>
                <a:latin typeface="Calibri" panose="020F0502020204030204"/>
              </a:rPr>
              <a:pPr>
                <a:defRPr/>
              </a:pPr>
              <a:t>24</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3380616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effectLst>
                  <a:outerShdw blurRad="38100" dist="38100" dir="2700000" algn="tl">
                    <a:srgbClr val="000000">
                      <a:alpha val="43137"/>
                    </a:srgbClr>
                  </a:outerShdw>
                </a:effectLst>
              </a:rPr>
              <a:t>Committee Structure</a:t>
            </a:r>
          </a:p>
        </p:txBody>
      </p:sp>
      <p:sp>
        <p:nvSpPr>
          <p:cNvPr id="3" name="Content Placeholder 2"/>
          <p:cNvSpPr>
            <a:spLocks noGrp="1"/>
          </p:cNvSpPr>
          <p:nvPr>
            <p:ph idx="1"/>
          </p:nvPr>
        </p:nvSpPr>
        <p:spPr/>
        <p:txBody>
          <a:bodyPr>
            <a:normAutofit/>
          </a:bodyPr>
          <a:lstStyle/>
          <a:p>
            <a:r>
              <a:rPr lang="en-US" sz="2200" dirty="0"/>
              <a:t>Committees can remain in a single body who work together on all aspects of the committee or can be further organized into Working Groups</a:t>
            </a:r>
          </a:p>
          <a:p>
            <a:pPr lvl="1"/>
            <a:r>
              <a:rPr lang="en-US" sz="2200" dirty="0"/>
              <a:t>Committees may choose to break into areas of expertise</a:t>
            </a:r>
          </a:p>
          <a:p>
            <a:pPr lvl="2"/>
            <a:r>
              <a:rPr lang="en-US" dirty="0"/>
              <a:t>Working Group leaders will be appointed by the SC during a Plenary meeting</a:t>
            </a:r>
          </a:p>
          <a:p>
            <a:pPr lvl="2"/>
            <a:r>
              <a:rPr lang="en-US" dirty="0"/>
              <a:t>Working Group should capture meeting agendas, summaries to include attendance and significant working papers</a:t>
            </a:r>
          </a:p>
          <a:p>
            <a:pPr lvl="2"/>
            <a:r>
              <a:rPr lang="en-US" dirty="0"/>
              <a:t>Working Groups are not necessarily open to the public</a:t>
            </a:r>
          </a:p>
          <a:p>
            <a:r>
              <a:rPr lang="en-US" sz="2200" dirty="0"/>
              <a:t>All outputs of Working Groups must be fully vetted in a plenary meeting</a:t>
            </a:r>
          </a:p>
          <a:p>
            <a:r>
              <a:rPr lang="en-US" sz="2200" dirty="0"/>
              <a:t>This committee will work as a JOINT committee with EUROCAE WG-121</a:t>
            </a: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FC5E9B2-E991-40E9-B74F-DD15D5FD6CE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EC91F417-1B05-4142-B7E8-6BE46CB27568}"/>
              </a:ext>
            </a:extLst>
          </p:cNvPr>
          <p:cNvSpPr txBox="1">
            <a:spLocks/>
          </p:cNvSpPr>
          <p:nvPr/>
        </p:nvSpPr>
        <p:spPr>
          <a:xfrm>
            <a:off x="10972800" y="6553200"/>
            <a:ext cx="609600" cy="300038"/>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BDFE5414-5A15-4A0D-B325-6716E266CBF7}" type="slidenum">
              <a:rPr lang="en-US" smtClean="0">
                <a:solidFill>
                  <a:prstClr val="black">
                    <a:tint val="75000"/>
                  </a:prstClr>
                </a:solidFill>
                <a:latin typeface="Calibri" panose="020F0502020204030204"/>
              </a:rPr>
              <a:pPr>
                <a:defRPr/>
              </a:pPr>
              <a:t>25</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13043010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9363E7-4DBF-47AE-85E2-7A12192AA046}"/>
              </a:ext>
            </a:extLst>
          </p:cNvPr>
          <p:cNvSpPr>
            <a:spLocks noGrp="1"/>
          </p:cNvSpPr>
          <p:nvPr>
            <p:ph type="title"/>
          </p:nvPr>
        </p:nvSpPr>
        <p:spPr/>
        <p:txBody>
          <a:bodyPr/>
          <a:lstStyle/>
          <a:p>
            <a:r>
              <a:rPr lang="en-US"/>
              <a:t>Joint Activities</a:t>
            </a:r>
          </a:p>
        </p:txBody>
      </p:sp>
      <p:sp>
        <p:nvSpPr>
          <p:cNvPr id="3" name="Content Placeholder 2">
            <a:extLst>
              <a:ext uri="{FF2B5EF4-FFF2-40B4-BE49-F238E27FC236}">
                <a16:creationId xmlns:a16="http://schemas.microsoft.com/office/drawing/2014/main" id="{2E072151-4FE9-4129-ABE1-4C6438EB0288}"/>
              </a:ext>
            </a:extLst>
          </p:cNvPr>
          <p:cNvSpPr>
            <a:spLocks noGrp="1"/>
          </p:cNvSpPr>
          <p:nvPr>
            <p:ph idx="1"/>
          </p:nvPr>
        </p:nvSpPr>
        <p:spPr/>
        <p:txBody>
          <a:bodyPr>
            <a:normAutofit/>
          </a:bodyPr>
          <a:lstStyle/>
          <a:p>
            <a:r>
              <a:rPr lang="en-US" dirty="0"/>
              <a:t>Members of EUROCAE participating in joint activities are entitled to the same access to the joint activity and meetings as RTCA members.</a:t>
            </a:r>
          </a:p>
          <a:p>
            <a:pPr lvl="1"/>
            <a:r>
              <a:rPr lang="en-US" dirty="0"/>
              <a:t>If EUROCAE members wish access to the RTCA workspace for SC-241, they need only indicate that and provide contact information; a USERID will be established for them.</a:t>
            </a:r>
          </a:p>
          <a:p>
            <a:pPr lvl="1"/>
            <a:r>
              <a:rPr lang="en-US" dirty="0"/>
              <a:t>The same is true in reverse for RTCA members wishing </a:t>
            </a:r>
            <a:r>
              <a:rPr lang="en-US" dirty="0">
                <a:hlinkClick r:id="rId2" action="ppaction://hlinksldjump"/>
              </a:rPr>
              <a:t>access to WG-121 workspace </a:t>
            </a:r>
            <a:r>
              <a:rPr lang="en-US" dirty="0"/>
              <a:t>area.</a:t>
            </a:r>
          </a:p>
          <a:p>
            <a:r>
              <a:rPr lang="en-US" dirty="0"/>
              <a:t>Final Review and Comment/Open Consultation span 28* days</a:t>
            </a:r>
          </a:p>
        </p:txBody>
      </p:sp>
      <p:sp>
        <p:nvSpPr>
          <p:cNvPr id="4" name="Slide Number Placeholder 3">
            <a:extLst>
              <a:ext uri="{FF2B5EF4-FFF2-40B4-BE49-F238E27FC236}">
                <a16:creationId xmlns:a16="http://schemas.microsoft.com/office/drawing/2014/main" id="{8B2BF6C7-68D1-4793-A65E-15EBA22DBF0F}"/>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DFE5414-5A15-4A0D-B325-6716E266CBF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1C82FEA5-D083-484D-9AFC-5AEC163C4947}"/>
              </a:ext>
            </a:extLst>
          </p:cNvPr>
          <p:cNvSpPr txBox="1">
            <a:spLocks/>
          </p:cNvSpPr>
          <p:nvPr/>
        </p:nvSpPr>
        <p:spPr>
          <a:xfrm>
            <a:off x="10972800" y="6553200"/>
            <a:ext cx="609600" cy="300038"/>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BDFE5414-5A15-4A0D-B325-6716E266CBF7}" type="slidenum">
              <a:rPr lang="en-US" smtClean="0">
                <a:solidFill>
                  <a:prstClr val="black">
                    <a:tint val="75000"/>
                  </a:prstClr>
                </a:solidFill>
                <a:latin typeface="Calibri" panose="020F0502020204030204"/>
              </a:rPr>
              <a:pPr>
                <a:defRPr/>
              </a:pPr>
              <a:t>26</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3592928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52401"/>
            <a:ext cx="8229600" cy="1139825"/>
          </a:xfrm>
        </p:spPr>
        <p:txBody>
          <a:bodyPr/>
          <a:lstStyle/>
          <a:p>
            <a:r>
              <a:rPr lang="en-US">
                <a:effectLst>
                  <a:outerShdw blurRad="38100" dist="38100" dir="2700000" algn="tl">
                    <a:srgbClr val="000000">
                      <a:alpha val="43137"/>
                    </a:srgbClr>
                  </a:outerShdw>
                </a:effectLst>
              </a:rPr>
              <a:t>Committee Products</a:t>
            </a:r>
          </a:p>
        </p:txBody>
      </p:sp>
      <p:sp>
        <p:nvSpPr>
          <p:cNvPr id="3" name="Content Placeholder 2"/>
          <p:cNvSpPr>
            <a:spLocks noGrp="1"/>
          </p:cNvSpPr>
          <p:nvPr>
            <p:ph idx="1"/>
          </p:nvPr>
        </p:nvSpPr>
        <p:spPr>
          <a:xfrm>
            <a:off x="1795272" y="1399032"/>
            <a:ext cx="4114800" cy="3886200"/>
          </a:xfrm>
        </p:spPr>
        <p:txBody>
          <a:bodyPr>
            <a:normAutofit fontScale="92500"/>
          </a:bodyPr>
          <a:lstStyle/>
          <a:p>
            <a:r>
              <a:rPr lang="en-US"/>
              <a:t>Committees must be familiar with the RTCA drafting guide rules and style guides and ensure adherence to document templates and style requirements!</a:t>
            </a:r>
          </a:p>
          <a:p>
            <a:r>
              <a:rPr lang="en-US"/>
              <a:t>An editor for the committee should be selected to help coordinate</a:t>
            </a:r>
          </a:p>
        </p:txBody>
      </p:sp>
      <p:pic>
        <p:nvPicPr>
          <p:cNvPr id="4" name="Picture 3"/>
          <p:cNvPicPr/>
          <p:nvPr/>
        </p:nvPicPr>
        <p:blipFill>
          <a:blip r:embed="rId3" cstate="print"/>
          <a:srcRect l="65655" t="12000" r="15309" b="8000"/>
          <a:stretch>
            <a:fillRect/>
          </a:stretch>
        </p:blipFill>
        <p:spPr bwMode="auto">
          <a:xfrm>
            <a:off x="6400800" y="1600200"/>
            <a:ext cx="3429000" cy="4648200"/>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5" name="Slide Number Placeholder 4"/>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FC5E9B2-E991-40E9-B74F-DD15D5FD6CE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3">
            <a:extLst>
              <a:ext uri="{FF2B5EF4-FFF2-40B4-BE49-F238E27FC236}">
                <a16:creationId xmlns:a16="http://schemas.microsoft.com/office/drawing/2014/main" id="{37A2C21E-0425-4505-BF03-DBCA2356E474}"/>
              </a:ext>
            </a:extLst>
          </p:cNvPr>
          <p:cNvSpPr txBox="1">
            <a:spLocks/>
          </p:cNvSpPr>
          <p:nvPr/>
        </p:nvSpPr>
        <p:spPr>
          <a:xfrm>
            <a:off x="10972800" y="6553200"/>
            <a:ext cx="609600" cy="300038"/>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BDFE5414-5A15-4A0D-B325-6716E266CBF7}" type="slidenum">
              <a:rPr lang="en-US" smtClean="0">
                <a:solidFill>
                  <a:prstClr val="black">
                    <a:tint val="75000"/>
                  </a:prstClr>
                </a:solidFill>
                <a:latin typeface="Calibri" panose="020F0502020204030204"/>
              </a:rPr>
              <a:pPr>
                <a:defRPr/>
              </a:pPr>
              <a:t>27</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43893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304800"/>
            <a:ext cx="8229600" cy="685800"/>
          </a:xfrm>
        </p:spPr>
        <p:txBody>
          <a:bodyPr anchor="t">
            <a:normAutofit fontScale="90000"/>
          </a:bodyPr>
          <a:lstStyle/>
          <a:p>
            <a:r>
              <a:rPr lang="en-US">
                <a:effectLst>
                  <a:outerShdw blurRad="38100" dist="38100" dir="2700000" algn="tl">
                    <a:srgbClr val="000000">
                      <a:alpha val="43137"/>
                    </a:srgbClr>
                  </a:outerShdw>
                </a:effectLst>
              </a:rPr>
              <a:t>Reference to RTCA Documents</a:t>
            </a: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DFE5414-5A15-4A0D-B325-6716E266CBF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graphicFrame>
        <p:nvGraphicFramePr>
          <p:cNvPr id="137220" name="Object 4"/>
          <p:cNvGraphicFramePr>
            <a:graphicFrameLocks noChangeAspect="1"/>
          </p:cNvGraphicFramePr>
          <p:nvPr/>
        </p:nvGraphicFramePr>
        <p:xfrm>
          <a:off x="6689726" y="1371600"/>
          <a:ext cx="3902075" cy="5050208"/>
        </p:xfrm>
        <a:graphic>
          <a:graphicData uri="http://schemas.openxmlformats.org/presentationml/2006/ole">
            <mc:AlternateContent xmlns:mc="http://schemas.openxmlformats.org/markup-compatibility/2006">
              <mc:Choice xmlns:v="urn:schemas-microsoft-com:vml" Requires="v">
                <p:oleObj spid="_x0000_s2056" name="Acrobat Document" r:id="rId4" imgW="5829261" imgH="7543646" progId="Acrobat.Document.11">
                  <p:embed/>
                </p:oleObj>
              </mc:Choice>
              <mc:Fallback>
                <p:oleObj name="Acrobat Document" r:id="rId4" imgW="5829261" imgH="7543646" progId="Acrobat.Document.11">
                  <p:embed/>
                  <p:pic>
                    <p:nvPicPr>
                      <p:cNvPr id="13722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89726" y="1371600"/>
                        <a:ext cx="3902075" cy="5050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 name="Content Placeholder 2"/>
          <p:cNvSpPr>
            <a:spLocks noGrp="1"/>
          </p:cNvSpPr>
          <p:nvPr>
            <p:ph idx="1"/>
          </p:nvPr>
        </p:nvSpPr>
        <p:spPr>
          <a:xfrm>
            <a:off x="1752600" y="1828800"/>
            <a:ext cx="5486400" cy="3962400"/>
          </a:xfrm>
        </p:spPr>
        <p:txBody>
          <a:bodyPr anchor="t">
            <a:normAutofit lnSpcReduction="10000"/>
          </a:bodyPr>
          <a:lstStyle/>
          <a:p>
            <a:pPr>
              <a:buSzPct val="100000"/>
            </a:pPr>
            <a:r>
              <a:rPr lang="en-US" sz="2400" dirty="0">
                <a:latin typeface="+mj-lt"/>
              </a:rPr>
              <a:t>Documents are recommendations</a:t>
            </a:r>
          </a:p>
          <a:p>
            <a:pPr>
              <a:buSzPct val="100000"/>
            </a:pPr>
            <a:r>
              <a:rPr lang="en-US" sz="2400" dirty="0">
                <a:latin typeface="+mj-lt"/>
              </a:rPr>
              <a:t>ANSP can </a:t>
            </a:r>
            <a:r>
              <a:rPr lang="en-US" sz="2400" dirty="0"/>
              <a:t>reference</a:t>
            </a:r>
            <a:r>
              <a:rPr lang="en-US" sz="2400" dirty="0">
                <a:latin typeface="+mj-lt"/>
              </a:rPr>
              <a:t> with :</a:t>
            </a:r>
          </a:p>
          <a:p>
            <a:pPr lvl="1">
              <a:buSzPct val="100000"/>
              <a:buBlip>
                <a:blip r:embed="rId6"/>
              </a:buBlip>
            </a:pPr>
            <a:endParaRPr lang="en-US" dirty="0">
              <a:latin typeface="+mj-lt"/>
            </a:endParaRPr>
          </a:p>
          <a:p>
            <a:pPr lvl="1">
              <a:buSzPct val="100000"/>
              <a:buFont typeface="Wingdings" panose="05000000000000000000" pitchFamily="2" charset="2"/>
              <a:buChar char="§"/>
            </a:pPr>
            <a:r>
              <a:rPr lang="en-US" dirty="0">
                <a:latin typeface="+mj-lt"/>
              </a:rPr>
              <a:t>Regulation</a:t>
            </a:r>
          </a:p>
          <a:p>
            <a:pPr lvl="1">
              <a:buSzPct val="100000"/>
              <a:buFont typeface="Wingdings" panose="05000000000000000000" pitchFamily="2" charset="2"/>
              <a:buChar char="§"/>
            </a:pPr>
            <a:r>
              <a:rPr lang="en-US" dirty="0">
                <a:latin typeface="+mj-lt"/>
              </a:rPr>
              <a:t>Advisory Circular</a:t>
            </a:r>
          </a:p>
          <a:p>
            <a:pPr lvl="1">
              <a:buSzPct val="100000"/>
              <a:buFont typeface="Wingdings" panose="05000000000000000000" pitchFamily="2" charset="2"/>
              <a:buChar char="§"/>
            </a:pPr>
            <a:r>
              <a:rPr lang="en-US" dirty="0">
                <a:latin typeface="+mj-lt"/>
              </a:rPr>
              <a:t>Technical Standard Order</a:t>
            </a:r>
          </a:p>
          <a:p>
            <a:pPr lvl="1">
              <a:buSzPct val="100000"/>
              <a:buFont typeface="Wingdings" panose="05000000000000000000" pitchFamily="2" charset="2"/>
              <a:buChar char="§"/>
            </a:pPr>
            <a:r>
              <a:rPr lang="en-US" dirty="0">
                <a:latin typeface="+mj-lt"/>
              </a:rPr>
              <a:t>SARP</a:t>
            </a:r>
          </a:p>
          <a:p>
            <a:pPr>
              <a:buSzPct val="100000"/>
            </a:pPr>
            <a:endParaRPr lang="en-US" sz="2400" dirty="0">
              <a:latin typeface="+mj-lt"/>
            </a:endParaRPr>
          </a:p>
          <a:p>
            <a:pPr>
              <a:buSzPct val="100000"/>
            </a:pPr>
            <a:r>
              <a:rPr lang="en-US" sz="2400" dirty="0">
                <a:latin typeface="+mj-lt"/>
              </a:rPr>
              <a:t>Adherence to RTCA Standard is one means of compliance</a:t>
            </a:r>
          </a:p>
        </p:txBody>
      </p:sp>
      <p:sp>
        <p:nvSpPr>
          <p:cNvPr id="6" name="Slide Number Placeholder 3">
            <a:extLst>
              <a:ext uri="{FF2B5EF4-FFF2-40B4-BE49-F238E27FC236}">
                <a16:creationId xmlns:a16="http://schemas.microsoft.com/office/drawing/2014/main" id="{27AFF41C-A055-4982-9A97-E72C439727AA}"/>
              </a:ext>
            </a:extLst>
          </p:cNvPr>
          <p:cNvSpPr txBox="1">
            <a:spLocks/>
          </p:cNvSpPr>
          <p:nvPr/>
        </p:nvSpPr>
        <p:spPr>
          <a:xfrm>
            <a:off x="10972800" y="6553200"/>
            <a:ext cx="609600" cy="300038"/>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BDFE5414-5A15-4A0D-B325-6716E266CBF7}" type="slidenum">
              <a:rPr lang="en-US" smtClean="0">
                <a:solidFill>
                  <a:prstClr val="black">
                    <a:tint val="75000"/>
                  </a:prstClr>
                </a:solidFill>
                <a:latin typeface="Calibri" panose="020F0502020204030204"/>
              </a:rPr>
              <a:pPr>
                <a:defRPr/>
              </a:pPr>
              <a:t>28</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666441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tertitel 1"/>
          <p:cNvSpPr>
            <a:spLocks noGrp="1"/>
          </p:cNvSpPr>
          <p:nvPr>
            <p:ph type="subTitle" idx="1"/>
          </p:nvPr>
        </p:nvSpPr>
        <p:spPr/>
        <p:txBody>
          <a:bodyPr/>
          <a:lstStyle/>
          <a:p>
            <a:endParaRPr lang="de-DE"/>
          </a:p>
        </p:txBody>
      </p:sp>
      <p:sp>
        <p:nvSpPr>
          <p:cNvPr id="3" name="Textplatzhalter 2"/>
          <p:cNvSpPr>
            <a:spLocks noGrp="1"/>
          </p:cNvSpPr>
          <p:nvPr>
            <p:ph type="body" sz="quarter" idx="13"/>
          </p:nvPr>
        </p:nvSpPr>
        <p:spPr>
          <a:xfrm>
            <a:off x="852450" y="1484314"/>
            <a:ext cx="10037801" cy="1936751"/>
          </a:xfrm>
        </p:spPr>
        <p:txBody>
          <a:bodyPr/>
          <a:lstStyle/>
          <a:p>
            <a:r>
              <a:rPr lang="de-DE"/>
              <a:t>EUROCAE Organisation</a:t>
            </a:r>
          </a:p>
        </p:txBody>
      </p:sp>
      <p:sp>
        <p:nvSpPr>
          <p:cNvPr id="4" name="Slide Number Placeholder 3">
            <a:extLst>
              <a:ext uri="{FF2B5EF4-FFF2-40B4-BE49-F238E27FC236}">
                <a16:creationId xmlns:a16="http://schemas.microsoft.com/office/drawing/2014/main" id="{241402CA-2F0A-465A-8133-BC88625462F2}"/>
              </a:ext>
            </a:extLst>
          </p:cNvPr>
          <p:cNvSpPr txBox="1">
            <a:spLocks/>
          </p:cNvSpPr>
          <p:nvPr/>
        </p:nvSpPr>
        <p:spPr>
          <a:xfrm>
            <a:off x="10972800" y="6553200"/>
            <a:ext cx="609600" cy="300038"/>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BDFE5414-5A15-4A0D-B325-6716E266CBF7}" type="slidenum">
              <a:rPr lang="en-US" sz="1200" smtClean="0">
                <a:solidFill>
                  <a:prstClr val="black">
                    <a:tint val="75000"/>
                  </a:prstClr>
                </a:solidFill>
                <a:latin typeface="Calibri" panose="020F0502020204030204"/>
              </a:rPr>
              <a:pPr>
                <a:defRPr/>
              </a:pPr>
              <a:t>29</a:t>
            </a:fld>
            <a:endParaRPr lang="en-US" sz="1200">
              <a:solidFill>
                <a:prstClr val="black">
                  <a:tint val="75000"/>
                </a:prstClr>
              </a:solidFill>
              <a:latin typeface="Calibri" panose="020F0502020204030204"/>
            </a:endParaRPr>
          </a:p>
        </p:txBody>
      </p:sp>
    </p:spTree>
    <p:extLst>
      <p:ext uri="{BB962C8B-B14F-4D97-AF65-F5344CB8AC3E}">
        <p14:creationId xmlns:p14="http://schemas.microsoft.com/office/powerpoint/2010/main" val="22169440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924CF-5FDB-4E9C-AF0A-48638D72D3D2}"/>
              </a:ext>
            </a:extLst>
          </p:cNvPr>
          <p:cNvSpPr>
            <a:spLocks noGrp="1"/>
          </p:cNvSpPr>
          <p:nvPr>
            <p:ph type="title"/>
          </p:nvPr>
        </p:nvSpPr>
        <p:spPr/>
        <p:txBody>
          <a:bodyPr/>
          <a:lstStyle/>
          <a:p>
            <a:r>
              <a:rPr lang="en-GB" b="1" dirty="0"/>
              <a:t>WG-121 / SC-241 Team</a:t>
            </a:r>
          </a:p>
        </p:txBody>
      </p:sp>
      <p:sp>
        <p:nvSpPr>
          <p:cNvPr id="17" name="Text Placeholder 16">
            <a:extLst>
              <a:ext uri="{FF2B5EF4-FFF2-40B4-BE49-F238E27FC236}">
                <a16:creationId xmlns:a16="http://schemas.microsoft.com/office/drawing/2014/main" id="{AB6B4F0F-C2B3-494F-9F84-E59D3A113AB5}"/>
              </a:ext>
            </a:extLst>
          </p:cNvPr>
          <p:cNvSpPr>
            <a:spLocks noGrp="1"/>
          </p:cNvSpPr>
          <p:nvPr>
            <p:ph type="body" idx="1"/>
          </p:nvPr>
        </p:nvSpPr>
        <p:spPr>
          <a:xfrm>
            <a:off x="609597" y="1453968"/>
            <a:ext cx="5386917" cy="1392825"/>
          </a:xfrm>
        </p:spPr>
        <p:txBody>
          <a:bodyPr anchor="t"/>
          <a:lstStyle/>
          <a:p>
            <a:r>
              <a:rPr lang="en-GB"/>
              <a:t>Al Secen</a:t>
            </a:r>
          </a:p>
          <a:p>
            <a:r>
              <a:rPr lang="en-GB" b="0"/>
              <a:t>Vice President, Aviation Technologies and Standards</a:t>
            </a:r>
          </a:p>
        </p:txBody>
      </p:sp>
      <p:sp>
        <p:nvSpPr>
          <p:cNvPr id="4" name="Slide Number Placeholder 3">
            <a:extLst>
              <a:ext uri="{FF2B5EF4-FFF2-40B4-BE49-F238E27FC236}">
                <a16:creationId xmlns:a16="http://schemas.microsoft.com/office/drawing/2014/main" id="{02B9D778-78F1-44A3-979A-1C1EB12AC83C}"/>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DFE5414-5A15-4A0D-B325-6716E266CBF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8" name="Picture 7" descr="A person wearing a suit and tie&#10;&#10;Description automatically generated">
            <a:extLst>
              <a:ext uri="{FF2B5EF4-FFF2-40B4-BE49-F238E27FC236}">
                <a16:creationId xmlns:a16="http://schemas.microsoft.com/office/drawing/2014/main" id="{203221EF-8501-4105-AA57-468CEEC06A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9586" y="2883123"/>
            <a:ext cx="5394336" cy="3600000"/>
          </a:xfrm>
          <a:prstGeom prst="rect">
            <a:avLst/>
          </a:prstGeom>
        </p:spPr>
      </p:pic>
    </p:spTree>
    <p:extLst>
      <p:ext uri="{BB962C8B-B14F-4D97-AF65-F5344CB8AC3E}">
        <p14:creationId xmlns:p14="http://schemas.microsoft.com/office/powerpoint/2010/main" val="554496358"/>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9189735" y="1854225"/>
            <a:ext cx="2549136" cy="2134975"/>
          </a:xfrm>
          <a:prstGeom prst="rect">
            <a:avLst/>
          </a:prstGeom>
        </p:spPr>
      </p:pic>
      <p:sp>
        <p:nvSpPr>
          <p:cNvPr id="3" name="Titre 1"/>
          <p:cNvSpPr txBox="1">
            <a:spLocks/>
          </p:cNvSpPr>
          <p:nvPr/>
        </p:nvSpPr>
        <p:spPr>
          <a:xfrm>
            <a:off x="2062623" y="404926"/>
            <a:ext cx="8229600" cy="1076359"/>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defTabSz="457189">
              <a:defRPr/>
            </a:pPr>
            <a:r>
              <a:rPr lang="en-US" sz="4267" b="1">
                <a:solidFill>
                  <a:prstClr val="white"/>
                </a:solidFill>
                <a:latin typeface="Arial"/>
                <a:cs typeface="Arial"/>
              </a:rPr>
              <a:t>Governing Bodies</a:t>
            </a:r>
            <a:endParaRPr lang="fr-FR" sz="4267" b="1">
              <a:solidFill>
                <a:prstClr val="white"/>
              </a:solidFill>
              <a:latin typeface="Arial"/>
              <a:cs typeface="Arial"/>
            </a:endParaRPr>
          </a:p>
        </p:txBody>
      </p:sp>
      <p:sp>
        <p:nvSpPr>
          <p:cNvPr id="9" name="Content Placeholder 2"/>
          <p:cNvSpPr txBox="1">
            <a:spLocks/>
          </p:cNvSpPr>
          <p:nvPr/>
        </p:nvSpPr>
        <p:spPr>
          <a:xfrm>
            <a:off x="453129" y="2096968"/>
            <a:ext cx="8717488" cy="4525963"/>
          </a:xfrm>
          <a:prstGeom prst="rect">
            <a:avLst/>
          </a:prstGeom>
        </p:spPr>
        <p:txBody>
          <a:bodyPr anchor="ct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59991" indent="-359991" defTabSz="457189">
              <a:spcBef>
                <a:spcPts val="1200"/>
              </a:spcBef>
              <a:buFont typeface="Wingdings" panose="05000000000000000000" pitchFamily="2" charset="2"/>
              <a:buChar char="Q"/>
              <a:tabLst>
                <a:tab pos="536561" algn="l"/>
              </a:tabLst>
              <a:defRPr/>
            </a:pPr>
            <a:r>
              <a:rPr lang="en-GB" altLang="en-US" sz="2400">
                <a:solidFill>
                  <a:srgbClr val="364E8D"/>
                </a:solidFill>
                <a:latin typeface="Arial"/>
                <a:cs typeface="Arial"/>
              </a:rPr>
              <a:t>Founded in 1963 in Lucerne by ECAC</a:t>
            </a:r>
          </a:p>
          <a:p>
            <a:pPr marL="359991" indent="-359991" defTabSz="457189">
              <a:spcBef>
                <a:spcPts val="1200"/>
              </a:spcBef>
              <a:buFont typeface="Wingdings" panose="05000000000000000000" pitchFamily="2" charset="2"/>
              <a:buChar char="Q"/>
              <a:tabLst>
                <a:tab pos="536561" algn="l"/>
              </a:tabLst>
              <a:defRPr/>
            </a:pPr>
            <a:r>
              <a:rPr lang="en-GB" altLang="en-US" sz="2400">
                <a:solidFill>
                  <a:srgbClr val="364E8D"/>
                </a:solidFill>
                <a:latin typeface="Arial"/>
                <a:cs typeface="Arial"/>
              </a:rPr>
              <a:t>President and General Assembly</a:t>
            </a:r>
          </a:p>
          <a:p>
            <a:pPr marL="760032" lvl="1" indent="-359991" defTabSz="457189">
              <a:spcBef>
                <a:spcPts val="1200"/>
              </a:spcBef>
              <a:buFont typeface="Wingdings" panose="05000000000000000000" pitchFamily="2" charset="2"/>
              <a:buChar char="Q"/>
              <a:tabLst>
                <a:tab pos="536561" algn="l"/>
              </a:tabLst>
              <a:defRPr/>
            </a:pPr>
            <a:r>
              <a:rPr lang="en-GB" altLang="en-US" sz="2000">
                <a:solidFill>
                  <a:srgbClr val="364E8D"/>
                </a:solidFill>
                <a:latin typeface="Arial"/>
                <a:cs typeface="Arial"/>
                <a:sym typeface="Wingdings" pitchFamily="2" charset="2"/>
              </a:rPr>
              <a:t>Strategic decisions through “Full Members” votes</a:t>
            </a:r>
          </a:p>
          <a:p>
            <a:pPr marL="359991" indent="-359991" defTabSz="457189">
              <a:spcBef>
                <a:spcPts val="1200"/>
              </a:spcBef>
              <a:buFont typeface="Wingdings" panose="05000000000000000000" pitchFamily="2" charset="2"/>
              <a:buChar char="Q"/>
              <a:tabLst>
                <a:tab pos="536561" algn="l"/>
              </a:tabLst>
              <a:defRPr/>
            </a:pPr>
            <a:r>
              <a:rPr lang="en-GB" altLang="en-US" sz="2400">
                <a:solidFill>
                  <a:srgbClr val="364E8D"/>
                </a:solidFill>
                <a:latin typeface="Arial"/>
                <a:cs typeface="Arial"/>
              </a:rPr>
              <a:t>Council</a:t>
            </a:r>
          </a:p>
          <a:p>
            <a:pPr marL="760032" lvl="1" indent="-359991" defTabSz="457189">
              <a:spcBef>
                <a:spcPts val="1200"/>
              </a:spcBef>
              <a:buFont typeface="Wingdings" panose="05000000000000000000" pitchFamily="2" charset="2"/>
              <a:buChar char="Q"/>
              <a:tabLst>
                <a:tab pos="536561" algn="l"/>
              </a:tabLst>
              <a:defRPr/>
            </a:pPr>
            <a:r>
              <a:rPr lang="en-GB" altLang="en-US" sz="2000">
                <a:solidFill>
                  <a:srgbClr val="364E8D"/>
                </a:solidFill>
                <a:latin typeface="Arial"/>
                <a:cs typeface="Arial"/>
              </a:rPr>
              <a:t>Final decision-making body</a:t>
            </a:r>
          </a:p>
          <a:p>
            <a:pPr marL="359991" indent="-359991" defTabSz="457189">
              <a:spcBef>
                <a:spcPts val="1200"/>
              </a:spcBef>
              <a:buFont typeface="Wingdings" panose="05000000000000000000" pitchFamily="2" charset="2"/>
              <a:buChar char="Q"/>
              <a:tabLst>
                <a:tab pos="536561" algn="l"/>
              </a:tabLst>
              <a:defRPr/>
            </a:pPr>
            <a:r>
              <a:rPr lang="en-GB" altLang="en-US" sz="2400">
                <a:solidFill>
                  <a:srgbClr val="364E8D"/>
                </a:solidFill>
                <a:latin typeface="Arial"/>
                <a:cs typeface="Arial"/>
              </a:rPr>
              <a:t>Technical Advisory Committee (TAC) </a:t>
            </a:r>
          </a:p>
          <a:p>
            <a:pPr marL="760032" lvl="1" indent="-359991" defTabSz="457189">
              <a:spcBef>
                <a:spcPts val="1200"/>
              </a:spcBef>
              <a:buFont typeface="Wingdings" panose="05000000000000000000" pitchFamily="2" charset="2"/>
              <a:buChar char="Q"/>
              <a:tabLst>
                <a:tab pos="536561" algn="l"/>
              </a:tabLst>
              <a:defRPr/>
            </a:pPr>
            <a:r>
              <a:rPr lang="en-GB" altLang="en-US" sz="2000">
                <a:solidFill>
                  <a:srgbClr val="364E8D"/>
                </a:solidFill>
                <a:latin typeface="Arial"/>
                <a:cs typeface="Arial"/>
                <a:sym typeface="Wingdings" pitchFamily="2" charset="2"/>
              </a:rPr>
              <a:t>Technical and operational advisor to the Council and the General Secretariat</a:t>
            </a:r>
          </a:p>
          <a:p>
            <a:pPr marL="359991" indent="-359991" defTabSz="457189">
              <a:spcBef>
                <a:spcPts val="1200"/>
              </a:spcBef>
              <a:buFont typeface="Wingdings" panose="05000000000000000000" pitchFamily="2" charset="2"/>
              <a:buChar char="Q"/>
              <a:tabLst>
                <a:tab pos="536561" algn="l"/>
              </a:tabLst>
              <a:defRPr/>
            </a:pPr>
            <a:r>
              <a:rPr lang="en-GB" altLang="en-US" sz="2400">
                <a:solidFill>
                  <a:srgbClr val="364E8D"/>
                </a:solidFill>
                <a:latin typeface="Arial"/>
                <a:cs typeface="Arial"/>
              </a:rPr>
              <a:t>General Secretariat</a:t>
            </a:r>
          </a:p>
          <a:p>
            <a:pPr marL="760032" lvl="1" indent="-359991" defTabSz="457189">
              <a:spcBef>
                <a:spcPts val="1200"/>
              </a:spcBef>
              <a:buFont typeface="Wingdings" panose="05000000000000000000" pitchFamily="2" charset="2"/>
              <a:buChar char="Q"/>
              <a:tabLst>
                <a:tab pos="536561" algn="l"/>
              </a:tabLst>
              <a:defRPr/>
            </a:pPr>
            <a:r>
              <a:rPr lang="en-GB" altLang="en-US" sz="2000">
                <a:solidFill>
                  <a:srgbClr val="364E8D"/>
                </a:solidFill>
                <a:latin typeface="Arial"/>
                <a:cs typeface="Arial"/>
                <a:sym typeface="Wingdings" pitchFamily="2" charset="2"/>
              </a:rPr>
              <a:t>Day to day management and further development of the Association</a:t>
            </a:r>
          </a:p>
        </p:txBody>
      </p:sp>
      <p:sp>
        <p:nvSpPr>
          <p:cNvPr id="5" name="Slide Number Placeholder 3">
            <a:extLst>
              <a:ext uri="{FF2B5EF4-FFF2-40B4-BE49-F238E27FC236}">
                <a16:creationId xmlns:a16="http://schemas.microsoft.com/office/drawing/2014/main" id="{40494353-0648-4E2C-81F1-0F0C50813C4E}"/>
              </a:ext>
            </a:extLst>
          </p:cNvPr>
          <p:cNvSpPr txBox="1">
            <a:spLocks/>
          </p:cNvSpPr>
          <p:nvPr/>
        </p:nvSpPr>
        <p:spPr>
          <a:xfrm>
            <a:off x="10972800" y="6553200"/>
            <a:ext cx="609600" cy="30003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BDFE5414-5A15-4A0D-B325-6716E266CBF7}" type="slidenum">
              <a:rPr lang="en-US" sz="1200" smtClean="0">
                <a:solidFill>
                  <a:prstClr val="black">
                    <a:tint val="75000"/>
                  </a:prstClr>
                </a:solidFill>
                <a:latin typeface="Calibri" panose="020F0502020204030204"/>
              </a:rPr>
              <a:pPr>
                <a:defRPr/>
              </a:pPr>
              <a:t>30</a:t>
            </a:fld>
            <a:endParaRPr lang="en-US" sz="1200">
              <a:solidFill>
                <a:prstClr val="black">
                  <a:tint val="75000"/>
                </a:prstClr>
              </a:solidFill>
              <a:latin typeface="Calibri" panose="020F0502020204030204"/>
            </a:endParaRPr>
          </a:p>
        </p:txBody>
      </p:sp>
    </p:spTree>
    <p:extLst>
      <p:ext uri="{BB962C8B-B14F-4D97-AF65-F5344CB8AC3E}">
        <p14:creationId xmlns:p14="http://schemas.microsoft.com/office/powerpoint/2010/main" val="42464567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2"/>
          <p:cNvSpPr txBox="1">
            <a:spLocks noChangeArrowheads="1"/>
          </p:cNvSpPr>
          <p:nvPr/>
        </p:nvSpPr>
        <p:spPr>
          <a:xfrm>
            <a:off x="2157821" y="99122"/>
            <a:ext cx="9538569" cy="1406127"/>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defTabSz="457189">
              <a:defRPr/>
            </a:pPr>
            <a:r>
              <a:rPr lang="en-US" altLang="en-US" sz="4267" b="1">
                <a:solidFill>
                  <a:sysClr val="window" lastClr="FFFFFF"/>
                </a:solidFill>
                <a:latin typeface="Arial" panose="020B0604020202020204" pitchFamily="34" charset="0"/>
                <a:cs typeface="Arial" panose="020B0604020202020204" pitchFamily="34" charset="0"/>
              </a:rPr>
              <a:t>Inputs for Standardisation </a:t>
            </a:r>
          </a:p>
          <a:p>
            <a:pPr algn="l" defTabSz="457189">
              <a:defRPr/>
            </a:pPr>
            <a:r>
              <a:rPr lang="en-US" altLang="en-US" sz="4267" b="1">
                <a:solidFill>
                  <a:sysClr val="window" lastClr="FFFFFF"/>
                </a:solidFill>
                <a:latin typeface="Arial" panose="020B0604020202020204" pitchFamily="34" charset="0"/>
                <a:cs typeface="Arial" panose="020B0604020202020204" pitchFamily="34" charset="0"/>
              </a:rPr>
              <a:t>Membership</a:t>
            </a:r>
          </a:p>
        </p:txBody>
      </p:sp>
      <p:grpSp>
        <p:nvGrpSpPr>
          <p:cNvPr id="60" name="Group 59"/>
          <p:cNvGrpSpPr/>
          <p:nvPr/>
        </p:nvGrpSpPr>
        <p:grpSpPr>
          <a:xfrm>
            <a:off x="1198328" y="1880310"/>
            <a:ext cx="9795344" cy="4719973"/>
            <a:chOff x="850295" y="2038905"/>
            <a:chExt cx="7833243" cy="4269530"/>
          </a:xfrm>
        </p:grpSpPr>
        <p:pic>
          <p:nvPicPr>
            <p:cNvPr id="38" name="Picture 3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2437" y="3334305"/>
              <a:ext cx="1535406" cy="1736768"/>
            </a:xfrm>
            <a:prstGeom prst="rect">
              <a:avLst/>
            </a:prstGeom>
          </p:spPr>
        </p:pic>
        <p:sp>
          <p:nvSpPr>
            <p:cNvPr id="50" name="Rounded Rectangle 3"/>
            <p:cNvSpPr/>
            <p:nvPr/>
          </p:nvSpPr>
          <p:spPr>
            <a:xfrm>
              <a:off x="2535978" y="2038905"/>
              <a:ext cx="1751022" cy="609600"/>
            </a:xfrm>
            <a:prstGeom prst="roundRect">
              <a:avLst/>
            </a:prstGeom>
            <a:gradFill rotWithShape="1">
              <a:gsLst>
                <a:gs pos="0">
                  <a:srgbClr val="003B76">
                    <a:shade val="51000"/>
                    <a:satMod val="130000"/>
                  </a:srgbClr>
                </a:gs>
                <a:gs pos="80000">
                  <a:srgbClr val="003B76">
                    <a:shade val="93000"/>
                    <a:satMod val="130000"/>
                  </a:srgbClr>
                </a:gs>
                <a:gs pos="100000">
                  <a:srgbClr val="003B76">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algn="ctr" defTabSz="914377">
                <a:defRPr/>
              </a:pPr>
              <a:r>
                <a:rPr lang="en-US" sz="1400" b="1" kern="0">
                  <a:solidFill>
                    <a:srgbClr val="FFFFFF"/>
                  </a:solidFill>
                  <a:latin typeface="Arial"/>
                </a:rPr>
                <a:t>R&amp;D </a:t>
              </a:r>
            </a:p>
            <a:p>
              <a:pPr algn="ctr" defTabSz="914377">
                <a:defRPr/>
              </a:pPr>
              <a:r>
                <a:rPr lang="en-US" sz="1400" b="1" kern="0">
                  <a:solidFill>
                    <a:srgbClr val="FFFFFF"/>
                  </a:solidFill>
                  <a:latin typeface="Arial"/>
                </a:rPr>
                <a:t>SESAR, CARATS, </a:t>
              </a:r>
              <a:r>
                <a:rPr lang="en-US" sz="1400" b="1" kern="0" err="1">
                  <a:solidFill>
                    <a:srgbClr val="FFFFFF"/>
                  </a:solidFill>
                  <a:latin typeface="Arial"/>
                </a:rPr>
                <a:t>NextGen</a:t>
              </a:r>
              <a:endParaRPr lang="en-US" sz="1400" b="1" kern="0">
                <a:solidFill>
                  <a:srgbClr val="FFFFFF"/>
                </a:solidFill>
                <a:latin typeface="Arial"/>
              </a:endParaRPr>
            </a:p>
          </p:txBody>
        </p:sp>
        <p:sp>
          <p:nvSpPr>
            <p:cNvPr id="51" name="Rounded Rectangle 44"/>
            <p:cNvSpPr/>
            <p:nvPr/>
          </p:nvSpPr>
          <p:spPr>
            <a:xfrm>
              <a:off x="872359" y="2991538"/>
              <a:ext cx="1620000" cy="609599"/>
            </a:xfrm>
            <a:prstGeom prst="roundRect">
              <a:avLst/>
            </a:prstGeom>
            <a:gradFill rotWithShape="1">
              <a:gsLst>
                <a:gs pos="0">
                  <a:srgbClr val="003B76">
                    <a:shade val="51000"/>
                    <a:satMod val="130000"/>
                  </a:srgbClr>
                </a:gs>
                <a:gs pos="80000">
                  <a:srgbClr val="003B76">
                    <a:shade val="93000"/>
                    <a:satMod val="130000"/>
                  </a:srgbClr>
                </a:gs>
                <a:gs pos="100000">
                  <a:srgbClr val="003B76">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algn="ctr" defTabSz="914377">
                <a:defRPr/>
              </a:pPr>
              <a:r>
                <a:rPr lang="en-US" sz="1400" b="1" kern="0">
                  <a:solidFill>
                    <a:srgbClr val="FFFFFF"/>
                  </a:solidFill>
                  <a:latin typeface="Arial"/>
                </a:rPr>
                <a:t>Manufacturers</a:t>
              </a:r>
            </a:p>
          </p:txBody>
        </p:sp>
        <p:sp>
          <p:nvSpPr>
            <p:cNvPr id="52" name="Rounded Rectangle 45"/>
            <p:cNvSpPr/>
            <p:nvPr/>
          </p:nvSpPr>
          <p:spPr>
            <a:xfrm>
              <a:off x="850295" y="4701971"/>
              <a:ext cx="1620000" cy="609599"/>
            </a:xfrm>
            <a:prstGeom prst="roundRect">
              <a:avLst/>
            </a:prstGeom>
            <a:gradFill rotWithShape="1">
              <a:gsLst>
                <a:gs pos="0">
                  <a:srgbClr val="003B76">
                    <a:shade val="51000"/>
                    <a:satMod val="130000"/>
                  </a:srgbClr>
                </a:gs>
                <a:gs pos="80000">
                  <a:srgbClr val="003B76">
                    <a:shade val="93000"/>
                    <a:satMod val="130000"/>
                  </a:srgbClr>
                </a:gs>
                <a:gs pos="100000">
                  <a:srgbClr val="003B76">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algn="ctr" defTabSz="914377">
                <a:defRPr/>
              </a:pPr>
              <a:r>
                <a:rPr lang="en-US" sz="1400" b="1" kern="0">
                  <a:solidFill>
                    <a:srgbClr val="FFFFFF"/>
                  </a:solidFill>
                  <a:latin typeface="Arial"/>
                </a:rPr>
                <a:t>International Bodies</a:t>
              </a:r>
            </a:p>
            <a:p>
              <a:pPr algn="ctr" defTabSz="914377">
                <a:defRPr/>
              </a:pPr>
              <a:r>
                <a:rPr lang="en-US" sz="1400" b="1" kern="0">
                  <a:solidFill>
                    <a:srgbClr val="FFFFFF"/>
                  </a:solidFill>
                  <a:latin typeface="Arial"/>
                </a:rPr>
                <a:t>ICAO</a:t>
              </a:r>
            </a:p>
          </p:txBody>
        </p:sp>
        <p:sp>
          <p:nvSpPr>
            <p:cNvPr id="53" name="Rounded Rectangle 55"/>
            <p:cNvSpPr/>
            <p:nvPr/>
          </p:nvSpPr>
          <p:spPr>
            <a:xfrm>
              <a:off x="2667000" y="5698835"/>
              <a:ext cx="1620000" cy="609600"/>
            </a:xfrm>
            <a:prstGeom prst="roundRect">
              <a:avLst/>
            </a:prstGeom>
            <a:gradFill rotWithShape="1">
              <a:gsLst>
                <a:gs pos="0">
                  <a:srgbClr val="003B76">
                    <a:shade val="51000"/>
                    <a:satMod val="130000"/>
                  </a:srgbClr>
                </a:gs>
                <a:gs pos="80000">
                  <a:srgbClr val="003B76">
                    <a:shade val="93000"/>
                    <a:satMod val="130000"/>
                  </a:srgbClr>
                </a:gs>
                <a:gs pos="100000">
                  <a:srgbClr val="003B76">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algn="ctr" defTabSz="914377">
                <a:defRPr/>
              </a:pPr>
              <a:r>
                <a:rPr lang="en-US" sz="1400" b="1" kern="0">
                  <a:solidFill>
                    <a:srgbClr val="FFFFFF"/>
                  </a:solidFill>
                  <a:latin typeface="Arial"/>
                </a:rPr>
                <a:t>Other SDO</a:t>
              </a:r>
            </a:p>
            <a:p>
              <a:pPr algn="ctr" defTabSz="914377">
                <a:defRPr/>
              </a:pPr>
              <a:r>
                <a:rPr lang="en-US" sz="1400" b="1" kern="0">
                  <a:solidFill>
                    <a:srgbClr val="FFFFFF"/>
                  </a:solidFill>
                  <a:latin typeface="Arial"/>
                </a:rPr>
                <a:t>RTCA, SAE</a:t>
              </a:r>
            </a:p>
          </p:txBody>
        </p:sp>
        <p:sp>
          <p:nvSpPr>
            <p:cNvPr id="54" name="Rounded Rectangle 56"/>
            <p:cNvSpPr/>
            <p:nvPr/>
          </p:nvSpPr>
          <p:spPr>
            <a:xfrm>
              <a:off x="5205855" y="2056291"/>
              <a:ext cx="1620000" cy="609600"/>
            </a:xfrm>
            <a:prstGeom prst="roundRect">
              <a:avLst/>
            </a:prstGeom>
            <a:gradFill rotWithShape="1">
              <a:gsLst>
                <a:gs pos="0">
                  <a:srgbClr val="003B76">
                    <a:shade val="51000"/>
                    <a:satMod val="130000"/>
                  </a:srgbClr>
                </a:gs>
                <a:gs pos="80000">
                  <a:srgbClr val="003B76">
                    <a:shade val="93000"/>
                    <a:satMod val="130000"/>
                  </a:srgbClr>
                </a:gs>
                <a:gs pos="100000">
                  <a:srgbClr val="003B76">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0" rIns="0" rtlCol="0" anchor="ctr"/>
            <a:lstStyle/>
            <a:p>
              <a:pPr algn="ctr" defTabSz="914377">
                <a:defRPr/>
              </a:pPr>
              <a:r>
                <a:rPr lang="en-US" sz="1400" b="1" kern="0">
                  <a:solidFill>
                    <a:srgbClr val="FFFFFF"/>
                  </a:solidFill>
                  <a:latin typeface="Arial"/>
                </a:rPr>
                <a:t>Regulators (national, EASA)</a:t>
              </a:r>
            </a:p>
          </p:txBody>
        </p:sp>
        <p:sp>
          <p:nvSpPr>
            <p:cNvPr id="55" name="Rounded Rectangle 57"/>
            <p:cNvSpPr/>
            <p:nvPr/>
          </p:nvSpPr>
          <p:spPr>
            <a:xfrm>
              <a:off x="7063538" y="3029504"/>
              <a:ext cx="1620000" cy="609599"/>
            </a:xfrm>
            <a:prstGeom prst="roundRect">
              <a:avLst/>
            </a:prstGeom>
            <a:gradFill rotWithShape="1">
              <a:gsLst>
                <a:gs pos="0">
                  <a:srgbClr val="003B76">
                    <a:shade val="51000"/>
                    <a:satMod val="130000"/>
                  </a:srgbClr>
                </a:gs>
                <a:gs pos="80000">
                  <a:srgbClr val="003B76">
                    <a:shade val="93000"/>
                    <a:satMod val="130000"/>
                  </a:srgbClr>
                </a:gs>
                <a:gs pos="100000">
                  <a:srgbClr val="003B76">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0" rIns="0" rtlCol="0" anchor="ctr"/>
            <a:lstStyle/>
            <a:p>
              <a:pPr algn="ctr" defTabSz="914377">
                <a:defRPr/>
              </a:pPr>
              <a:r>
                <a:rPr lang="en-US" sz="1400" b="1" kern="0" err="1">
                  <a:solidFill>
                    <a:srgbClr val="FFFFFF"/>
                  </a:solidFill>
                  <a:latin typeface="Arial"/>
                </a:rPr>
                <a:t>Organisations</a:t>
              </a:r>
              <a:endParaRPr lang="en-US" sz="1400" b="1" kern="0">
                <a:solidFill>
                  <a:srgbClr val="FFFFFF"/>
                </a:solidFill>
                <a:latin typeface="Arial"/>
              </a:endParaRPr>
            </a:p>
            <a:p>
              <a:pPr algn="ctr" defTabSz="914377">
                <a:defRPr/>
              </a:pPr>
              <a:r>
                <a:rPr lang="en-US" sz="1400" b="1" kern="0">
                  <a:solidFill>
                    <a:srgbClr val="FFFFFF"/>
                  </a:solidFill>
                  <a:latin typeface="Arial"/>
                </a:rPr>
                <a:t>(ECTL, ECA, IFATCA, CANSO)</a:t>
              </a:r>
            </a:p>
          </p:txBody>
        </p:sp>
        <p:sp>
          <p:nvSpPr>
            <p:cNvPr id="56" name="Rounded Rectangle 58"/>
            <p:cNvSpPr/>
            <p:nvPr/>
          </p:nvSpPr>
          <p:spPr>
            <a:xfrm>
              <a:off x="7063538" y="4701972"/>
              <a:ext cx="1620000" cy="609599"/>
            </a:xfrm>
            <a:prstGeom prst="roundRect">
              <a:avLst/>
            </a:prstGeom>
            <a:gradFill rotWithShape="1">
              <a:gsLst>
                <a:gs pos="0">
                  <a:srgbClr val="003B76">
                    <a:shade val="51000"/>
                    <a:satMod val="130000"/>
                  </a:srgbClr>
                </a:gs>
                <a:gs pos="80000">
                  <a:srgbClr val="003B76">
                    <a:shade val="93000"/>
                    <a:satMod val="130000"/>
                  </a:srgbClr>
                </a:gs>
                <a:gs pos="100000">
                  <a:srgbClr val="003B76">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algn="ctr" defTabSz="914377">
                <a:defRPr/>
              </a:pPr>
              <a:r>
                <a:rPr lang="en-US" sz="1400" b="1" kern="0">
                  <a:solidFill>
                    <a:srgbClr val="FFFFFF"/>
                  </a:solidFill>
                  <a:latin typeface="Arial"/>
                </a:rPr>
                <a:t>Service Providers</a:t>
              </a:r>
            </a:p>
          </p:txBody>
        </p:sp>
        <p:sp>
          <p:nvSpPr>
            <p:cNvPr id="57" name="Rounded Rectangle 59"/>
            <p:cNvSpPr/>
            <p:nvPr/>
          </p:nvSpPr>
          <p:spPr>
            <a:xfrm>
              <a:off x="5205855" y="5698835"/>
              <a:ext cx="1620000" cy="609600"/>
            </a:xfrm>
            <a:prstGeom prst="roundRect">
              <a:avLst/>
            </a:prstGeom>
            <a:gradFill rotWithShape="1">
              <a:gsLst>
                <a:gs pos="0">
                  <a:srgbClr val="003B76">
                    <a:shade val="51000"/>
                    <a:satMod val="130000"/>
                  </a:srgbClr>
                </a:gs>
                <a:gs pos="80000">
                  <a:srgbClr val="003B76">
                    <a:shade val="93000"/>
                    <a:satMod val="130000"/>
                  </a:srgbClr>
                </a:gs>
                <a:gs pos="100000">
                  <a:srgbClr val="003B76">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algn="ctr" defTabSz="914377">
                <a:defRPr/>
              </a:pPr>
              <a:r>
                <a:rPr lang="en-US" sz="1400" b="1" kern="0">
                  <a:solidFill>
                    <a:srgbClr val="FFFFFF"/>
                  </a:solidFill>
                  <a:latin typeface="Arial"/>
                </a:rPr>
                <a:t>ESO</a:t>
              </a:r>
            </a:p>
          </p:txBody>
        </p:sp>
      </p:grpSp>
      <p:sp>
        <p:nvSpPr>
          <p:cNvPr id="13" name="Slide Number Placeholder 3">
            <a:extLst>
              <a:ext uri="{FF2B5EF4-FFF2-40B4-BE49-F238E27FC236}">
                <a16:creationId xmlns:a16="http://schemas.microsoft.com/office/drawing/2014/main" id="{823E8FB7-7D70-4179-8F53-F1B7FF5ECD1C}"/>
              </a:ext>
            </a:extLst>
          </p:cNvPr>
          <p:cNvSpPr txBox="1">
            <a:spLocks/>
          </p:cNvSpPr>
          <p:nvPr/>
        </p:nvSpPr>
        <p:spPr>
          <a:xfrm>
            <a:off x="10972800" y="6553200"/>
            <a:ext cx="609600" cy="30003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BDFE5414-5A15-4A0D-B325-6716E266CBF7}" type="slidenum">
              <a:rPr lang="en-US" sz="1200" smtClean="0">
                <a:solidFill>
                  <a:prstClr val="black">
                    <a:tint val="75000"/>
                  </a:prstClr>
                </a:solidFill>
                <a:latin typeface="Calibri" panose="020F0502020204030204"/>
              </a:rPr>
              <a:pPr>
                <a:defRPr/>
              </a:pPr>
              <a:t>31</a:t>
            </a:fld>
            <a:endParaRPr lang="en-US" sz="1200">
              <a:solidFill>
                <a:prstClr val="black">
                  <a:tint val="75000"/>
                </a:prstClr>
              </a:solidFill>
              <a:latin typeface="Calibri" panose="020F0502020204030204"/>
            </a:endParaRPr>
          </a:p>
        </p:txBody>
      </p:sp>
    </p:spTree>
    <p:extLst>
      <p:ext uri="{BB962C8B-B14F-4D97-AF65-F5344CB8AC3E}">
        <p14:creationId xmlns:p14="http://schemas.microsoft.com/office/powerpoint/2010/main" val="379928247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55850-FBF7-488A-BA0E-DFECF15B7666}"/>
              </a:ext>
            </a:extLst>
          </p:cNvPr>
          <p:cNvSpPr>
            <a:spLocks noGrp="1"/>
          </p:cNvSpPr>
          <p:nvPr>
            <p:ph type="ctrTitle"/>
          </p:nvPr>
        </p:nvSpPr>
        <p:spPr>
          <a:xfrm>
            <a:off x="2167350" y="444325"/>
            <a:ext cx="8438700" cy="1089521"/>
          </a:xfrm>
        </p:spPr>
        <p:txBody>
          <a:bodyPr/>
          <a:lstStyle/>
          <a:p>
            <a:r>
              <a:rPr lang="en-GB" sz="4267"/>
              <a:t>EUROCAE facts and figures</a:t>
            </a:r>
          </a:p>
        </p:txBody>
      </p:sp>
      <p:grpSp>
        <p:nvGrpSpPr>
          <p:cNvPr id="5" name="Group 4">
            <a:extLst>
              <a:ext uri="{FF2B5EF4-FFF2-40B4-BE49-F238E27FC236}">
                <a16:creationId xmlns:a16="http://schemas.microsoft.com/office/drawing/2014/main" id="{DA3A6493-8D09-4977-9F2F-04388B0D5EC6}"/>
              </a:ext>
            </a:extLst>
          </p:cNvPr>
          <p:cNvGrpSpPr>
            <a:grpSpLocks noChangeAspect="1"/>
          </p:cNvGrpSpPr>
          <p:nvPr/>
        </p:nvGrpSpPr>
        <p:grpSpPr>
          <a:xfrm>
            <a:off x="6492536" y="570979"/>
            <a:ext cx="5699464" cy="6817891"/>
            <a:chOff x="1217647" y="4244441"/>
            <a:chExt cx="1882257" cy="2251609"/>
          </a:xfrm>
        </p:grpSpPr>
        <p:pic>
          <p:nvPicPr>
            <p:cNvPr id="6" name="Picture 5">
              <a:extLst>
                <a:ext uri="{FF2B5EF4-FFF2-40B4-BE49-F238E27FC236}">
                  <a16:creationId xmlns:a16="http://schemas.microsoft.com/office/drawing/2014/main" id="{5EB11716-1570-4C3C-8427-3F17C4B4CDCE}"/>
                </a:ext>
              </a:extLst>
            </p:cNvPr>
            <p:cNvPicPr>
              <a:picLocks noChangeAspect="1"/>
            </p:cNvPicPr>
            <p:nvPr/>
          </p:nvPicPr>
          <p:blipFill rotWithShape="1">
            <a:blip r:embed="rId3"/>
            <a:srcRect l="45816" t="50000" r="35103" b="15371"/>
            <a:stretch/>
          </p:blipFill>
          <p:spPr>
            <a:xfrm>
              <a:off x="1355080" y="4714875"/>
              <a:ext cx="1744824" cy="1781175"/>
            </a:xfrm>
            <a:prstGeom prst="rect">
              <a:avLst/>
            </a:prstGeom>
          </p:spPr>
        </p:pic>
        <p:sp>
          <p:nvSpPr>
            <p:cNvPr id="7" name="Isosceles Triangle 6">
              <a:extLst>
                <a:ext uri="{FF2B5EF4-FFF2-40B4-BE49-F238E27FC236}">
                  <a16:creationId xmlns:a16="http://schemas.microsoft.com/office/drawing/2014/main" id="{B195B6C3-67B2-4EBE-8C5B-92252C5FBA1A}"/>
                </a:ext>
              </a:extLst>
            </p:cNvPr>
            <p:cNvSpPr/>
            <p:nvPr/>
          </p:nvSpPr>
          <p:spPr>
            <a:xfrm rot="18871504">
              <a:off x="914402" y="4547686"/>
              <a:ext cx="1175657" cy="569168"/>
            </a:xfrm>
            <a:prstGeom prst="triangle">
              <a:avLst/>
            </a:prstGeom>
            <a:solidFill>
              <a:schemeClr val="bg1"/>
            </a:solidFill>
            <a:ln>
              <a:noFill/>
            </a:ln>
            <a:effectLst>
              <a:outerShdw blurRad="40000" dist="20000" dir="5400000" rotWithShape="0">
                <a:schemeClr val="bg1">
                  <a:alpha val="38000"/>
                </a:schemeClr>
              </a:outerShdw>
            </a:effectLst>
          </p:spPr>
          <p:style>
            <a:lnRef idx="3">
              <a:schemeClr val="lt1"/>
            </a:lnRef>
            <a:fillRef idx="1">
              <a:schemeClr val="accent1"/>
            </a:fillRef>
            <a:effectRef idx="1">
              <a:schemeClr val="accent1"/>
            </a:effectRef>
            <a:fontRef idx="minor">
              <a:schemeClr val="lt1"/>
            </a:fontRef>
          </p:style>
          <p:txBody>
            <a:bodyPr rtlCol="0" anchor="ctr"/>
            <a:lstStyle/>
            <a:p>
              <a:pPr algn="ctr" defTabSz="609585"/>
              <a:endParaRPr lang="en-GB">
                <a:solidFill>
                  <a:prstClr val="white"/>
                </a:solidFill>
                <a:latin typeface="Calibri"/>
              </a:endParaRPr>
            </a:p>
          </p:txBody>
        </p:sp>
      </p:grpSp>
      <p:sp>
        <p:nvSpPr>
          <p:cNvPr id="3" name="Text Placeholder 2">
            <a:extLst>
              <a:ext uri="{FF2B5EF4-FFF2-40B4-BE49-F238E27FC236}">
                <a16:creationId xmlns:a16="http://schemas.microsoft.com/office/drawing/2014/main" id="{FEAD8A52-D41F-4D73-9D4F-957DE2CB63CA}"/>
              </a:ext>
            </a:extLst>
          </p:cNvPr>
          <p:cNvSpPr>
            <a:spLocks noGrp="1"/>
          </p:cNvSpPr>
          <p:nvPr>
            <p:ph type="body" sz="quarter" idx="13"/>
          </p:nvPr>
        </p:nvSpPr>
        <p:spPr>
          <a:xfrm>
            <a:off x="545514" y="2136166"/>
            <a:ext cx="8323729" cy="5284455"/>
          </a:xfrm>
        </p:spPr>
        <p:txBody>
          <a:bodyPr>
            <a:normAutofit/>
          </a:bodyPr>
          <a:lstStyle/>
          <a:p>
            <a:pPr marL="457189" indent="-457189">
              <a:lnSpc>
                <a:spcPct val="150000"/>
              </a:lnSpc>
              <a:buFont typeface="Wingdings" panose="05000000000000000000" pitchFamily="2" charset="2"/>
              <a:buChar char="Q"/>
              <a:defRPr/>
            </a:pPr>
            <a:r>
              <a:rPr lang="en-GB" sz="2800"/>
              <a:t>300+ Members (+10% p.a.)	</a:t>
            </a:r>
          </a:p>
          <a:p>
            <a:pPr marL="712770" lvl="1" indent="-349242">
              <a:lnSpc>
                <a:spcPct val="150000"/>
              </a:lnSpc>
              <a:buFont typeface="Wingdings" panose="05000000000000000000" pitchFamily="2" charset="2"/>
              <a:buChar char="Q"/>
              <a:defRPr/>
            </a:pPr>
            <a:r>
              <a:rPr lang="en-GB"/>
              <a:t>115 in 2010,  146 in 2013</a:t>
            </a:r>
          </a:p>
          <a:p>
            <a:pPr marL="457189" indent="-457189">
              <a:lnSpc>
                <a:spcPct val="150000"/>
              </a:lnSpc>
              <a:buFont typeface="Wingdings" panose="05000000000000000000" pitchFamily="2" charset="2"/>
              <a:buChar char="Q"/>
              <a:defRPr/>
            </a:pPr>
            <a:r>
              <a:rPr lang="en-GB" sz="2800"/>
              <a:t>43 active working groups</a:t>
            </a:r>
          </a:p>
          <a:p>
            <a:pPr marL="712770" lvl="1" indent="-349242">
              <a:lnSpc>
                <a:spcPct val="150000"/>
              </a:lnSpc>
              <a:buFont typeface="Wingdings" panose="05000000000000000000" pitchFamily="2" charset="2"/>
              <a:buChar char="Q"/>
              <a:defRPr/>
            </a:pPr>
            <a:r>
              <a:rPr lang="en-GB"/>
              <a:t>26 in 2010</a:t>
            </a:r>
          </a:p>
          <a:p>
            <a:pPr marL="457189" indent="-457189">
              <a:lnSpc>
                <a:spcPct val="150000"/>
              </a:lnSpc>
              <a:buFont typeface="Wingdings" panose="05000000000000000000" pitchFamily="2" charset="2"/>
              <a:buChar char="Q"/>
              <a:defRPr/>
            </a:pPr>
            <a:r>
              <a:rPr lang="en-GB" sz="2800"/>
              <a:t>3000+ experts </a:t>
            </a:r>
          </a:p>
          <a:p>
            <a:endParaRPr lang="en-GB" sz="2800"/>
          </a:p>
          <a:p>
            <a:endParaRPr lang="en-GB" sz="2800"/>
          </a:p>
        </p:txBody>
      </p:sp>
      <p:sp>
        <p:nvSpPr>
          <p:cNvPr id="8" name="Slide Number Placeholder 3">
            <a:extLst>
              <a:ext uri="{FF2B5EF4-FFF2-40B4-BE49-F238E27FC236}">
                <a16:creationId xmlns:a16="http://schemas.microsoft.com/office/drawing/2014/main" id="{B9779F2B-563D-4F0C-A034-B16E51C7844B}"/>
              </a:ext>
            </a:extLst>
          </p:cNvPr>
          <p:cNvSpPr txBox="1">
            <a:spLocks/>
          </p:cNvSpPr>
          <p:nvPr/>
        </p:nvSpPr>
        <p:spPr>
          <a:xfrm>
            <a:off x="10972800" y="6553200"/>
            <a:ext cx="609600" cy="300038"/>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BDFE5414-5A15-4A0D-B325-6716E266CBF7}" type="slidenum">
              <a:rPr lang="en-US" sz="1200" smtClean="0">
                <a:solidFill>
                  <a:prstClr val="black">
                    <a:tint val="75000"/>
                  </a:prstClr>
                </a:solidFill>
                <a:latin typeface="Calibri" panose="020F0502020204030204"/>
              </a:rPr>
              <a:pPr>
                <a:defRPr/>
              </a:pPr>
              <a:t>32</a:t>
            </a:fld>
            <a:endParaRPr lang="en-US" sz="1200">
              <a:solidFill>
                <a:prstClr val="black">
                  <a:tint val="75000"/>
                </a:prstClr>
              </a:solidFill>
              <a:latin typeface="Calibri" panose="020F0502020204030204"/>
            </a:endParaRPr>
          </a:p>
        </p:txBody>
      </p:sp>
    </p:spTree>
    <p:extLst>
      <p:ext uri="{BB962C8B-B14F-4D97-AF65-F5344CB8AC3E}">
        <p14:creationId xmlns:p14="http://schemas.microsoft.com/office/powerpoint/2010/main" val="27713957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3420" y="3299824"/>
            <a:ext cx="2432783" cy="1561467"/>
          </a:xfrm>
          <a:prstGeom prst="rect">
            <a:avLst/>
          </a:prstGeom>
        </p:spPr>
      </p:pic>
      <p:sp>
        <p:nvSpPr>
          <p:cNvPr id="2" name="Title 1"/>
          <p:cNvSpPr>
            <a:spLocks noGrp="1"/>
          </p:cNvSpPr>
          <p:nvPr>
            <p:ph type="title" idx="4294967295"/>
          </p:nvPr>
        </p:nvSpPr>
        <p:spPr>
          <a:xfrm>
            <a:off x="2134218" y="448444"/>
            <a:ext cx="6729047" cy="849900"/>
          </a:xfrm>
          <a:prstGeom prst="rect">
            <a:avLst/>
          </a:prstGeom>
        </p:spPr>
        <p:txBody>
          <a:bodyPr>
            <a:normAutofit/>
          </a:bodyPr>
          <a:lstStyle/>
          <a:p>
            <a:r>
              <a:rPr lang="en-US" sz="4200">
                <a:solidFill>
                  <a:schemeClr val="bg1"/>
                </a:solidFill>
              </a:rPr>
              <a:t>EUROCAE partners</a:t>
            </a:r>
          </a:p>
        </p:txBody>
      </p:sp>
      <p:pic>
        <p:nvPicPr>
          <p:cNvPr id="9" name="Picture 8"/>
          <p:cNvPicPr>
            <a:picLocks noChangeAspect="1"/>
          </p:cNvPicPr>
          <p:nvPr/>
        </p:nvPicPr>
        <p:blipFill>
          <a:blip r:embed="rId4"/>
          <a:stretch>
            <a:fillRect/>
          </a:stretch>
        </p:blipFill>
        <p:spPr>
          <a:xfrm>
            <a:off x="1420144" y="5002746"/>
            <a:ext cx="1986215" cy="838624"/>
          </a:xfrm>
          <a:prstGeom prst="rect">
            <a:avLst/>
          </a:prstGeom>
        </p:spPr>
      </p:pic>
      <p:pic>
        <p:nvPicPr>
          <p:cNvPr id="11" name="Picture 10"/>
          <p:cNvPicPr>
            <a:picLocks noChangeAspect="1"/>
          </p:cNvPicPr>
          <p:nvPr/>
        </p:nvPicPr>
        <p:blipFill>
          <a:blip r:embed="rId5"/>
          <a:stretch>
            <a:fillRect/>
          </a:stretch>
        </p:blipFill>
        <p:spPr>
          <a:xfrm>
            <a:off x="1447863" y="2145299"/>
            <a:ext cx="1546495" cy="1265315"/>
          </a:xfrm>
          <a:prstGeom prst="rect">
            <a:avLst/>
          </a:prstGeom>
        </p:spPr>
      </p:pic>
      <p:sp>
        <p:nvSpPr>
          <p:cNvPr id="21" name="Rectangle 20"/>
          <p:cNvSpPr/>
          <p:nvPr/>
        </p:nvSpPr>
        <p:spPr>
          <a:xfrm>
            <a:off x="1420144" y="6266412"/>
            <a:ext cx="6349704" cy="523220"/>
          </a:xfrm>
          <a:prstGeom prst="rect">
            <a:avLst/>
          </a:prstGeom>
        </p:spPr>
        <p:txBody>
          <a:bodyPr wrap="square">
            <a:spAutoFit/>
          </a:bodyPr>
          <a:lstStyle/>
          <a:p>
            <a:pPr marL="63498" algn="ctr" defTabSz="457189">
              <a:defRPr/>
            </a:pPr>
            <a:r>
              <a:rPr lang="en-GB" sz="2800" b="1">
                <a:solidFill>
                  <a:srgbClr val="4F81BD">
                    <a:lumMod val="50000"/>
                  </a:srgbClr>
                </a:solidFill>
                <a:latin typeface="Arial" panose="020B0604020202020204" pitchFamily="34" charset="0"/>
                <a:cs typeface="Arial" panose="020B0604020202020204" pitchFamily="34" charset="0"/>
              </a:rPr>
              <a:t>EUROCAE members &amp; partners, …</a:t>
            </a:r>
          </a:p>
        </p:txBody>
      </p:sp>
      <p:pic>
        <p:nvPicPr>
          <p:cNvPr id="17" name="Picture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57493" y="1991219"/>
            <a:ext cx="2059289" cy="1018331"/>
          </a:xfrm>
          <a:prstGeom prst="rect">
            <a:avLst/>
          </a:prstGeom>
        </p:spPr>
      </p:pic>
      <p:pic>
        <p:nvPicPr>
          <p:cNvPr id="19" name="Picture 18">
            <a:extLst>
              <a:ext uri="{FF2B5EF4-FFF2-40B4-BE49-F238E27FC236}">
                <a16:creationId xmlns:a16="http://schemas.microsoft.com/office/drawing/2014/main" id="{CFB49AF8-3642-4F97-A811-6B34C8E3FD9B}"/>
              </a:ext>
            </a:extLst>
          </p:cNvPr>
          <p:cNvPicPr>
            <a:picLocks noChangeAspect="1"/>
          </p:cNvPicPr>
          <p:nvPr/>
        </p:nvPicPr>
        <p:blipFill>
          <a:blip r:embed="rId7"/>
          <a:stretch>
            <a:fillRect/>
          </a:stretch>
        </p:blipFill>
        <p:spPr>
          <a:xfrm>
            <a:off x="8406091" y="4457686"/>
            <a:ext cx="1975779" cy="1018331"/>
          </a:xfrm>
          <a:prstGeom prst="rect">
            <a:avLst/>
          </a:prstGeom>
        </p:spPr>
      </p:pic>
      <p:pic>
        <p:nvPicPr>
          <p:cNvPr id="18" name="Picture 1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057839" y="3265402"/>
            <a:ext cx="1258599" cy="1258599"/>
          </a:xfrm>
          <a:prstGeom prst="rect">
            <a:avLst/>
          </a:prstGeom>
        </p:spPr>
      </p:pic>
      <p:pic>
        <p:nvPicPr>
          <p:cNvPr id="20" name="Picture 19">
            <a:extLst>
              <a:ext uri="{FF2B5EF4-FFF2-40B4-BE49-F238E27FC236}">
                <a16:creationId xmlns:a16="http://schemas.microsoft.com/office/drawing/2014/main" id="{40ECFD5F-4992-41CC-B5C3-052B9941691F}"/>
              </a:ext>
            </a:extLst>
          </p:cNvPr>
          <p:cNvPicPr>
            <a:picLocks noChangeAspect="1"/>
          </p:cNvPicPr>
          <p:nvPr/>
        </p:nvPicPr>
        <p:blipFill>
          <a:blip r:embed="rId9"/>
          <a:stretch>
            <a:fillRect/>
          </a:stretch>
        </p:blipFill>
        <p:spPr>
          <a:xfrm>
            <a:off x="8450892" y="5496189"/>
            <a:ext cx="1886177" cy="833471"/>
          </a:xfrm>
          <a:prstGeom prst="rect">
            <a:avLst/>
          </a:prstGeom>
        </p:spPr>
      </p:pic>
      <p:sp>
        <p:nvSpPr>
          <p:cNvPr id="22" name="TextBox 21">
            <a:extLst>
              <a:ext uri="{FF2B5EF4-FFF2-40B4-BE49-F238E27FC236}">
                <a16:creationId xmlns:a16="http://schemas.microsoft.com/office/drawing/2014/main" id="{D24F6351-BE8E-4E3E-AEDF-A8292903286C}"/>
              </a:ext>
            </a:extLst>
          </p:cNvPr>
          <p:cNvSpPr txBox="1"/>
          <p:nvPr/>
        </p:nvSpPr>
        <p:spPr>
          <a:xfrm>
            <a:off x="9231653" y="6334780"/>
            <a:ext cx="1659976" cy="523220"/>
          </a:xfrm>
          <a:prstGeom prst="rect">
            <a:avLst/>
          </a:prstGeom>
          <a:noFill/>
        </p:spPr>
        <p:txBody>
          <a:bodyPr wrap="square" rtlCol="0">
            <a:spAutoFit/>
          </a:bodyPr>
          <a:lstStyle/>
          <a:p>
            <a:pPr defTabSz="457189">
              <a:defRPr/>
            </a:pPr>
            <a:r>
              <a:rPr lang="en-GB" sz="2800">
                <a:solidFill>
                  <a:srgbClr val="1F497D"/>
                </a:solidFill>
                <a:latin typeface="Calibri"/>
              </a:rPr>
              <a:t>ECSCG</a:t>
            </a:r>
            <a:endParaRPr lang="en-GB" sz="900">
              <a:solidFill>
                <a:srgbClr val="1F497D"/>
              </a:solidFill>
              <a:latin typeface="Calibri"/>
            </a:endParaRPr>
          </a:p>
        </p:txBody>
      </p:sp>
      <p:pic>
        <p:nvPicPr>
          <p:cNvPr id="15" name="Picture 14">
            <a:extLst>
              <a:ext uri="{FF2B5EF4-FFF2-40B4-BE49-F238E27FC236}">
                <a16:creationId xmlns:a16="http://schemas.microsoft.com/office/drawing/2014/main" id="{4DE55198-95BC-4DB0-BBD3-10A59CFEEEBD}"/>
              </a:ext>
            </a:extLst>
          </p:cNvPr>
          <p:cNvPicPr>
            <a:picLocks noChangeAspect="1"/>
          </p:cNvPicPr>
          <p:nvPr/>
        </p:nvPicPr>
        <p:blipFill>
          <a:blip r:embed="rId10"/>
          <a:stretch>
            <a:fillRect/>
          </a:stretch>
        </p:blipFill>
        <p:spPr>
          <a:xfrm>
            <a:off x="5205958" y="5002721"/>
            <a:ext cx="1342213" cy="833471"/>
          </a:xfrm>
          <a:prstGeom prst="rect">
            <a:avLst/>
          </a:prstGeom>
        </p:spPr>
      </p:pic>
      <p:pic>
        <p:nvPicPr>
          <p:cNvPr id="23" name="Picture 22">
            <a:extLst>
              <a:ext uri="{FF2B5EF4-FFF2-40B4-BE49-F238E27FC236}">
                <a16:creationId xmlns:a16="http://schemas.microsoft.com/office/drawing/2014/main" id="{12016069-F82C-49C9-942C-0E47B708EC4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945353" y="3588613"/>
            <a:ext cx="1863424" cy="983888"/>
          </a:xfrm>
          <a:prstGeom prst="rect">
            <a:avLst/>
          </a:prstGeom>
        </p:spPr>
      </p:pic>
      <p:pic>
        <p:nvPicPr>
          <p:cNvPr id="24" name="Picture 23" descr="A picture containing drawing&#10;&#10;Description automatically generated">
            <a:extLst>
              <a:ext uri="{FF2B5EF4-FFF2-40B4-BE49-F238E27FC236}">
                <a16:creationId xmlns:a16="http://schemas.microsoft.com/office/drawing/2014/main" id="{F90837E8-F76E-4F86-9FE3-9A824971250F}"/>
              </a:ext>
            </a:extLst>
          </p:cNvPr>
          <p:cNvPicPr>
            <a:picLocks noChangeAspect="1"/>
          </p:cNvPicPr>
          <p:nvPr/>
        </p:nvPicPr>
        <p:blipFill>
          <a:blip r:embed="rId12"/>
          <a:stretch>
            <a:fillRect/>
          </a:stretch>
        </p:blipFill>
        <p:spPr>
          <a:xfrm>
            <a:off x="4686438" y="2190983"/>
            <a:ext cx="2381251" cy="800100"/>
          </a:xfrm>
          <a:prstGeom prst="rect">
            <a:avLst/>
          </a:prstGeom>
        </p:spPr>
      </p:pic>
      <p:sp>
        <p:nvSpPr>
          <p:cNvPr id="25" name="Slide Number Placeholder 3">
            <a:extLst>
              <a:ext uri="{FF2B5EF4-FFF2-40B4-BE49-F238E27FC236}">
                <a16:creationId xmlns:a16="http://schemas.microsoft.com/office/drawing/2014/main" id="{CC377A8A-ADF6-4319-AC90-0CEABE58C112}"/>
              </a:ext>
            </a:extLst>
          </p:cNvPr>
          <p:cNvSpPr txBox="1">
            <a:spLocks/>
          </p:cNvSpPr>
          <p:nvPr/>
        </p:nvSpPr>
        <p:spPr>
          <a:xfrm>
            <a:off x="10972800" y="6553200"/>
            <a:ext cx="609600" cy="30003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BDFE5414-5A15-4A0D-B325-6716E266CBF7}" type="slidenum">
              <a:rPr lang="en-US" sz="1200" smtClean="0">
                <a:solidFill>
                  <a:prstClr val="black">
                    <a:tint val="75000"/>
                  </a:prstClr>
                </a:solidFill>
                <a:latin typeface="Calibri" panose="020F0502020204030204"/>
              </a:rPr>
              <a:pPr>
                <a:defRPr/>
              </a:pPr>
              <a:t>33</a:t>
            </a:fld>
            <a:endParaRPr lang="en-US" sz="1200">
              <a:solidFill>
                <a:prstClr val="black">
                  <a:tint val="75000"/>
                </a:prstClr>
              </a:solidFill>
              <a:latin typeface="Calibri" panose="020F0502020204030204"/>
            </a:endParaRPr>
          </a:p>
        </p:txBody>
      </p:sp>
    </p:spTree>
    <p:extLst>
      <p:ext uri="{BB962C8B-B14F-4D97-AF65-F5344CB8AC3E}">
        <p14:creationId xmlns:p14="http://schemas.microsoft.com/office/powerpoint/2010/main" val="300548366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012821" y="469314"/>
            <a:ext cx="6729047" cy="849900"/>
          </a:xfrm>
          <a:prstGeom prst="rect">
            <a:avLst/>
          </a:prstGeom>
        </p:spPr>
        <p:txBody>
          <a:bodyPr>
            <a:normAutofit/>
          </a:bodyPr>
          <a:lstStyle/>
          <a:p>
            <a:r>
              <a:rPr lang="en-US" sz="4200">
                <a:solidFill>
                  <a:schemeClr val="bg1"/>
                </a:solidFill>
              </a:rPr>
              <a:t>EUROCAE partners</a:t>
            </a:r>
          </a:p>
        </p:txBody>
      </p:sp>
      <p:sp>
        <p:nvSpPr>
          <p:cNvPr id="21" name="Rectangle 20"/>
          <p:cNvSpPr/>
          <p:nvPr/>
        </p:nvSpPr>
        <p:spPr>
          <a:xfrm>
            <a:off x="654315" y="6325886"/>
            <a:ext cx="6349704" cy="523220"/>
          </a:xfrm>
          <a:prstGeom prst="rect">
            <a:avLst/>
          </a:prstGeom>
        </p:spPr>
        <p:txBody>
          <a:bodyPr wrap="square">
            <a:spAutoFit/>
          </a:bodyPr>
          <a:lstStyle/>
          <a:p>
            <a:pPr marL="63498" algn="ctr" defTabSz="457189">
              <a:defRPr/>
            </a:pPr>
            <a:r>
              <a:rPr lang="en-GB" sz="2800" b="1">
                <a:solidFill>
                  <a:srgbClr val="4F81BD">
                    <a:lumMod val="50000"/>
                  </a:srgbClr>
                </a:solidFill>
                <a:latin typeface="Arial" panose="020B0604020202020204" pitchFamily="34" charset="0"/>
                <a:cs typeface="Arial" panose="020B0604020202020204" pitchFamily="34" charset="0"/>
              </a:rPr>
              <a:t>EUROCAE members &amp; partners, …</a:t>
            </a:r>
          </a:p>
        </p:txBody>
      </p:sp>
      <p:pic>
        <p:nvPicPr>
          <p:cNvPr id="7" name="Picture 6">
            <a:extLst>
              <a:ext uri="{FF2B5EF4-FFF2-40B4-BE49-F238E27FC236}">
                <a16:creationId xmlns:a16="http://schemas.microsoft.com/office/drawing/2014/main" id="{86FA9904-F9D5-4ECF-BA2E-5A694EFFC1D4}"/>
              </a:ext>
            </a:extLst>
          </p:cNvPr>
          <p:cNvPicPr>
            <a:picLocks noChangeAspect="1"/>
          </p:cNvPicPr>
          <p:nvPr/>
        </p:nvPicPr>
        <p:blipFill>
          <a:blip r:embed="rId3"/>
          <a:stretch>
            <a:fillRect/>
          </a:stretch>
        </p:blipFill>
        <p:spPr>
          <a:xfrm>
            <a:off x="6251744" y="1959559"/>
            <a:ext cx="1104900" cy="1371600"/>
          </a:xfrm>
          <a:prstGeom prst="rect">
            <a:avLst/>
          </a:prstGeom>
        </p:spPr>
      </p:pic>
      <p:pic>
        <p:nvPicPr>
          <p:cNvPr id="10" name="Picture 9">
            <a:extLst>
              <a:ext uri="{FF2B5EF4-FFF2-40B4-BE49-F238E27FC236}">
                <a16:creationId xmlns:a16="http://schemas.microsoft.com/office/drawing/2014/main" id="{35DAE88A-C761-4E9A-A64E-62B71209D585}"/>
              </a:ext>
            </a:extLst>
          </p:cNvPr>
          <p:cNvPicPr>
            <a:picLocks noChangeAspect="1"/>
          </p:cNvPicPr>
          <p:nvPr/>
        </p:nvPicPr>
        <p:blipFill rotWithShape="1">
          <a:blip r:embed="rId4"/>
          <a:srcRect t="28142" b="17961"/>
          <a:stretch/>
        </p:blipFill>
        <p:spPr>
          <a:xfrm>
            <a:off x="3329329" y="2197241"/>
            <a:ext cx="2262427" cy="900000"/>
          </a:xfrm>
          <a:prstGeom prst="rect">
            <a:avLst/>
          </a:prstGeom>
        </p:spPr>
      </p:pic>
      <p:pic>
        <p:nvPicPr>
          <p:cNvPr id="22" name="Picture 21">
            <a:extLst>
              <a:ext uri="{FF2B5EF4-FFF2-40B4-BE49-F238E27FC236}">
                <a16:creationId xmlns:a16="http://schemas.microsoft.com/office/drawing/2014/main" id="{8230A9E6-5BC4-4DC5-A7AA-4BC83EFD0F97}"/>
              </a:ext>
            </a:extLst>
          </p:cNvPr>
          <p:cNvPicPr>
            <a:picLocks noChangeAspect="1"/>
          </p:cNvPicPr>
          <p:nvPr/>
        </p:nvPicPr>
        <p:blipFill rotWithShape="1">
          <a:blip r:embed="rId5"/>
          <a:srcRect r="54214"/>
          <a:stretch/>
        </p:blipFill>
        <p:spPr>
          <a:xfrm>
            <a:off x="8016632" y="2195359"/>
            <a:ext cx="3253217" cy="900000"/>
          </a:xfrm>
          <a:prstGeom prst="rect">
            <a:avLst/>
          </a:prstGeom>
        </p:spPr>
      </p:pic>
      <p:pic>
        <p:nvPicPr>
          <p:cNvPr id="24" name="Picture 23">
            <a:extLst>
              <a:ext uri="{FF2B5EF4-FFF2-40B4-BE49-F238E27FC236}">
                <a16:creationId xmlns:a16="http://schemas.microsoft.com/office/drawing/2014/main" id="{E962DAEA-AFBC-4051-A694-444915351B9C}"/>
              </a:ext>
            </a:extLst>
          </p:cNvPr>
          <p:cNvPicPr>
            <a:picLocks noChangeAspect="1"/>
          </p:cNvPicPr>
          <p:nvPr/>
        </p:nvPicPr>
        <p:blipFill>
          <a:blip r:embed="rId6"/>
          <a:stretch>
            <a:fillRect/>
          </a:stretch>
        </p:blipFill>
        <p:spPr>
          <a:xfrm>
            <a:off x="631329" y="3598392"/>
            <a:ext cx="3857625" cy="1181100"/>
          </a:xfrm>
          <a:prstGeom prst="rect">
            <a:avLst/>
          </a:prstGeom>
        </p:spPr>
      </p:pic>
      <p:pic>
        <p:nvPicPr>
          <p:cNvPr id="26" name="Picture 25">
            <a:extLst>
              <a:ext uri="{FF2B5EF4-FFF2-40B4-BE49-F238E27FC236}">
                <a16:creationId xmlns:a16="http://schemas.microsoft.com/office/drawing/2014/main" id="{71786450-1B70-418A-A579-92C6406DC40C}"/>
              </a:ext>
            </a:extLst>
          </p:cNvPr>
          <p:cNvPicPr>
            <a:picLocks noChangeAspect="1"/>
          </p:cNvPicPr>
          <p:nvPr/>
        </p:nvPicPr>
        <p:blipFill>
          <a:blip r:embed="rId7"/>
          <a:stretch>
            <a:fillRect/>
          </a:stretch>
        </p:blipFill>
        <p:spPr>
          <a:xfrm>
            <a:off x="5743260" y="3673595"/>
            <a:ext cx="3489196" cy="900000"/>
          </a:xfrm>
          <a:prstGeom prst="rect">
            <a:avLst/>
          </a:prstGeom>
        </p:spPr>
      </p:pic>
      <p:pic>
        <p:nvPicPr>
          <p:cNvPr id="28" name="Picture 27">
            <a:extLst>
              <a:ext uri="{FF2B5EF4-FFF2-40B4-BE49-F238E27FC236}">
                <a16:creationId xmlns:a16="http://schemas.microsoft.com/office/drawing/2014/main" id="{8C3658BD-D968-4BF6-AB3B-BBA4E98B0EB8}"/>
              </a:ext>
            </a:extLst>
          </p:cNvPr>
          <p:cNvPicPr>
            <a:picLocks noChangeAspect="1"/>
          </p:cNvPicPr>
          <p:nvPr/>
        </p:nvPicPr>
        <p:blipFill rotWithShape="1">
          <a:blip r:embed="rId8"/>
          <a:srcRect b="57338"/>
          <a:stretch/>
        </p:blipFill>
        <p:spPr>
          <a:xfrm>
            <a:off x="4704143" y="5170707"/>
            <a:ext cx="2121363" cy="1080000"/>
          </a:xfrm>
          <a:prstGeom prst="rect">
            <a:avLst/>
          </a:prstGeom>
        </p:spPr>
      </p:pic>
      <p:pic>
        <p:nvPicPr>
          <p:cNvPr id="30" name="Picture 29">
            <a:extLst>
              <a:ext uri="{FF2B5EF4-FFF2-40B4-BE49-F238E27FC236}">
                <a16:creationId xmlns:a16="http://schemas.microsoft.com/office/drawing/2014/main" id="{E9334F85-C69A-437D-97A1-83890F5F4CAE}"/>
              </a:ext>
            </a:extLst>
          </p:cNvPr>
          <p:cNvPicPr>
            <a:picLocks noChangeAspect="1"/>
          </p:cNvPicPr>
          <p:nvPr/>
        </p:nvPicPr>
        <p:blipFill>
          <a:blip r:embed="rId9"/>
          <a:stretch>
            <a:fillRect/>
          </a:stretch>
        </p:blipFill>
        <p:spPr>
          <a:xfrm>
            <a:off x="1113191" y="5058648"/>
            <a:ext cx="1681237" cy="1080000"/>
          </a:xfrm>
          <a:prstGeom prst="rect">
            <a:avLst/>
          </a:prstGeom>
        </p:spPr>
      </p:pic>
      <p:pic>
        <p:nvPicPr>
          <p:cNvPr id="32" name="Picture 31">
            <a:extLst>
              <a:ext uri="{FF2B5EF4-FFF2-40B4-BE49-F238E27FC236}">
                <a16:creationId xmlns:a16="http://schemas.microsoft.com/office/drawing/2014/main" id="{8307DACD-3F89-4A73-8BC5-F306282B4755}"/>
              </a:ext>
            </a:extLst>
          </p:cNvPr>
          <p:cNvPicPr>
            <a:picLocks noChangeAspect="1"/>
          </p:cNvPicPr>
          <p:nvPr/>
        </p:nvPicPr>
        <p:blipFill rotWithShape="1">
          <a:blip r:embed="rId10"/>
          <a:srcRect l="19311" t="35226" r="16565" b="40040"/>
          <a:stretch/>
        </p:blipFill>
        <p:spPr>
          <a:xfrm>
            <a:off x="7770758" y="5350660"/>
            <a:ext cx="2923395" cy="855883"/>
          </a:xfrm>
          <a:prstGeom prst="rect">
            <a:avLst/>
          </a:prstGeom>
        </p:spPr>
      </p:pic>
      <p:pic>
        <p:nvPicPr>
          <p:cNvPr id="3" name="Picture 3" descr="A picture containing clipart&#10;&#10;Description generated with high confidence">
            <a:extLst>
              <a:ext uri="{FF2B5EF4-FFF2-40B4-BE49-F238E27FC236}">
                <a16:creationId xmlns:a16="http://schemas.microsoft.com/office/drawing/2014/main" id="{7369E7C6-5C2B-4AAB-9B31-552BCF9E727D}"/>
              </a:ext>
            </a:extLst>
          </p:cNvPr>
          <p:cNvPicPr>
            <a:picLocks noChangeAspect="1"/>
          </p:cNvPicPr>
          <p:nvPr/>
        </p:nvPicPr>
        <p:blipFill>
          <a:blip r:embed="rId11"/>
          <a:stretch>
            <a:fillRect/>
          </a:stretch>
        </p:blipFill>
        <p:spPr>
          <a:xfrm>
            <a:off x="1136521" y="2245309"/>
            <a:ext cx="876300" cy="800100"/>
          </a:xfrm>
          <a:prstGeom prst="rect">
            <a:avLst/>
          </a:prstGeom>
        </p:spPr>
      </p:pic>
      <p:pic>
        <p:nvPicPr>
          <p:cNvPr id="1026" name="Picture 2" descr="Image result for gama">
            <a:extLst>
              <a:ext uri="{FF2B5EF4-FFF2-40B4-BE49-F238E27FC236}">
                <a16:creationId xmlns:a16="http://schemas.microsoft.com/office/drawing/2014/main" id="{D2F93254-5909-4B05-9E93-9A4E94CFB9A5}"/>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332466" y="3533044"/>
            <a:ext cx="937383" cy="1181101"/>
          </a:xfrm>
          <a:prstGeom prst="rect">
            <a:avLst/>
          </a:prstGeom>
          <a:noFill/>
          <a:extLst>
            <a:ext uri="{909E8E84-426E-40DD-AFC4-6F175D3DCCD1}">
              <a14:hiddenFill xmlns:a14="http://schemas.microsoft.com/office/drawing/2010/main">
                <a:solidFill>
                  <a:srgbClr val="FFFFFF"/>
                </a:solidFill>
              </a14:hiddenFill>
            </a:ext>
          </a:extLst>
        </p:spPr>
      </p:pic>
      <p:sp>
        <p:nvSpPr>
          <p:cNvPr id="14" name="Slide Number Placeholder 3">
            <a:extLst>
              <a:ext uri="{FF2B5EF4-FFF2-40B4-BE49-F238E27FC236}">
                <a16:creationId xmlns:a16="http://schemas.microsoft.com/office/drawing/2014/main" id="{C7B80A9C-98B2-40F8-A4E9-7BFBDD9607D4}"/>
              </a:ext>
            </a:extLst>
          </p:cNvPr>
          <p:cNvSpPr txBox="1">
            <a:spLocks/>
          </p:cNvSpPr>
          <p:nvPr/>
        </p:nvSpPr>
        <p:spPr>
          <a:xfrm>
            <a:off x="10972800" y="6553200"/>
            <a:ext cx="609600" cy="30003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BDFE5414-5A15-4A0D-B325-6716E266CBF7}" type="slidenum">
              <a:rPr lang="en-US" sz="1200" smtClean="0">
                <a:solidFill>
                  <a:prstClr val="black">
                    <a:tint val="75000"/>
                  </a:prstClr>
                </a:solidFill>
                <a:latin typeface="Calibri" panose="020F0502020204030204"/>
              </a:rPr>
              <a:pPr>
                <a:defRPr/>
              </a:pPr>
              <a:t>34</a:t>
            </a:fld>
            <a:endParaRPr lang="en-US" sz="1200">
              <a:solidFill>
                <a:prstClr val="black">
                  <a:tint val="75000"/>
                </a:prstClr>
              </a:solidFill>
              <a:latin typeface="Calibri" panose="020F0502020204030204"/>
            </a:endParaRPr>
          </a:p>
        </p:txBody>
      </p:sp>
    </p:spTree>
    <p:extLst>
      <p:ext uri="{BB962C8B-B14F-4D97-AF65-F5344CB8AC3E}">
        <p14:creationId xmlns:p14="http://schemas.microsoft.com/office/powerpoint/2010/main" val="273615175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1C20DC-4A74-47C5-A767-359439B6119A}"/>
              </a:ext>
            </a:extLst>
          </p:cNvPr>
          <p:cNvSpPr>
            <a:spLocks noGrp="1"/>
          </p:cNvSpPr>
          <p:nvPr>
            <p:ph type="ctrTitle"/>
          </p:nvPr>
        </p:nvSpPr>
        <p:spPr/>
        <p:txBody>
          <a:bodyPr/>
          <a:lstStyle/>
          <a:p>
            <a:r>
              <a:rPr lang="en-GB" sz="4000"/>
              <a:t>Recognition </a:t>
            </a:r>
          </a:p>
        </p:txBody>
      </p:sp>
      <p:sp>
        <p:nvSpPr>
          <p:cNvPr id="3" name="Text Placeholder 2">
            <a:extLst>
              <a:ext uri="{FF2B5EF4-FFF2-40B4-BE49-F238E27FC236}">
                <a16:creationId xmlns:a16="http://schemas.microsoft.com/office/drawing/2014/main" id="{F17A6A6C-718B-41CB-994E-624838DFA6DE}"/>
              </a:ext>
            </a:extLst>
          </p:cNvPr>
          <p:cNvSpPr>
            <a:spLocks noGrp="1"/>
          </p:cNvSpPr>
          <p:nvPr>
            <p:ph type="body" sz="quarter" idx="13"/>
          </p:nvPr>
        </p:nvSpPr>
        <p:spPr>
          <a:xfrm>
            <a:off x="3706023" y="2024717"/>
            <a:ext cx="7310892" cy="4535243"/>
          </a:xfrm>
        </p:spPr>
        <p:txBody>
          <a:bodyPr>
            <a:normAutofit/>
          </a:bodyPr>
          <a:lstStyle/>
          <a:p>
            <a:r>
              <a:rPr lang="en-GB" sz="2800" b="1"/>
              <a:t>Recognised intern. organisation </a:t>
            </a:r>
          </a:p>
          <a:p>
            <a:r>
              <a:rPr lang="en-GB" sz="2800" b="1"/>
              <a:t>Recognised intern. SDO (core4)</a:t>
            </a:r>
          </a:p>
          <a:p>
            <a:br>
              <a:rPr lang="en-GB" sz="2800" b="1"/>
            </a:br>
            <a:br>
              <a:rPr lang="en-GB" sz="2800" b="1"/>
            </a:br>
            <a:r>
              <a:rPr lang="en-GB" sz="2800" b="1"/>
              <a:t>Listed as European SDO </a:t>
            </a:r>
          </a:p>
          <a:p>
            <a:endParaRPr lang="en-GB" sz="2800" b="1"/>
          </a:p>
          <a:p>
            <a:br>
              <a:rPr lang="en-GB" sz="2800" b="1"/>
            </a:br>
            <a:br>
              <a:rPr lang="en-GB" sz="2800" b="1"/>
            </a:br>
            <a:r>
              <a:rPr lang="en-GB" sz="2800" b="1"/>
              <a:t>DG MOVE and DG GROW partner </a:t>
            </a:r>
          </a:p>
        </p:txBody>
      </p:sp>
      <p:pic>
        <p:nvPicPr>
          <p:cNvPr id="4" name="Picture 3">
            <a:extLst>
              <a:ext uri="{FF2B5EF4-FFF2-40B4-BE49-F238E27FC236}">
                <a16:creationId xmlns:a16="http://schemas.microsoft.com/office/drawing/2014/main" id="{EFB2D0CD-1BF2-44AB-B8D3-A18EFE4D4671}"/>
              </a:ext>
            </a:extLst>
          </p:cNvPr>
          <p:cNvPicPr>
            <a:picLocks noChangeAspect="1"/>
          </p:cNvPicPr>
          <p:nvPr/>
        </p:nvPicPr>
        <p:blipFill>
          <a:blip r:embed="rId3"/>
          <a:stretch>
            <a:fillRect/>
          </a:stretch>
        </p:blipFill>
        <p:spPr>
          <a:xfrm>
            <a:off x="1605226" y="1842116"/>
            <a:ext cx="1939527" cy="1586885"/>
          </a:xfrm>
          <a:prstGeom prst="rect">
            <a:avLst/>
          </a:prstGeom>
        </p:spPr>
      </p:pic>
      <p:pic>
        <p:nvPicPr>
          <p:cNvPr id="9" name="Picture 8">
            <a:extLst>
              <a:ext uri="{FF2B5EF4-FFF2-40B4-BE49-F238E27FC236}">
                <a16:creationId xmlns:a16="http://schemas.microsoft.com/office/drawing/2014/main" id="{EFB3CAFE-2DBE-4B94-9420-33C8F805391F}"/>
              </a:ext>
            </a:extLst>
          </p:cNvPr>
          <p:cNvPicPr>
            <a:picLocks noChangeAspect="1"/>
          </p:cNvPicPr>
          <p:nvPr/>
        </p:nvPicPr>
        <p:blipFill>
          <a:blip r:embed="rId4"/>
          <a:stretch>
            <a:fillRect/>
          </a:stretch>
        </p:blipFill>
        <p:spPr>
          <a:xfrm>
            <a:off x="1925079" y="3489162"/>
            <a:ext cx="1299816" cy="1606356"/>
          </a:xfrm>
          <a:prstGeom prst="rect">
            <a:avLst/>
          </a:prstGeom>
        </p:spPr>
      </p:pic>
      <p:pic>
        <p:nvPicPr>
          <p:cNvPr id="12" name="Picture 11">
            <a:extLst>
              <a:ext uri="{FF2B5EF4-FFF2-40B4-BE49-F238E27FC236}">
                <a16:creationId xmlns:a16="http://schemas.microsoft.com/office/drawing/2014/main" id="{906FC17B-5299-43E1-885C-4B1A6D75EAA5}"/>
              </a:ext>
            </a:extLst>
          </p:cNvPr>
          <p:cNvPicPr>
            <a:picLocks noChangeAspect="1"/>
          </p:cNvPicPr>
          <p:nvPr/>
        </p:nvPicPr>
        <p:blipFill>
          <a:blip r:embed="rId5"/>
          <a:stretch>
            <a:fillRect/>
          </a:stretch>
        </p:blipFill>
        <p:spPr>
          <a:xfrm>
            <a:off x="1632290" y="5317963"/>
            <a:ext cx="2073735" cy="1438135"/>
          </a:xfrm>
          <a:prstGeom prst="rect">
            <a:avLst/>
          </a:prstGeom>
        </p:spPr>
      </p:pic>
      <p:sp>
        <p:nvSpPr>
          <p:cNvPr id="7" name="Slide Number Placeholder 3">
            <a:extLst>
              <a:ext uri="{FF2B5EF4-FFF2-40B4-BE49-F238E27FC236}">
                <a16:creationId xmlns:a16="http://schemas.microsoft.com/office/drawing/2014/main" id="{27447441-74F1-40CA-A66E-D62CD9155AF3}"/>
              </a:ext>
            </a:extLst>
          </p:cNvPr>
          <p:cNvSpPr txBox="1">
            <a:spLocks/>
          </p:cNvSpPr>
          <p:nvPr/>
        </p:nvSpPr>
        <p:spPr>
          <a:xfrm>
            <a:off x="10972800" y="6553200"/>
            <a:ext cx="609600" cy="300038"/>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BDFE5414-5A15-4A0D-B325-6716E266CBF7}" type="slidenum">
              <a:rPr lang="en-US" sz="1200" smtClean="0">
                <a:solidFill>
                  <a:prstClr val="black">
                    <a:tint val="75000"/>
                  </a:prstClr>
                </a:solidFill>
                <a:latin typeface="Calibri" panose="020F0502020204030204"/>
              </a:rPr>
              <a:pPr>
                <a:defRPr/>
              </a:pPr>
              <a:t>35</a:t>
            </a:fld>
            <a:endParaRPr lang="en-US" sz="1200">
              <a:solidFill>
                <a:prstClr val="black">
                  <a:tint val="75000"/>
                </a:prstClr>
              </a:solidFill>
              <a:latin typeface="Calibri" panose="020F0502020204030204"/>
            </a:endParaRPr>
          </a:p>
        </p:txBody>
      </p:sp>
    </p:spTree>
    <p:extLst>
      <p:ext uri="{BB962C8B-B14F-4D97-AF65-F5344CB8AC3E}">
        <p14:creationId xmlns:p14="http://schemas.microsoft.com/office/powerpoint/2010/main" val="395707280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1C20DC-4A74-47C5-A767-359439B6119A}"/>
              </a:ext>
            </a:extLst>
          </p:cNvPr>
          <p:cNvSpPr>
            <a:spLocks noGrp="1"/>
          </p:cNvSpPr>
          <p:nvPr>
            <p:ph type="ctrTitle"/>
          </p:nvPr>
        </p:nvSpPr>
        <p:spPr/>
        <p:txBody>
          <a:bodyPr/>
          <a:lstStyle/>
          <a:p>
            <a:r>
              <a:rPr lang="en-GB" sz="4000"/>
              <a:t>Global coordination</a:t>
            </a:r>
          </a:p>
        </p:txBody>
      </p:sp>
      <p:sp>
        <p:nvSpPr>
          <p:cNvPr id="3" name="Text Placeholder 2">
            <a:extLst>
              <a:ext uri="{FF2B5EF4-FFF2-40B4-BE49-F238E27FC236}">
                <a16:creationId xmlns:a16="http://schemas.microsoft.com/office/drawing/2014/main" id="{F17A6A6C-718B-41CB-994E-624838DFA6DE}"/>
              </a:ext>
            </a:extLst>
          </p:cNvPr>
          <p:cNvSpPr>
            <a:spLocks noGrp="1"/>
          </p:cNvSpPr>
          <p:nvPr>
            <p:ph type="body" sz="quarter" idx="13"/>
          </p:nvPr>
        </p:nvSpPr>
        <p:spPr>
          <a:xfrm>
            <a:off x="4763841" y="4047566"/>
            <a:ext cx="2675307" cy="1939365"/>
          </a:xfrm>
        </p:spPr>
        <p:txBody>
          <a:bodyPr>
            <a:normAutofit fontScale="92500"/>
          </a:bodyPr>
          <a:lstStyle/>
          <a:p>
            <a:r>
              <a:rPr lang="en-GB" sz="2800" b="1"/>
              <a:t>50 % joint WGs</a:t>
            </a:r>
          </a:p>
          <a:p>
            <a:br>
              <a:rPr lang="en-GB" sz="2800" b="1"/>
            </a:br>
            <a:endParaRPr lang="en-GB" sz="2800" b="1"/>
          </a:p>
          <a:p>
            <a:r>
              <a:rPr lang="en-GB" sz="2800" b="1"/>
              <a:t>10 % joint WGs</a:t>
            </a:r>
          </a:p>
        </p:txBody>
      </p:sp>
      <p:pic>
        <p:nvPicPr>
          <p:cNvPr id="4" name="Picture 3">
            <a:extLst>
              <a:ext uri="{FF2B5EF4-FFF2-40B4-BE49-F238E27FC236}">
                <a16:creationId xmlns:a16="http://schemas.microsoft.com/office/drawing/2014/main" id="{EFB2D0CD-1BF2-44AB-B8D3-A18EFE4D4671}"/>
              </a:ext>
            </a:extLst>
          </p:cNvPr>
          <p:cNvPicPr>
            <a:picLocks noChangeAspect="1"/>
          </p:cNvPicPr>
          <p:nvPr/>
        </p:nvPicPr>
        <p:blipFill>
          <a:blip r:embed="rId3"/>
          <a:stretch>
            <a:fillRect/>
          </a:stretch>
        </p:blipFill>
        <p:spPr>
          <a:xfrm>
            <a:off x="1804409" y="2098020"/>
            <a:ext cx="1939527" cy="1586885"/>
          </a:xfrm>
          <a:prstGeom prst="rect">
            <a:avLst/>
          </a:prstGeom>
        </p:spPr>
      </p:pic>
      <p:pic>
        <p:nvPicPr>
          <p:cNvPr id="5" name="Content Placeholder 6">
            <a:extLst>
              <a:ext uri="{FF2B5EF4-FFF2-40B4-BE49-F238E27FC236}">
                <a16:creationId xmlns:a16="http://schemas.microsoft.com/office/drawing/2014/main" id="{E40AF0BB-ADD0-4F11-8AD4-7B532A572300}"/>
              </a:ext>
            </a:extLst>
          </p:cNvPr>
          <p:cNvPicPr>
            <a:picLocks noChangeAspect="1"/>
          </p:cNvPicPr>
          <p:nvPr/>
        </p:nvPicPr>
        <p:blipFill>
          <a:blip r:embed="rId4"/>
          <a:stretch>
            <a:fillRect/>
          </a:stretch>
        </p:blipFill>
        <p:spPr>
          <a:xfrm>
            <a:off x="8419726" y="2414628"/>
            <a:ext cx="3000467" cy="3265875"/>
          </a:xfrm>
          <a:prstGeom prst="rect">
            <a:avLst/>
          </a:prstGeom>
        </p:spPr>
      </p:pic>
      <p:pic>
        <p:nvPicPr>
          <p:cNvPr id="6" name="Picture 5">
            <a:extLst>
              <a:ext uri="{FF2B5EF4-FFF2-40B4-BE49-F238E27FC236}">
                <a16:creationId xmlns:a16="http://schemas.microsoft.com/office/drawing/2014/main" id="{1C40A98A-4944-4160-A7D3-36D5B6D7343B}"/>
              </a:ext>
            </a:extLst>
          </p:cNvPr>
          <p:cNvPicPr>
            <a:picLocks noChangeAspect="1"/>
          </p:cNvPicPr>
          <p:nvPr/>
        </p:nvPicPr>
        <p:blipFill>
          <a:blip r:embed="rId5"/>
          <a:stretch>
            <a:fillRect/>
          </a:stretch>
        </p:blipFill>
        <p:spPr>
          <a:xfrm>
            <a:off x="1719094" y="3868855"/>
            <a:ext cx="2456255" cy="1037087"/>
          </a:xfrm>
          <a:prstGeom prst="rect">
            <a:avLst/>
          </a:prstGeom>
        </p:spPr>
      </p:pic>
      <p:pic>
        <p:nvPicPr>
          <p:cNvPr id="7" name="Picture 6">
            <a:extLst>
              <a:ext uri="{FF2B5EF4-FFF2-40B4-BE49-F238E27FC236}">
                <a16:creationId xmlns:a16="http://schemas.microsoft.com/office/drawing/2014/main" id="{B55BEF11-F520-44A5-938C-52E247513BDC}"/>
              </a:ext>
            </a:extLst>
          </p:cNvPr>
          <p:cNvPicPr>
            <a:picLocks noChangeAspect="1"/>
          </p:cNvPicPr>
          <p:nvPr/>
        </p:nvPicPr>
        <p:blipFill>
          <a:blip r:embed="rId6"/>
          <a:stretch>
            <a:fillRect/>
          </a:stretch>
        </p:blipFill>
        <p:spPr>
          <a:xfrm>
            <a:off x="1960020" y="5089892"/>
            <a:ext cx="1982035" cy="1230780"/>
          </a:xfrm>
          <a:prstGeom prst="rect">
            <a:avLst/>
          </a:prstGeom>
        </p:spPr>
      </p:pic>
      <p:sp>
        <p:nvSpPr>
          <p:cNvPr id="8" name="Text Placeholder 2">
            <a:extLst>
              <a:ext uri="{FF2B5EF4-FFF2-40B4-BE49-F238E27FC236}">
                <a16:creationId xmlns:a16="http://schemas.microsoft.com/office/drawing/2014/main" id="{2B0E933A-1280-46CE-9647-EBD738202124}"/>
              </a:ext>
            </a:extLst>
          </p:cNvPr>
          <p:cNvSpPr txBox="1">
            <a:spLocks/>
          </p:cNvSpPr>
          <p:nvPr/>
        </p:nvSpPr>
        <p:spPr>
          <a:xfrm>
            <a:off x="4719599" y="2036866"/>
            <a:ext cx="3111635" cy="1939365"/>
          </a:xfrm>
          <a:prstGeom prst="rect">
            <a:avLst/>
          </a:prstGeom>
        </p:spPr>
        <p:txBody>
          <a:bodyPr vert="horz" lIns="91440" tIns="45720" rIns="91440" bIns="45720" rtlCol="0" anchor="t">
            <a:normAutofit/>
          </a:bodyPr>
          <a:lstStyle>
            <a:lvl1pPr marL="0" indent="0" algn="l" defTabSz="457200" rtl="0" eaLnBrk="1" latinLnBrk="0" hangingPunct="1">
              <a:spcBef>
                <a:spcPct val="20000"/>
              </a:spcBef>
              <a:buFont typeface="Lucida Grande"/>
              <a:buNone/>
              <a:defRPr sz="1800" kern="1200">
                <a:solidFill>
                  <a:srgbClr val="364E8D"/>
                </a:solidFill>
                <a:latin typeface="Arial"/>
                <a:ea typeface="+mn-ea"/>
                <a:cs typeface="Arial"/>
              </a:defRPr>
            </a:lvl1pPr>
            <a:lvl2pPr marL="457200" indent="0" algn="l" defTabSz="457200" rtl="0" eaLnBrk="1" latinLnBrk="0" hangingPunct="1">
              <a:spcBef>
                <a:spcPct val="20000"/>
              </a:spcBef>
              <a:buFont typeface="Lucida Grande"/>
              <a:buNone/>
              <a:defRPr sz="1800" kern="1200">
                <a:solidFill>
                  <a:srgbClr val="364E8D"/>
                </a:solidFill>
                <a:latin typeface="Arial"/>
                <a:ea typeface="+mn-ea"/>
                <a:cs typeface="Arial"/>
              </a:defRPr>
            </a:lvl2pPr>
            <a:lvl3pPr marL="914400" indent="0" algn="l" defTabSz="457200" rtl="0" eaLnBrk="1" latinLnBrk="0" hangingPunct="1">
              <a:spcBef>
                <a:spcPct val="20000"/>
              </a:spcBef>
              <a:buFont typeface="Lucida Grande"/>
              <a:buNone/>
              <a:defRPr sz="1800" kern="1200">
                <a:solidFill>
                  <a:srgbClr val="364E8D"/>
                </a:solidFill>
                <a:latin typeface="Arial"/>
                <a:ea typeface="+mn-ea"/>
                <a:cs typeface="Arial"/>
              </a:defRPr>
            </a:lvl3pPr>
            <a:lvl4pPr marL="1371600" indent="0" algn="l" defTabSz="457200" rtl="0" eaLnBrk="1" latinLnBrk="0" hangingPunct="1">
              <a:spcBef>
                <a:spcPct val="20000"/>
              </a:spcBef>
              <a:buFont typeface="Lucida Grande"/>
              <a:buNone/>
              <a:defRPr sz="1800" kern="1200">
                <a:solidFill>
                  <a:srgbClr val="364E8D"/>
                </a:solidFill>
                <a:latin typeface="Arial"/>
                <a:ea typeface="+mn-ea"/>
                <a:cs typeface="Arial"/>
              </a:defRPr>
            </a:lvl4pPr>
            <a:lvl5pPr marL="1828800" indent="0" algn="l" defTabSz="457200" rtl="0" eaLnBrk="1" latinLnBrk="0" hangingPunct="1">
              <a:spcBef>
                <a:spcPct val="20000"/>
              </a:spcBef>
              <a:buFont typeface="Lucida Grande"/>
              <a:buNone/>
              <a:defRPr sz="1800" kern="1200">
                <a:solidFill>
                  <a:srgbClr val="364E8D"/>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defTabSz="457189">
              <a:defRPr/>
            </a:pPr>
            <a:endParaRPr lang="en-GB" sz="2600" b="1"/>
          </a:p>
          <a:p>
            <a:pPr defTabSz="457189">
              <a:defRPr/>
            </a:pPr>
            <a:r>
              <a:rPr lang="en-GB" sz="2600" b="1"/>
              <a:t>SRT</a:t>
            </a:r>
          </a:p>
          <a:p>
            <a:pPr defTabSz="457189">
              <a:defRPr/>
            </a:pPr>
            <a:endParaRPr lang="en-GB" sz="2800" b="1"/>
          </a:p>
        </p:txBody>
      </p:sp>
      <p:sp>
        <p:nvSpPr>
          <p:cNvPr id="9" name="Slide Number Placeholder 3">
            <a:extLst>
              <a:ext uri="{FF2B5EF4-FFF2-40B4-BE49-F238E27FC236}">
                <a16:creationId xmlns:a16="http://schemas.microsoft.com/office/drawing/2014/main" id="{5AC0BD0D-18F6-4606-9899-777AB531E083}"/>
              </a:ext>
            </a:extLst>
          </p:cNvPr>
          <p:cNvSpPr txBox="1">
            <a:spLocks/>
          </p:cNvSpPr>
          <p:nvPr/>
        </p:nvSpPr>
        <p:spPr>
          <a:xfrm>
            <a:off x="10972800" y="6553200"/>
            <a:ext cx="609600" cy="300038"/>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BDFE5414-5A15-4A0D-B325-6716E266CBF7}" type="slidenum">
              <a:rPr lang="en-US" sz="1200" smtClean="0">
                <a:solidFill>
                  <a:prstClr val="black">
                    <a:tint val="75000"/>
                  </a:prstClr>
                </a:solidFill>
                <a:latin typeface="Calibri" panose="020F0502020204030204"/>
              </a:rPr>
              <a:pPr>
                <a:defRPr/>
              </a:pPr>
              <a:t>36</a:t>
            </a:fld>
            <a:endParaRPr lang="en-US" sz="1200">
              <a:solidFill>
                <a:prstClr val="black">
                  <a:tint val="75000"/>
                </a:prstClr>
              </a:solidFill>
              <a:latin typeface="Calibri" panose="020F0502020204030204"/>
            </a:endParaRPr>
          </a:p>
        </p:txBody>
      </p:sp>
    </p:spTree>
    <p:extLst>
      <p:ext uri="{BB962C8B-B14F-4D97-AF65-F5344CB8AC3E}">
        <p14:creationId xmlns:p14="http://schemas.microsoft.com/office/powerpoint/2010/main" val="308725619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2623457" y="150843"/>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defTabSz="457189">
              <a:defRPr/>
            </a:pPr>
            <a:r>
              <a:rPr lang="en-US" sz="3600" b="1">
                <a:solidFill>
                  <a:sysClr val="window" lastClr="FFFFFF"/>
                </a:solidFill>
                <a:latin typeface="Arial" panose="020B0604020202020204" pitchFamily="34" charset="0"/>
                <a:cs typeface="Arial" panose="020B0604020202020204" pitchFamily="34" charset="0"/>
              </a:rPr>
              <a:t>EUROCAE domains of activities</a:t>
            </a:r>
          </a:p>
        </p:txBody>
      </p:sp>
      <p:pic>
        <p:nvPicPr>
          <p:cNvPr id="3" name="Picture 2"/>
          <p:cNvPicPr>
            <a:picLocks noChangeAspect="1"/>
          </p:cNvPicPr>
          <p:nvPr/>
        </p:nvPicPr>
        <p:blipFill>
          <a:blip r:embed="rId3"/>
          <a:stretch>
            <a:fillRect/>
          </a:stretch>
        </p:blipFill>
        <p:spPr>
          <a:xfrm>
            <a:off x="4358739" y="2167411"/>
            <a:ext cx="3327649" cy="4061302"/>
          </a:xfrm>
          <a:prstGeom prst="rect">
            <a:avLst/>
          </a:prstGeom>
        </p:spPr>
      </p:pic>
      <p:sp>
        <p:nvSpPr>
          <p:cNvPr id="4" name="Content Placeholder 3"/>
          <p:cNvSpPr txBox="1">
            <a:spLocks/>
          </p:cNvSpPr>
          <p:nvPr/>
        </p:nvSpPr>
        <p:spPr>
          <a:xfrm>
            <a:off x="7833262" y="1848555"/>
            <a:ext cx="3866016" cy="4135437"/>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891" indent="-342891" defTabSz="457189">
              <a:buFont typeface="Wingdings" panose="05000000000000000000" pitchFamily="2" charset="2"/>
              <a:buChar char="Q"/>
              <a:defRPr/>
            </a:pPr>
            <a:r>
              <a:rPr lang="en-GB" sz="2800">
                <a:solidFill>
                  <a:srgbClr val="364E8D"/>
                </a:solidFill>
                <a:latin typeface="Arial"/>
                <a:cs typeface="Arial"/>
              </a:rPr>
              <a:t>Security</a:t>
            </a:r>
            <a:endParaRPr lang="en-US" sz="2800">
              <a:solidFill>
                <a:srgbClr val="364E8D"/>
              </a:solidFill>
              <a:latin typeface="Arial"/>
              <a:cs typeface="Arial"/>
            </a:endParaRPr>
          </a:p>
          <a:p>
            <a:pPr marL="342891" indent="-342891" defTabSz="457189">
              <a:buFont typeface="Wingdings" panose="05000000000000000000" pitchFamily="2" charset="2"/>
              <a:buChar char="Q"/>
              <a:defRPr/>
            </a:pPr>
            <a:r>
              <a:rPr lang="en-GB" sz="2800">
                <a:solidFill>
                  <a:srgbClr val="364E8D"/>
                </a:solidFill>
                <a:latin typeface="Arial"/>
                <a:cs typeface="Arial"/>
              </a:rPr>
              <a:t>AIS / MET </a:t>
            </a:r>
          </a:p>
          <a:p>
            <a:pPr marL="342891" indent="-342891" defTabSz="457189">
              <a:buFont typeface="Wingdings" panose="05000000000000000000" pitchFamily="2" charset="2"/>
              <a:buChar char="Q"/>
              <a:defRPr/>
            </a:pPr>
            <a:r>
              <a:rPr lang="en-GB" sz="2800">
                <a:solidFill>
                  <a:srgbClr val="364E8D"/>
                </a:solidFill>
                <a:latin typeface="Arial"/>
                <a:cs typeface="Arial"/>
              </a:rPr>
              <a:t>RPAS, VTOL &amp; GA</a:t>
            </a:r>
          </a:p>
          <a:p>
            <a:pPr marL="342891" indent="-342891" defTabSz="457189">
              <a:buFont typeface="Wingdings" panose="05000000000000000000" pitchFamily="2" charset="2"/>
              <a:buChar char="Q"/>
              <a:defRPr/>
            </a:pPr>
            <a:r>
              <a:rPr lang="en-GB" sz="2800">
                <a:solidFill>
                  <a:srgbClr val="364E8D"/>
                </a:solidFill>
                <a:latin typeface="Arial"/>
                <a:cs typeface="Arial"/>
              </a:rPr>
              <a:t>Miscellaneous</a:t>
            </a:r>
          </a:p>
          <a:p>
            <a:pPr marL="742932" lvl="1" indent="-285744" defTabSz="457189">
              <a:buFont typeface="Wingdings" panose="05000000000000000000" pitchFamily="2" charset="2"/>
              <a:buChar char="Q"/>
              <a:defRPr/>
            </a:pPr>
            <a:r>
              <a:rPr lang="en-GB" sz="2400">
                <a:solidFill>
                  <a:srgbClr val="364E8D"/>
                </a:solidFill>
                <a:latin typeface="Arial"/>
                <a:cs typeface="Arial"/>
              </a:rPr>
              <a:t>Fuel Cells</a:t>
            </a:r>
          </a:p>
          <a:p>
            <a:pPr marL="742932" lvl="1" indent="-285744" defTabSz="457189">
              <a:buFont typeface="Wingdings" panose="05000000000000000000" pitchFamily="2" charset="2"/>
              <a:buChar char="Q"/>
              <a:defRPr/>
            </a:pPr>
            <a:r>
              <a:rPr lang="en-GB" sz="2400">
                <a:solidFill>
                  <a:srgbClr val="364E8D"/>
                </a:solidFill>
                <a:latin typeface="Arial"/>
                <a:cs typeface="Arial"/>
              </a:rPr>
              <a:t>Hybrid propulsion</a:t>
            </a:r>
          </a:p>
          <a:p>
            <a:pPr marL="742932" lvl="1" indent="-285744" defTabSz="457189">
              <a:buFont typeface="Wingdings" panose="05000000000000000000" pitchFamily="2" charset="2"/>
              <a:buChar char="Q"/>
              <a:defRPr/>
            </a:pPr>
            <a:r>
              <a:rPr lang="en-GB" sz="2400">
                <a:solidFill>
                  <a:srgbClr val="364E8D"/>
                </a:solidFill>
                <a:latin typeface="Arial"/>
                <a:cs typeface="Arial"/>
              </a:rPr>
              <a:t>Space</a:t>
            </a:r>
            <a:endParaRPr lang="en-US" sz="3600">
              <a:solidFill>
                <a:sysClr val="windowText" lastClr="000000"/>
              </a:solidFill>
              <a:latin typeface="Arial" panose="020B0604020202020204" pitchFamily="34" charset="0"/>
              <a:cs typeface="Arial" panose="020B0604020202020204" pitchFamily="34" charset="0"/>
            </a:endParaRPr>
          </a:p>
          <a:p>
            <a:pPr marL="742932" lvl="1" indent="-285744" defTabSz="457189">
              <a:buFont typeface="Wingdings" panose="05000000000000000000" pitchFamily="2" charset="2"/>
              <a:buChar char="Q"/>
              <a:defRPr/>
            </a:pPr>
            <a:r>
              <a:rPr lang="en-US" sz="2400">
                <a:solidFill>
                  <a:srgbClr val="364E8D"/>
                </a:solidFill>
                <a:latin typeface="Arial"/>
                <a:cs typeface="Arial"/>
              </a:rPr>
              <a:t>Ice detection </a:t>
            </a:r>
          </a:p>
          <a:p>
            <a:pPr marL="742932" lvl="1" indent="-285744" defTabSz="457189">
              <a:buFont typeface="Wingdings" panose="05000000000000000000" pitchFamily="2" charset="2"/>
              <a:buChar char="Q"/>
              <a:defRPr/>
            </a:pPr>
            <a:r>
              <a:rPr lang="en-US" sz="2400">
                <a:solidFill>
                  <a:srgbClr val="364E8D"/>
                </a:solidFill>
                <a:latin typeface="Arial"/>
                <a:cs typeface="Arial"/>
              </a:rPr>
              <a:t>C-UAS</a:t>
            </a:r>
          </a:p>
          <a:p>
            <a:pPr marL="742932" lvl="1" indent="-285744" defTabSz="457189">
              <a:buFont typeface="Wingdings" panose="05000000000000000000" pitchFamily="2" charset="2"/>
              <a:buChar char="Q"/>
              <a:defRPr/>
            </a:pPr>
            <a:r>
              <a:rPr lang="en-US" sz="2400">
                <a:solidFill>
                  <a:srgbClr val="364E8D"/>
                </a:solidFill>
                <a:latin typeface="Arial"/>
                <a:cs typeface="Arial"/>
              </a:rPr>
              <a:t>NGAP</a:t>
            </a:r>
            <a:endParaRPr lang="en-GB" sz="2400">
              <a:solidFill>
                <a:srgbClr val="364E8D"/>
              </a:solidFill>
              <a:latin typeface="Arial"/>
              <a:cs typeface="Arial"/>
            </a:endParaRPr>
          </a:p>
        </p:txBody>
      </p:sp>
      <p:sp>
        <p:nvSpPr>
          <p:cNvPr id="5" name="Content Placeholder 2"/>
          <p:cNvSpPr txBox="1">
            <a:spLocks/>
          </p:cNvSpPr>
          <p:nvPr/>
        </p:nvSpPr>
        <p:spPr>
          <a:xfrm>
            <a:off x="445168" y="1848555"/>
            <a:ext cx="11746832" cy="5034845"/>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891" indent="-342891" defTabSz="457189">
              <a:buFont typeface="Wingdings" panose="05000000000000000000" pitchFamily="2" charset="2"/>
              <a:buChar char="Q"/>
              <a:defRPr/>
            </a:pPr>
            <a:r>
              <a:rPr lang="en-GB" sz="2800" b="1">
                <a:solidFill>
                  <a:srgbClr val="364E8D"/>
                </a:solidFill>
                <a:latin typeface="Arial"/>
                <a:cs typeface="Arial"/>
              </a:rPr>
              <a:t>Avionics </a:t>
            </a:r>
          </a:p>
          <a:p>
            <a:pPr marL="342891" indent="-342891" defTabSz="457189">
              <a:buFont typeface="Wingdings" panose="05000000000000000000" pitchFamily="2" charset="2"/>
              <a:buChar char="Q"/>
              <a:defRPr/>
            </a:pPr>
            <a:r>
              <a:rPr lang="en-GB" sz="2800" b="1">
                <a:solidFill>
                  <a:srgbClr val="364E8D"/>
                </a:solidFill>
                <a:latin typeface="Arial"/>
                <a:cs typeface="Arial"/>
              </a:rPr>
              <a:t>Communication</a:t>
            </a:r>
          </a:p>
          <a:p>
            <a:pPr marL="342891" indent="-342891" defTabSz="457189">
              <a:buFont typeface="Wingdings" panose="05000000000000000000" pitchFamily="2" charset="2"/>
              <a:buChar char="Q"/>
              <a:defRPr/>
            </a:pPr>
            <a:r>
              <a:rPr lang="en-GB" sz="2800" b="1">
                <a:solidFill>
                  <a:srgbClr val="364E8D"/>
                </a:solidFill>
                <a:latin typeface="Arial"/>
                <a:cs typeface="Arial"/>
              </a:rPr>
              <a:t>Navigation </a:t>
            </a:r>
          </a:p>
          <a:p>
            <a:pPr marL="342891" indent="-342891" defTabSz="457189">
              <a:buFont typeface="Wingdings" panose="05000000000000000000" pitchFamily="2" charset="2"/>
              <a:buChar char="Q"/>
              <a:defRPr/>
            </a:pPr>
            <a:r>
              <a:rPr lang="en-GB" sz="2800" b="1">
                <a:solidFill>
                  <a:srgbClr val="364E8D"/>
                </a:solidFill>
                <a:latin typeface="Arial"/>
                <a:cs typeface="Arial"/>
              </a:rPr>
              <a:t>Surveillance</a:t>
            </a:r>
          </a:p>
          <a:p>
            <a:pPr marL="342891" indent="-342891" defTabSz="457189">
              <a:buFont typeface="Wingdings" panose="05000000000000000000" pitchFamily="2" charset="2"/>
              <a:buChar char="Q"/>
              <a:defRPr/>
            </a:pPr>
            <a:r>
              <a:rPr lang="en-GB" sz="2800">
                <a:solidFill>
                  <a:srgbClr val="364E8D"/>
                </a:solidFill>
                <a:latin typeface="Arial"/>
                <a:cs typeface="Arial"/>
              </a:rPr>
              <a:t>ATM Systems</a:t>
            </a:r>
          </a:p>
          <a:p>
            <a:pPr marL="342891" indent="-342891" defTabSz="457189">
              <a:buFont typeface="Wingdings" panose="05000000000000000000" pitchFamily="2" charset="2"/>
              <a:buChar char="Q"/>
              <a:defRPr/>
            </a:pPr>
            <a:r>
              <a:rPr lang="en-GB" sz="2800">
                <a:solidFill>
                  <a:srgbClr val="364E8D"/>
                </a:solidFill>
                <a:latin typeface="Arial"/>
                <a:cs typeface="Arial"/>
              </a:rPr>
              <a:t>Airports</a:t>
            </a:r>
          </a:p>
          <a:p>
            <a:pPr marL="342891" indent="-342891" defTabSz="457189">
              <a:buFont typeface="Wingdings" panose="05000000000000000000" pitchFamily="2" charset="2"/>
              <a:buChar char="Q"/>
              <a:defRPr/>
            </a:pPr>
            <a:r>
              <a:rPr lang="en-GB" sz="2800">
                <a:solidFill>
                  <a:srgbClr val="364E8D"/>
                </a:solidFill>
                <a:latin typeface="Arial"/>
                <a:cs typeface="Arial"/>
              </a:rPr>
              <a:t>SWIM</a:t>
            </a:r>
          </a:p>
          <a:p>
            <a:pPr marL="342891" indent="-342891" defTabSz="457189">
              <a:buFont typeface="Wingdings" panose="05000000000000000000" pitchFamily="2" charset="2"/>
              <a:buChar char="Q"/>
              <a:defRPr/>
            </a:pPr>
            <a:r>
              <a:rPr lang="en-GB" sz="2800">
                <a:solidFill>
                  <a:srgbClr val="364E8D"/>
                </a:solidFill>
                <a:latin typeface="Arial"/>
                <a:cs typeface="Arial"/>
              </a:rPr>
              <a:t>Electric </a:t>
            </a:r>
          </a:p>
          <a:p>
            <a:pPr marL="742932" lvl="1" indent="-285744" defTabSz="457189">
              <a:buFont typeface="Wingdings" panose="05000000000000000000" pitchFamily="2" charset="2"/>
              <a:buChar char="Q"/>
              <a:defRPr/>
            </a:pPr>
            <a:r>
              <a:rPr lang="en-GB" sz="2400">
                <a:solidFill>
                  <a:srgbClr val="364E8D"/>
                </a:solidFill>
                <a:latin typeface="Arial"/>
                <a:cs typeface="Arial"/>
              </a:rPr>
              <a:t>Lightning protection</a:t>
            </a:r>
          </a:p>
          <a:p>
            <a:pPr marL="742932" lvl="1" indent="-285744" defTabSz="457189">
              <a:buFont typeface="Wingdings" panose="05000000000000000000" pitchFamily="2" charset="2"/>
              <a:buChar char="Q"/>
              <a:defRPr/>
            </a:pPr>
            <a:r>
              <a:rPr lang="en-GB" sz="2400">
                <a:solidFill>
                  <a:srgbClr val="364E8D"/>
                </a:solidFill>
                <a:latin typeface="Arial"/>
                <a:cs typeface="Arial"/>
              </a:rPr>
              <a:t>High Voltage</a:t>
            </a:r>
          </a:p>
          <a:p>
            <a:pPr marL="342891" indent="-342891" defTabSz="457189">
              <a:buFont typeface="Wingdings" panose="05000000000000000000" pitchFamily="2" charset="2"/>
              <a:buChar char="Q"/>
              <a:defRPr/>
            </a:pPr>
            <a:endParaRPr lang="en-GB" sz="2800">
              <a:solidFill>
                <a:sysClr val="windowText" lastClr="000000"/>
              </a:solidFill>
              <a:latin typeface="Arial" panose="020B0604020202020204" pitchFamily="34" charset="0"/>
              <a:cs typeface="Arial" panose="020B0604020202020204" pitchFamily="34" charset="0"/>
            </a:endParaRPr>
          </a:p>
        </p:txBody>
      </p:sp>
      <p:sp>
        <p:nvSpPr>
          <p:cNvPr id="6" name="Slide Number Placeholder 3">
            <a:extLst>
              <a:ext uri="{FF2B5EF4-FFF2-40B4-BE49-F238E27FC236}">
                <a16:creationId xmlns:a16="http://schemas.microsoft.com/office/drawing/2014/main" id="{546338E2-41D7-470F-9101-7887ED401768}"/>
              </a:ext>
            </a:extLst>
          </p:cNvPr>
          <p:cNvSpPr txBox="1">
            <a:spLocks/>
          </p:cNvSpPr>
          <p:nvPr/>
        </p:nvSpPr>
        <p:spPr>
          <a:xfrm>
            <a:off x="10972800" y="6553200"/>
            <a:ext cx="609600" cy="30003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BDFE5414-5A15-4A0D-B325-6716E266CBF7}" type="slidenum">
              <a:rPr lang="en-US" sz="1200" smtClean="0">
                <a:solidFill>
                  <a:prstClr val="black">
                    <a:tint val="75000"/>
                  </a:prstClr>
                </a:solidFill>
                <a:latin typeface="Calibri" panose="020F0502020204030204"/>
              </a:rPr>
              <a:pPr>
                <a:defRPr/>
              </a:pPr>
              <a:t>37</a:t>
            </a:fld>
            <a:endParaRPr lang="en-US" sz="1200">
              <a:solidFill>
                <a:prstClr val="black">
                  <a:tint val="75000"/>
                </a:prstClr>
              </a:solidFill>
              <a:latin typeface="Calibri" panose="020F0502020204030204"/>
            </a:endParaRPr>
          </a:p>
        </p:txBody>
      </p:sp>
    </p:spTree>
    <p:extLst>
      <p:ext uri="{BB962C8B-B14F-4D97-AF65-F5344CB8AC3E}">
        <p14:creationId xmlns:p14="http://schemas.microsoft.com/office/powerpoint/2010/main" val="351240296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7980937" y="1356825"/>
            <a:ext cx="4211061" cy="1424685"/>
          </a:xfrm>
          <a:prstGeom prst="rect">
            <a:avLst/>
          </a:prstGeom>
        </p:spPr>
      </p:pic>
      <p:sp>
        <p:nvSpPr>
          <p:cNvPr id="2" name="Title 1"/>
          <p:cNvSpPr>
            <a:spLocks noGrp="1"/>
          </p:cNvSpPr>
          <p:nvPr>
            <p:ph type="title" idx="4294967295"/>
          </p:nvPr>
        </p:nvSpPr>
        <p:spPr>
          <a:xfrm>
            <a:off x="2153653" y="352233"/>
            <a:ext cx="9319890" cy="1143000"/>
          </a:xfrm>
          <a:prstGeom prst="rect">
            <a:avLst/>
          </a:prstGeom>
        </p:spPr>
        <p:txBody>
          <a:bodyPr/>
          <a:lstStyle/>
          <a:p>
            <a:r>
              <a:rPr lang="en-US">
                <a:solidFill>
                  <a:schemeClr val="bg1"/>
                </a:solidFill>
              </a:rPr>
              <a:t>Regulation – Standard</a:t>
            </a:r>
          </a:p>
        </p:txBody>
      </p:sp>
      <p:sp>
        <p:nvSpPr>
          <p:cNvPr id="3" name="Content Placeholder 2"/>
          <p:cNvSpPr>
            <a:spLocks noGrp="1"/>
          </p:cNvSpPr>
          <p:nvPr>
            <p:ph idx="4294967295"/>
          </p:nvPr>
        </p:nvSpPr>
        <p:spPr>
          <a:xfrm>
            <a:off x="385011" y="2336801"/>
            <a:ext cx="9594015" cy="4525963"/>
          </a:xfrm>
          <a:prstGeom prst="rect">
            <a:avLst/>
          </a:prstGeom>
        </p:spPr>
        <p:txBody>
          <a:bodyPr/>
          <a:lstStyle/>
          <a:p>
            <a:pPr>
              <a:buFont typeface="Wingdings" panose="05000000000000000000" pitchFamily="2" charset="2"/>
              <a:buChar char="Q"/>
            </a:pPr>
            <a:r>
              <a:rPr lang="en-US" sz="2800"/>
              <a:t>PB regulations by EASA, FAA, ICAO</a:t>
            </a:r>
          </a:p>
          <a:p>
            <a:pPr lvl="1">
              <a:buFont typeface="Wingdings" panose="05000000000000000000" pitchFamily="2" charset="2"/>
              <a:buChar char="Q"/>
            </a:pPr>
            <a:r>
              <a:rPr lang="en-US" sz="2400"/>
              <a:t>Reference to industry standards</a:t>
            </a:r>
          </a:p>
          <a:p>
            <a:pPr>
              <a:buFont typeface="Wingdings" panose="05000000000000000000" pitchFamily="2" charset="2"/>
              <a:buChar char="Q"/>
            </a:pPr>
            <a:r>
              <a:rPr lang="en-US" sz="2800"/>
              <a:t>standardisation reaction to regulation</a:t>
            </a:r>
          </a:p>
          <a:p>
            <a:pPr>
              <a:buFont typeface="Wingdings" panose="05000000000000000000" pitchFamily="2" charset="2"/>
              <a:buChar char="Q"/>
            </a:pPr>
            <a:r>
              <a:rPr lang="en-US" sz="2800"/>
              <a:t>forward looking </a:t>
            </a:r>
          </a:p>
          <a:p>
            <a:pPr lvl="1">
              <a:buFont typeface="Wingdings" panose="05000000000000000000" pitchFamily="2" charset="2"/>
              <a:buChar char="Q"/>
            </a:pPr>
            <a:r>
              <a:rPr lang="en-US" sz="2400"/>
              <a:t>in anticipation of regulatory requirements </a:t>
            </a:r>
            <a:endParaRPr lang="en-US" sz="2800"/>
          </a:p>
          <a:p>
            <a:pPr>
              <a:buFont typeface="Wingdings" panose="05000000000000000000" pitchFamily="2" charset="2"/>
              <a:buChar char="Q"/>
            </a:pPr>
            <a:r>
              <a:rPr lang="en-US" sz="2800"/>
              <a:t>referenced by the regulator</a:t>
            </a:r>
          </a:p>
          <a:p>
            <a:pPr lvl="1">
              <a:buFont typeface="Wingdings" panose="05000000000000000000" pitchFamily="2" charset="2"/>
              <a:buChar char="Q"/>
            </a:pPr>
            <a:r>
              <a:rPr lang="en-US" sz="2400"/>
              <a:t>EASA, EU Leg, FAA, ICAO</a:t>
            </a:r>
          </a:p>
          <a:p>
            <a:pPr>
              <a:buFont typeface="Wingdings" panose="05000000000000000000" pitchFamily="2" charset="2"/>
              <a:buChar char="Q"/>
            </a:pPr>
            <a:r>
              <a:rPr lang="en-US" sz="2800"/>
              <a:t>(E)TSO – MOPS, SW, Environment</a:t>
            </a:r>
            <a:endParaRPr lang="en-US" sz="1600"/>
          </a:p>
        </p:txBody>
      </p:sp>
      <p:pic>
        <p:nvPicPr>
          <p:cNvPr id="7" name="Picture 6"/>
          <p:cNvPicPr>
            <a:picLocks noChangeAspect="1"/>
          </p:cNvPicPr>
          <p:nvPr/>
        </p:nvPicPr>
        <p:blipFill>
          <a:blip r:embed="rId4"/>
          <a:stretch>
            <a:fillRect/>
          </a:stretch>
        </p:blipFill>
        <p:spPr>
          <a:xfrm>
            <a:off x="8237992" y="4067788"/>
            <a:ext cx="3818463" cy="2656967"/>
          </a:xfrm>
          <a:prstGeom prst="rect">
            <a:avLst/>
          </a:prstGeom>
        </p:spPr>
      </p:pic>
      <p:pic>
        <p:nvPicPr>
          <p:cNvPr id="8" name="Picture 7" descr="A picture containing drawing&#10;&#10;Description automatically generated">
            <a:extLst>
              <a:ext uri="{FF2B5EF4-FFF2-40B4-BE49-F238E27FC236}">
                <a16:creationId xmlns:a16="http://schemas.microsoft.com/office/drawing/2014/main" id="{5F9A6CAF-B34E-4392-AD7E-582BD2EFAB50}"/>
              </a:ext>
            </a:extLst>
          </p:cNvPr>
          <p:cNvPicPr>
            <a:picLocks noChangeAspect="1"/>
          </p:cNvPicPr>
          <p:nvPr/>
        </p:nvPicPr>
        <p:blipFill>
          <a:blip r:embed="rId5"/>
          <a:stretch>
            <a:fillRect/>
          </a:stretch>
        </p:blipFill>
        <p:spPr>
          <a:xfrm>
            <a:off x="8895843" y="3028950"/>
            <a:ext cx="2381251" cy="800100"/>
          </a:xfrm>
          <a:prstGeom prst="rect">
            <a:avLst/>
          </a:prstGeom>
        </p:spPr>
      </p:pic>
      <p:sp>
        <p:nvSpPr>
          <p:cNvPr id="9" name="Slide Number Placeholder 3">
            <a:extLst>
              <a:ext uri="{FF2B5EF4-FFF2-40B4-BE49-F238E27FC236}">
                <a16:creationId xmlns:a16="http://schemas.microsoft.com/office/drawing/2014/main" id="{C34309C3-D246-4A88-8761-B1F40D283A3B}"/>
              </a:ext>
            </a:extLst>
          </p:cNvPr>
          <p:cNvSpPr txBox="1">
            <a:spLocks/>
          </p:cNvSpPr>
          <p:nvPr/>
        </p:nvSpPr>
        <p:spPr>
          <a:xfrm>
            <a:off x="10972800" y="6553200"/>
            <a:ext cx="609600" cy="30003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BDFE5414-5A15-4A0D-B325-6716E266CBF7}" type="slidenum">
              <a:rPr lang="en-US" sz="1200" smtClean="0">
                <a:solidFill>
                  <a:prstClr val="black">
                    <a:tint val="75000"/>
                  </a:prstClr>
                </a:solidFill>
                <a:latin typeface="Calibri" panose="020F0502020204030204"/>
              </a:rPr>
              <a:pPr>
                <a:defRPr/>
              </a:pPr>
              <a:t>38</a:t>
            </a:fld>
            <a:endParaRPr lang="en-US" sz="1200">
              <a:solidFill>
                <a:prstClr val="black">
                  <a:tint val="75000"/>
                </a:prstClr>
              </a:solidFill>
              <a:latin typeface="Calibri" panose="020F0502020204030204"/>
            </a:endParaRPr>
          </a:p>
        </p:txBody>
      </p:sp>
    </p:spTree>
    <p:extLst>
      <p:ext uri="{BB962C8B-B14F-4D97-AF65-F5344CB8AC3E}">
        <p14:creationId xmlns:p14="http://schemas.microsoft.com/office/powerpoint/2010/main" val="54206170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C732E0-66CC-46BE-A4C2-6BD3C508FEB0}"/>
              </a:ext>
            </a:extLst>
          </p:cNvPr>
          <p:cNvSpPr>
            <a:spLocks noGrp="1"/>
          </p:cNvSpPr>
          <p:nvPr>
            <p:ph type="ctrTitle"/>
          </p:nvPr>
        </p:nvSpPr>
        <p:spPr/>
        <p:txBody>
          <a:bodyPr/>
          <a:lstStyle/>
          <a:p>
            <a:r>
              <a:rPr lang="en-GB"/>
              <a:t>EUROCAE standards: EDs</a:t>
            </a:r>
          </a:p>
        </p:txBody>
      </p:sp>
      <p:pic>
        <p:nvPicPr>
          <p:cNvPr id="4" name="Picture 3">
            <a:extLst>
              <a:ext uri="{FF2B5EF4-FFF2-40B4-BE49-F238E27FC236}">
                <a16:creationId xmlns:a16="http://schemas.microsoft.com/office/drawing/2014/main" id="{676BB065-C6DB-4639-90CA-7B71D85DEC07}"/>
              </a:ext>
            </a:extLst>
          </p:cNvPr>
          <p:cNvPicPr>
            <a:picLocks noChangeAspect="1"/>
          </p:cNvPicPr>
          <p:nvPr/>
        </p:nvPicPr>
        <p:blipFill>
          <a:blip r:embed="rId3"/>
          <a:stretch>
            <a:fillRect/>
          </a:stretch>
        </p:blipFill>
        <p:spPr>
          <a:xfrm>
            <a:off x="7967266" y="3074457"/>
            <a:ext cx="4214135" cy="2582663"/>
          </a:xfrm>
          <a:prstGeom prst="rect">
            <a:avLst/>
          </a:prstGeom>
        </p:spPr>
      </p:pic>
      <p:sp>
        <p:nvSpPr>
          <p:cNvPr id="3" name="Text Placeholder 2">
            <a:extLst>
              <a:ext uri="{FF2B5EF4-FFF2-40B4-BE49-F238E27FC236}">
                <a16:creationId xmlns:a16="http://schemas.microsoft.com/office/drawing/2014/main" id="{4924F3C8-9CF2-4E6B-8744-7D8ED84644B2}"/>
              </a:ext>
            </a:extLst>
          </p:cNvPr>
          <p:cNvSpPr>
            <a:spLocks noGrp="1"/>
          </p:cNvSpPr>
          <p:nvPr>
            <p:ph type="body" sz="quarter" idx="13"/>
          </p:nvPr>
        </p:nvSpPr>
        <p:spPr>
          <a:xfrm>
            <a:off x="601579" y="2151065"/>
            <a:ext cx="8690385" cy="3970337"/>
          </a:xfrm>
        </p:spPr>
        <p:txBody>
          <a:bodyPr>
            <a:normAutofit/>
          </a:bodyPr>
          <a:lstStyle/>
          <a:p>
            <a:pPr marL="355591" indent="-355591">
              <a:lnSpc>
                <a:spcPct val="200000"/>
              </a:lnSpc>
              <a:spcBef>
                <a:spcPts val="0"/>
              </a:spcBef>
              <a:buFont typeface="Wingdings" panose="05000000000000000000" pitchFamily="2" charset="2"/>
              <a:buChar char="Q"/>
              <a:defRPr/>
            </a:pPr>
            <a:r>
              <a:rPr lang="en-GB" sz="3200" b="1"/>
              <a:t>Best industry practice</a:t>
            </a:r>
          </a:p>
          <a:p>
            <a:pPr marL="355591" indent="-355591">
              <a:lnSpc>
                <a:spcPct val="200000"/>
              </a:lnSpc>
              <a:spcBef>
                <a:spcPts val="0"/>
              </a:spcBef>
              <a:buFont typeface="Wingdings" panose="05000000000000000000" pitchFamily="2" charset="2"/>
              <a:buChar char="Q"/>
              <a:defRPr/>
            </a:pPr>
            <a:r>
              <a:rPr lang="en-GB" sz="3200" b="1"/>
              <a:t>Soft law</a:t>
            </a:r>
          </a:p>
          <a:p>
            <a:pPr marL="355591" indent="-355591">
              <a:lnSpc>
                <a:spcPct val="200000"/>
              </a:lnSpc>
              <a:spcBef>
                <a:spcPts val="0"/>
              </a:spcBef>
              <a:buFont typeface="Wingdings" panose="05000000000000000000" pitchFamily="2" charset="2"/>
              <a:buChar char="Q"/>
              <a:defRPr/>
            </a:pPr>
            <a:r>
              <a:rPr lang="en-GB" sz="3200" b="1"/>
              <a:t>Acceptable means of compliance</a:t>
            </a:r>
          </a:p>
          <a:p>
            <a:pPr marL="355591" indent="-355591">
              <a:lnSpc>
                <a:spcPct val="200000"/>
              </a:lnSpc>
              <a:spcBef>
                <a:spcPts val="0"/>
              </a:spcBef>
              <a:buFont typeface="Wingdings" panose="05000000000000000000" pitchFamily="2" charset="2"/>
              <a:buChar char="Q"/>
              <a:defRPr/>
            </a:pPr>
            <a:r>
              <a:rPr lang="en-GB" sz="3200" b="1"/>
              <a:t>How to do and to comply</a:t>
            </a:r>
            <a:endParaRPr lang="en-GB" sz="3200"/>
          </a:p>
        </p:txBody>
      </p:sp>
      <p:sp>
        <p:nvSpPr>
          <p:cNvPr id="5" name="Slide Number Placeholder 3">
            <a:extLst>
              <a:ext uri="{FF2B5EF4-FFF2-40B4-BE49-F238E27FC236}">
                <a16:creationId xmlns:a16="http://schemas.microsoft.com/office/drawing/2014/main" id="{4A223E2E-B6A7-4B06-ABB2-C943269E6FEA}"/>
              </a:ext>
            </a:extLst>
          </p:cNvPr>
          <p:cNvSpPr txBox="1">
            <a:spLocks/>
          </p:cNvSpPr>
          <p:nvPr/>
        </p:nvSpPr>
        <p:spPr>
          <a:xfrm>
            <a:off x="10972800" y="6553200"/>
            <a:ext cx="609600" cy="300038"/>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BDFE5414-5A15-4A0D-B325-6716E266CBF7}" type="slidenum">
              <a:rPr lang="en-US" sz="1200" smtClean="0">
                <a:solidFill>
                  <a:prstClr val="black">
                    <a:tint val="75000"/>
                  </a:prstClr>
                </a:solidFill>
                <a:latin typeface="Calibri" panose="020F0502020204030204"/>
              </a:rPr>
              <a:pPr>
                <a:defRPr/>
              </a:pPr>
              <a:t>39</a:t>
            </a:fld>
            <a:endParaRPr lang="en-US" sz="1200">
              <a:solidFill>
                <a:prstClr val="black">
                  <a:tint val="75000"/>
                </a:prstClr>
              </a:solidFill>
              <a:latin typeface="Calibri" panose="020F0502020204030204"/>
            </a:endParaRPr>
          </a:p>
        </p:txBody>
      </p:sp>
    </p:spTree>
    <p:extLst>
      <p:ext uri="{BB962C8B-B14F-4D97-AF65-F5344CB8AC3E}">
        <p14:creationId xmlns:p14="http://schemas.microsoft.com/office/powerpoint/2010/main" val="7502439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924CF-5FDB-4E9C-AF0A-48638D72D3D2}"/>
              </a:ext>
            </a:extLst>
          </p:cNvPr>
          <p:cNvSpPr>
            <a:spLocks noGrp="1"/>
          </p:cNvSpPr>
          <p:nvPr>
            <p:ph type="title"/>
          </p:nvPr>
        </p:nvSpPr>
        <p:spPr/>
        <p:txBody>
          <a:bodyPr/>
          <a:lstStyle/>
          <a:p>
            <a:r>
              <a:rPr lang="en-GB" b="1" dirty="0"/>
              <a:t>WG-121 / SC-241 Team</a:t>
            </a:r>
            <a:endParaRPr lang="en-GB" dirty="0"/>
          </a:p>
        </p:txBody>
      </p:sp>
      <p:sp>
        <p:nvSpPr>
          <p:cNvPr id="3" name="Text Placeholder 2">
            <a:extLst>
              <a:ext uri="{FF2B5EF4-FFF2-40B4-BE49-F238E27FC236}">
                <a16:creationId xmlns:a16="http://schemas.microsoft.com/office/drawing/2014/main" id="{6B00A84F-2E66-4926-8AFB-4ACD17760270}"/>
              </a:ext>
            </a:extLst>
          </p:cNvPr>
          <p:cNvSpPr>
            <a:spLocks noGrp="1"/>
          </p:cNvSpPr>
          <p:nvPr>
            <p:ph type="body" idx="1"/>
          </p:nvPr>
        </p:nvSpPr>
        <p:spPr/>
        <p:txBody>
          <a:bodyPr anchor="t"/>
          <a:lstStyle/>
          <a:p>
            <a:r>
              <a:rPr lang="en-GB"/>
              <a:t>Anna von Groote, </a:t>
            </a:r>
          </a:p>
          <a:p>
            <a:r>
              <a:rPr lang="en-GB" b="0"/>
              <a:t>Director Technical Programme</a:t>
            </a:r>
          </a:p>
        </p:txBody>
      </p:sp>
      <p:sp>
        <p:nvSpPr>
          <p:cNvPr id="6" name="Text Placeholder 5">
            <a:extLst>
              <a:ext uri="{FF2B5EF4-FFF2-40B4-BE49-F238E27FC236}">
                <a16:creationId xmlns:a16="http://schemas.microsoft.com/office/drawing/2014/main" id="{C59E20C7-F1BA-498A-BCA9-75E38FB49CD7}"/>
              </a:ext>
            </a:extLst>
          </p:cNvPr>
          <p:cNvSpPr>
            <a:spLocks noGrp="1"/>
          </p:cNvSpPr>
          <p:nvPr>
            <p:ph type="body" sz="quarter" idx="3"/>
          </p:nvPr>
        </p:nvSpPr>
        <p:spPr/>
        <p:txBody>
          <a:bodyPr anchor="t"/>
          <a:lstStyle/>
          <a:p>
            <a:r>
              <a:rPr lang="en-GB"/>
              <a:t>Sebastian Reschenhofer,</a:t>
            </a:r>
          </a:p>
          <a:p>
            <a:r>
              <a:rPr lang="en-GB" b="0"/>
              <a:t>EUROCAE</a:t>
            </a:r>
          </a:p>
        </p:txBody>
      </p:sp>
      <p:sp>
        <p:nvSpPr>
          <p:cNvPr id="4" name="Slide Number Placeholder 3">
            <a:extLst>
              <a:ext uri="{FF2B5EF4-FFF2-40B4-BE49-F238E27FC236}">
                <a16:creationId xmlns:a16="http://schemas.microsoft.com/office/drawing/2014/main" id="{02B9D778-78F1-44A3-979A-1C1EB12AC83C}"/>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DFE5414-5A15-4A0D-B325-6716E266CBF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14" name="Picture 13" descr="A person wearing a suit and tie&#10;&#10;Description automatically generated">
            <a:extLst>
              <a:ext uri="{FF2B5EF4-FFF2-40B4-BE49-F238E27FC236}">
                <a16:creationId xmlns:a16="http://schemas.microsoft.com/office/drawing/2014/main" id="{FC9E7D31-0121-4047-9121-865B26D87B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0201" y="2883124"/>
            <a:ext cx="2900418" cy="3600000"/>
          </a:xfrm>
          <a:prstGeom prst="rect">
            <a:avLst/>
          </a:prstGeom>
        </p:spPr>
      </p:pic>
      <p:pic>
        <p:nvPicPr>
          <p:cNvPr id="11" name="Picture 10" descr="A person smiling for the camera&#10;&#10;Description automatically generated">
            <a:extLst>
              <a:ext uri="{FF2B5EF4-FFF2-40B4-BE49-F238E27FC236}">
                <a16:creationId xmlns:a16="http://schemas.microsoft.com/office/drawing/2014/main" id="{EDAA703C-CB6D-4B54-8C80-78E4B7D102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49879" y="2883124"/>
            <a:ext cx="3076014" cy="3600000"/>
          </a:xfrm>
          <a:prstGeom prst="rect">
            <a:avLst/>
          </a:prstGeom>
        </p:spPr>
      </p:pic>
    </p:spTree>
    <p:extLst>
      <p:ext uri="{BB962C8B-B14F-4D97-AF65-F5344CB8AC3E}">
        <p14:creationId xmlns:p14="http://schemas.microsoft.com/office/powerpoint/2010/main" val="1286288285"/>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E37F0E4-94DC-43BA-97AD-B181ACB59750}"/>
              </a:ext>
            </a:extLst>
          </p:cNvPr>
          <p:cNvSpPr>
            <a:spLocks noGrp="1"/>
          </p:cNvSpPr>
          <p:nvPr>
            <p:ph idx="1"/>
          </p:nvPr>
        </p:nvSpPr>
        <p:spPr>
          <a:xfrm>
            <a:off x="1981200" y="2161310"/>
            <a:ext cx="8308109" cy="4355237"/>
          </a:xfrm>
        </p:spPr>
        <p:txBody>
          <a:bodyPr>
            <a:normAutofit lnSpcReduction="10000"/>
          </a:bodyPr>
          <a:lstStyle/>
          <a:p>
            <a:pPr marL="0" indent="0" algn="ctr">
              <a:buNone/>
            </a:pPr>
            <a:endParaRPr lang="en-GB">
              <a:hlinkClick r:id="" action="ppaction://noaction"/>
            </a:endParaRPr>
          </a:p>
          <a:p>
            <a:pPr marL="0" indent="0" algn="ctr">
              <a:buNone/>
            </a:pPr>
            <a:endParaRPr lang="en-GB">
              <a:hlinkClick r:id="" action="ppaction://noaction"/>
            </a:endParaRPr>
          </a:p>
          <a:p>
            <a:pPr marL="0" indent="0" algn="ctr">
              <a:buNone/>
            </a:pPr>
            <a:endParaRPr lang="en-GB">
              <a:hlinkClick r:id="" action="ppaction://noaction"/>
            </a:endParaRPr>
          </a:p>
          <a:p>
            <a:pPr marL="0" indent="0" algn="ctr">
              <a:buNone/>
            </a:pPr>
            <a:endParaRPr lang="en-GB">
              <a:hlinkClick r:id="" action="ppaction://noaction"/>
            </a:endParaRPr>
          </a:p>
          <a:p>
            <a:pPr marL="0" indent="0" algn="ctr">
              <a:buNone/>
            </a:pPr>
            <a:endParaRPr lang="en-GB">
              <a:hlinkClick r:id="" action="ppaction://noaction"/>
            </a:endParaRPr>
          </a:p>
          <a:p>
            <a:pPr marL="0" indent="0" algn="ctr">
              <a:buNone/>
            </a:pPr>
            <a:r>
              <a:rPr lang="en-GB">
                <a:hlinkClick r:id="" action="ppaction://noaction"/>
              </a:rPr>
              <a:t>www.eurocae.net</a:t>
            </a:r>
            <a:endParaRPr lang="en-GB"/>
          </a:p>
          <a:p>
            <a:pPr marL="0" indent="0" algn="ctr">
              <a:buNone/>
            </a:pPr>
            <a:endParaRPr lang="en-GB"/>
          </a:p>
        </p:txBody>
      </p:sp>
      <p:sp>
        <p:nvSpPr>
          <p:cNvPr id="3" name="Title 2">
            <a:extLst>
              <a:ext uri="{FF2B5EF4-FFF2-40B4-BE49-F238E27FC236}">
                <a16:creationId xmlns:a16="http://schemas.microsoft.com/office/drawing/2014/main" id="{57197E2F-C0F8-4EA7-9A7B-1B4EA3D3C7AA}"/>
              </a:ext>
            </a:extLst>
          </p:cNvPr>
          <p:cNvSpPr>
            <a:spLocks noGrp="1"/>
          </p:cNvSpPr>
          <p:nvPr>
            <p:ph type="ctrTitle"/>
          </p:nvPr>
        </p:nvSpPr>
        <p:spPr/>
        <p:txBody>
          <a:bodyPr/>
          <a:lstStyle/>
          <a:p>
            <a:r>
              <a:rPr lang="en-GB"/>
              <a:t>For further information…</a:t>
            </a:r>
          </a:p>
        </p:txBody>
      </p:sp>
      <p:grpSp>
        <p:nvGrpSpPr>
          <p:cNvPr id="9" name="Group 8">
            <a:extLst>
              <a:ext uri="{FF2B5EF4-FFF2-40B4-BE49-F238E27FC236}">
                <a16:creationId xmlns:a16="http://schemas.microsoft.com/office/drawing/2014/main" id="{AE4B5F62-4C03-4A91-83B9-9DBAD169C97F}"/>
              </a:ext>
            </a:extLst>
          </p:cNvPr>
          <p:cNvGrpSpPr/>
          <p:nvPr/>
        </p:nvGrpSpPr>
        <p:grpSpPr>
          <a:xfrm>
            <a:off x="1528180" y="2671011"/>
            <a:ext cx="9214147" cy="2337301"/>
            <a:chOff x="932131" y="2365145"/>
            <a:chExt cx="7527685" cy="1718773"/>
          </a:xfrm>
        </p:grpSpPr>
        <p:grpSp>
          <p:nvGrpSpPr>
            <p:cNvPr id="10" name="Group 9">
              <a:extLst>
                <a:ext uri="{FF2B5EF4-FFF2-40B4-BE49-F238E27FC236}">
                  <a16:creationId xmlns:a16="http://schemas.microsoft.com/office/drawing/2014/main" id="{5ADDDCAF-BECA-44A3-8E53-3C79A5651ABD}"/>
                </a:ext>
              </a:extLst>
            </p:cNvPr>
            <p:cNvGrpSpPr/>
            <p:nvPr/>
          </p:nvGrpSpPr>
          <p:grpSpPr>
            <a:xfrm>
              <a:off x="932131" y="2365145"/>
              <a:ext cx="6016133" cy="1620001"/>
              <a:chOff x="701175" y="3153529"/>
              <a:chExt cx="8021510" cy="2160001"/>
            </a:xfrm>
          </p:grpSpPr>
          <p:pic>
            <p:nvPicPr>
              <p:cNvPr id="13" name="Picture 12">
                <a:extLst>
                  <a:ext uri="{FF2B5EF4-FFF2-40B4-BE49-F238E27FC236}">
                    <a16:creationId xmlns:a16="http://schemas.microsoft.com/office/drawing/2014/main" id="{9A4DD0D1-FCC8-4F59-9C38-E19E11559680}"/>
                  </a:ext>
                </a:extLst>
              </p:cNvPr>
              <p:cNvPicPr>
                <a:picLocks noChangeAspect="1"/>
              </p:cNvPicPr>
              <p:nvPr/>
            </p:nvPicPr>
            <p:blipFill rotWithShape="1">
              <a:blip r:embed="rId3"/>
              <a:srcRect l="17694" t="2079" r="65894" b="17270"/>
              <a:stretch/>
            </p:blipFill>
            <p:spPr>
              <a:xfrm>
                <a:off x="2870791" y="3153530"/>
                <a:ext cx="1503543" cy="2160000"/>
              </a:xfrm>
              <a:prstGeom prst="rect">
                <a:avLst/>
              </a:prstGeom>
            </p:spPr>
          </p:pic>
          <p:pic>
            <p:nvPicPr>
              <p:cNvPr id="14" name="Picture 13">
                <a:extLst>
                  <a:ext uri="{FF2B5EF4-FFF2-40B4-BE49-F238E27FC236}">
                    <a16:creationId xmlns:a16="http://schemas.microsoft.com/office/drawing/2014/main" id="{1B33F6C5-A210-4526-BE6A-93D15DDF4E80}"/>
                  </a:ext>
                </a:extLst>
              </p:cNvPr>
              <p:cNvPicPr>
                <a:picLocks noChangeAspect="1"/>
              </p:cNvPicPr>
              <p:nvPr/>
            </p:nvPicPr>
            <p:blipFill rotWithShape="1">
              <a:blip r:embed="rId4"/>
              <a:srcRect l="17650" t="15195" r="67225" b="10477"/>
              <a:stretch/>
            </p:blipFill>
            <p:spPr>
              <a:xfrm>
                <a:off x="7219142" y="3153530"/>
                <a:ext cx="1503543" cy="2160000"/>
              </a:xfrm>
              <a:prstGeom prst="rect">
                <a:avLst/>
              </a:prstGeom>
            </p:spPr>
          </p:pic>
          <p:pic>
            <p:nvPicPr>
              <p:cNvPr id="15" name="Picture 14">
                <a:extLst>
                  <a:ext uri="{FF2B5EF4-FFF2-40B4-BE49-F238E27FC236}">
                    <a16:creationId xmlns:a16="http://schemas.microsoft.com/office/drawing/2014/main" id="{00480856-2B10-47AE-9D26-62C3963F9670}"/>
                  </a:ext>
                </a:extLst>
              </p:cNvPr>
              <p:cNvPicPr>
                <a:picLocks noChangeAspect="1"/>
              </p:cNvPicPr>
              <p:nvPr/>
            </p:nvPicPr>
            <p:blipFill rotWithShape="1">
              <a:blip r:embed="rId5"/>
              <a:srcRect l="17779" t="6614" r="65778" b="16743"/>
              <a:stretch/>
            </p:blipFill>
            <p:spPr>
              <a:xfrm>
                <a:off x="701175" y="3153530"/>
                <a:ext cx="1585172" cy="2160000"/>
              </a:xfrm>
              <a:prstGeom prst="rect">
                <a:avLst/>
              </a:prstGeom>
            </p:spPr>
          </p:pic>
          <p:pic>
            <p:nvPicPr>
              <p:cNvPr id="16" name="Picture 15">
                <a:extLst>
                  <a:ext uri="{FF2B5EF4-FFF2-40B4-BE49-F238E27FC236}">
                    <a16:creationId xmlns:a16="http://schemas.microsoft.com/office/drawing/2014/main" id="{9449430F-E284-4AA4-BA62-389BB8093FB6}"/>
                  </a:ext>
                </a:extLst>
              </p:cNvPr>
              <p:cNvPicPr>
                <a:picLocks noChangeAspect="1"/>
              </p:cNvPicPr>
              <p:nvPr/>
            </p:nvPicPr>
            <p:blipFill rotWithShape="1">
              <a:blip r:embed="rId6"/>
              <a:srcRect l="17641" t="23046" r="66253" b="5942"/>
              <a:stretch/>
            </p:blipFill>
            <p:spPr>
              <a:xfrm>
                <a:off x="4958778" y="3153529"/>
                <a:ext cx="1675920" cy="2159999"/>
              </a:xfrm>
              <a:prstGeom prst="rect">
                <a:avLst/>
              </a:prstGeom>
              <a:ln>
                <a:solidFill>
                  <a:schemeClr val="tx2"/>
                </a:solidFill>
              </a:ln>
            </p:spPr>
          </p:pic>
        </p:grpSp>
        <p:pic>
          <p:nvPicPr>
            <p:cNvPr id="11" name="Picture 2" descr="http://i1.cmail19.com/ei/i/6B/913/DED/173232/csfinal/85740717eb1d4e0092ff26ccb7f1cc00-990000000001453c.png">
              <a:hlinkClick r:id="rId7"/>
              <a:extLst>
                <a:ext uri="{FF2B5EF4-FFF2-40B4-BE49-F238E27FC236}">
                  <a16:creationId xmlns:a16="http://schemas.microsoft.com/office/drawing/2014/main" id="{637D1E14-43FB-4D03-852D-AFB9A17644E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582053" y="2488003"/>
              <a:ext cx="687541" cy="57753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 descr="http://i2.cmail19.com/ei/i/6B/913/DED/173232/csfinal/970d06c6a9654373bb09b93a66a553c7-990000028a01453c.png">
              <a:hlinkClick r:id="rId9"/>
              <a:extLst>
                <a:ext uri="{FF2B5EF4-FFF2-40B4-BE49-F238E27FC236}">
                  <a16:creationId xmlns:a16="http://schemas.microsoft.com/office/drawing/2014/main" id="{5D20BC2E-2A61-44C6-85FF-361622BD945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391832" y="3291830"/>
              <a:ext cx="1067984" cy="792088"/>
            </a:xfrm>
            <a:prstGeom prst="rect">
              <a:avLst/>
            </a:prstGeom>
            <a:noFill/>
            <a:extLst>
              <a:ext uri="{909E8E84-426E-40DD-AFC4-6F175D3DCCD1}">
                <a14:hiddenFill xmlns:a14="http://schemas.microsoft.com/office/drawing/2010/main">
                  <a:solidFill>
                    <a:srgbClr val="FFFFFF"/>
                  </a:solidFill>
                </a14:hiddenFill>
              </a:ext>
            </a:extLst>
          </p:spPr>
        </p:pic>
      </p:grpSp>
      <p:sp>
        <p:nvSpPr>
          <p:cNvPr id="17" name="Slide Number Placeholder 3">
            <a:extLst>
              <a:ext uri="{FF2B5EF4-FFF2-40B4-BE49-F238E27FC236}">
                <a16:creationId xmlns:a16="http://schemas.microsoft.com/office/drawing/2014/main" id="{4130C523-7BE8-4E82-984C-254CBB7B015D}"/>
              </a:ext>
            </a:extLst>
          </p:cNvPr>
          <p:cNvSpPr txBox="1">
            <a:spLocks/>
          </p:cNvSpPr>
          <p:nvPr/>
        </p:nvSpPr>
        <p:spPr>
          <a:xfrm>
            <a:off x="10972800" y="6553200"/>
            <a:ext cx="609600" cy="300038"/>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BDFE5414-5A15-4A0D-B325-6716E266CBF7}" type="slidenum">
              <a:rPr lang="en-US" sz="1200" smtClean="0">
                <a:solidFill>
                  <a:prstClr val="black">
                    <a:tint val="75000"/>
                  </a:prstClr>
                </a:solidFill>
                <a:latin typeface="Calibri" panose="020F0502020204030204"/>
              </a:rPr>
              <a:pPr>
                <a:defRPr/>
              </a:pPr>
              <a:t>40</a:t>
            </a:fld>
            <a:endParaRPr lang="en-US" sz="1200">
              <a:solidFill>
                <a:prstClr val="black">
                  <a:tint val="75000"/>
                </a:prstClr>
              </a:solidFill>
              <a:latin typeface="Calibri" panose="020F0502020204030204"/>
            </a:endParaRPr>
          </a:p>
        </p:txBody>
      </p:sp>
    </p:spTree>
    <p:extLst>
      <p:ext uri="{BB962C8B-B14F-4D97-AF65-F5344CB8AC3E}">
        <p14:creationId xmlns:p14="http://schemas.microsoft.com/office/powerpoint/2010/main" val="403445283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3CF8671-33AB-42C9-9C1E-BBFC1C15AB8C}"/>
              </a:ext>
            </a:extLst>
          </p:cNvPr>
          <p:cNvSpPr>
            <a:spLocks noGrp="1"/>
          </p:cNvSpPr>
          <p:nvPr>
            <p:ph type="title"/>
          </p:nvPr>
        </p:nvSpPr>
        <p:spPr/>
        <p:txBody>
          <a:bodyPr/>
          <a:lstStyle/>
          <a:p>
            <a:r>
              <a:rPr lang="en-GB" dirty="0"/>
              <a:t>Presentation of WG/SC process </a:t>
            </a:r>
            <a:endParaRPr lang="en-US" dirty="0"/>
          </a:p>
        </p:txBody>
      </p:sp>
      <p:sp>
        <p:nvSpPr>
          <p:cNvPr id="3" name="Content Placeholder 2">
            <a:extLst>
              <a:ext uri="{FF2B5EF4-FFF2-40B4-BE49-F238E27FC236}">
                <a16:creationId xmlns:a16="http://schemas.microsoft.com/office/drawing/2014/main" id="{8F60C127-BAFE-4D3F-85B3-5AB96511FBF7}"/>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2314B431-70A1-4A19-951E-93B9DB5834A0}"/>
              </a:ext>
            </a:extLst>
          </p:cNvPr>
          <p:cNvSpPr>
            <a:spLocks noGrp="1"/>
          </p:cNvSpPr>
          <p:nvPr>
            <p:ph type="sldNum" sz="quarter" idx="4294967295"/>
          </p:nvPr>
        </p:nvSpPr>
        <p:spPr>
          <a:xfrm>
            <a:off x="11582400" y="6553200"/>
            <a:ext cx="609600" cy="300038"/>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DFE5414-5A15-4A0D-B325-6716E266CBF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7253207"/>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1756611" y="1498014"/>
            <a:ext cx="8517467" cy="4457618"/>
          </a:xfrm>
          <a:prstGeom prst="rect">
            <a:avLst/>
          </a:prstGeom>
          <a:ln>
            <a:solidFill>
              <a:srgbClr val="0F72B4"/>
            </a:solidFill>
          </a:ln>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189" lvl="1" indent="0">
              <a:buNone/>
            </a:pPr>
            <a:r>
              <a:rPr lang="en-US" sz="2400" b="1">
                <a:solidFill>
                  <a:srgbClr val="364E8D"/>
                </a:solidFill>
                <a:latin typeface="Verdana" panose="020B0604030504040204" pitchFamily="34" charset="0"/>
                <a:ea typeface="Verdana" panose="020B0604030504040204" pitchFamily="34" charset="0"/>
                <a:cs typeface="Verdana" panose="020B0604030504040204" pitchFamily="34" charset="0"/>
              </a:rPr>
              <a:t>Principle</a:t>
            </a:r>
            <a:r>
              <a:rPr lang="en-US" sz="2400">
                <a:solidFill>
                  <a:srgbClr val="364E8D"/>
                </a:solidFill>
                <a:latin typeface="Verdana" panose="020B0604030504040204" pitchFamily="34" charset="0"/>
                <a:ea typeface="Verdana" panose="020B0604030504040204" pitchFamily="34" charset="0"/>
                <a:cs typeface="Verdana" panose="020B0604030504040204" pitchFamily="34" charset="0"/>
              </a:rPr>
              <a:t>:	Joint drafting and coordinated but 						separate procedures; template(s) of 					the lead </a:t>
            </a:r>
            <a:r>
              <a:rPr lang="en-US" sz="2400" err="1">
                <a:solidFill>
                  <a:srgbClr val="364E8D"/>
                </a:solidFill>
                <a:latin typeface="Verdana" panose="020B0604030504040204" pitchFamily="34" charset="0"/>
                <a:ea typeface="Verdana" panose="020B0604030504040204" pitchFamily="34" charset="0"/>
                <a:cs typeface="Verdana" panose="020B0604030504040204" pitchFamily="34" charset="0"/>
              </a:rPr>
              <a:t>organisation</a:t>
            </a:r>
            <a:endParaRPr lang="en-US" sz="2400">
              <a:solidFill>
                <a:srgbClr val="364E8D"/>
              </a:solidFill>
              <a:latin typeface="Verdana" panose="020B0604030504040204" pitchFamily="34" charset="0"/>
              <a:ea typeface="Verdana" panose="020B0604030504040204" pitchFamily="34" charset="0"/>
              <a:cs typeface="Verdana" panose="020B0604030504040204" pitchFamily="34" charset="0"/>
            </a:endParaRPr>
          </a:p>
          <a:p>
            <a:pPr marL="457189" lvl="1" indent="0">
              <a:buNone/>
            </a:pPr>
            <a:endParaRPr lang="en-US" sz="1100">
              <a:latin typeface="Verdana" panose="020B0604030504040204" pitchFamily="34" charset="0"/>
              <a:ea typeface="Verdana" panose="020B0604030504040204" pitchFamily="34" charset="0"/>
              <a:cs typeface="Verdana" panose="020B0604030504040204" pitchFamily="34" charset="0"/>
            </a:endParaRPr>
          </a:p>
          <a:p>
            <a:pPr marL="457189" lvl="1" indent="0">
              <a:buNone/>
            </a:pPr>
            <a:r>
              <a:rPr lang="en-US" sz="2400" b="1" err="1">
                <a:solidFill>
                  <a:srgbClr val="364E8D"/>
                </a:solidFill>
                <a:latin typeface="Verdana" panose="020B0604030504040204" pitchFamily="34" charset="0"/>
                <a:ea typeface="Verdana" panose="020B0604030504040204" pitchFamily="34" charset="0"/>
                <a:cs typeface="Verdana" panose="020B0604030504040204" pitchFamily="34" charset="0"/>
              </a:rPr>
              <a:t>Synchronisation</a:t>
            </a:r>
            <a:r>
              <a:rPr lang="en-US" sz="2400" b="1">
                <a:solidFill>
                  <a:srgbClr val="364E8D"/>
                </a:solidFill>
                <a:latin typeface="Verdana" panose="020B0604030504040204" pitchFamily="34" charset="0"/>
                <a:ea typeface="Verdana" panose="020B0604030504040204" pitchFamily="34" charset="0"/>
                <a:cs typeface="Verdana" panose="020B0604030504040204" pitchFamily="34" charset="0"/>
              </a:rPr>
              <a:t> &amp; </a:t>
            </a:r>
            <a:r>
              <a:rPr lang="en-US" sz="2400" b="1">
                <a:solidFill>
                  <a:srgbClr val="F7922C"/>
                </a:solidFill>
                <a:latin typeface="Verdana" panose="020B0604030504040204" pitchFamily="34" charset="0"/>
                <a:ea typeface="Verdana" panose="020B0604030504040204" pitchFamily="34" charset="0"/>
                <a:cs typeface="Verdana" panose="020B0604030504040204" pitchFamily="34" charset="0"/>
              </a:rPr>
              <a:t>coordination</a:t>
            </a:r>
            <a:r>
              <a:rPr lang="en-US" sz="2400" b="1">
                <a:latin typeface="Verdana" panose="020B0604030504040204" pitchFamily="34" charset="0"/>
                <a:ea typeface="Verdana" panose="020B0604030504040204" pitchFamily="34" charset="0"/>
                <a:cs typeface="Verdana" panose="020B0604030504040204" pitchFamily="34" charset="0"/>
              </a:rPr>
              <a:t> </a:t>
            </a:r>
            <a:r>
              <a:rPr lang="en-US" sz="2400" b="1">
                <a:solidFill>
                  <a:srgbClr val="364E8D"/>
                </a:solidFill>
                <a:latin typeface="Verdana" panose="020B0604030504040204" pitchFamily="34" charset="0"/>
                <a:ea typeface="Verdana" panose="020B0604030504040204" pitchFamily="34" charset="0"/>
                <a:cs typeface="Verdana" panose="020B0604030504040204" pitchFamily="34" charset="0"/>
              </a:rPr>
              <a:t>of procedures</a:t>
            </a:r>
            <a:endParaRPr lang="en-US" sz="2400">
              <a:solidFill>
                <a:srgbClr val="364E8D"/>
              </a:solidFill>
              <a:latin typeface="Verdana" panose="020B0604030504040204" pitchFamily="34" charset="0"/>
              <a:ea typeface="Verdana" panose="020B0604030504040204" pitchFamily="34" charset="0"/>
              <a:cs typeface="Verdana" panose="020B0604030504040204" pitchFamily="34" charset="0"/>
            </a:endParaRPr>
          </a:p>
          <a:p>
            <a:pPr marL="914377" lvl="2" indent="0">
              <a:buNone/>
            </a:pPr>
            <a:r>
              <a:rPr lang="en-US">
                <a:latin typeface="Verdana" panose="020B0604030504040204" pitchFamily="34" charset="0"/>
                <a:ea typeface="Verdana" panose="020B0604030504040204" pitchFamily="34" charset="0"/>
                <a:cs typeface="Verdana" panose="020B0604030504040204" pitchFamily="34" charset="0"/>
              </a:rPr>
              <a:t>			</a:t>
            </a:r>
          </a:p>
          <a:p>
            <a:pPr marL="914377" lvl="2" indent="0">
              <a:buNone/>
            </a:pPr>
            <a:endParaRPr lang="en-US">
              <a:latin typeface="Verdana" panose="020B0604030504040204" pitchFamily="34" charset="0"/>
              <a:ea typeface="Verdana" panose="020B0604030504040204" pitchFamily="34" charset="0"/>
              <a:cs typeface="Verdana" panose="020B0604030504040204" pitchFamily="34" charset="0"/>
            </a:endParaRPr>
          </a:p>
          <a:p>
            <a:pPr marL="914377" lvl="2" indent="0">
              <a:buNone/>
            </a:pPr>
            <a:endParaRPr lang="en-US">
              <a:latin typeface="Verdana" panose="020B0604030504040204" pitchFamily="34" charset="0"/>
              <a:ea typeface="Verdana" panose="020B0604030504040204" pitchFamily="34" charset="0"/>
              <a:cs typeface="Verdana" panose="020B0604030504040204" pitchFamily="34" charset="0"/>
            </a:endParaRPr>
          </a:p>
          <a:p>
            <a:pPr marL="914377" lvl="2" indent="0">
              <a:buNone/>
            </a:pPr>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6" name="Oval 5"/>
          <p:cNvSpPr/>
          <p:nvPr/>
        </p:nvSpPr>
        <p:spPr>
          <a:xfrm>
            <a:off x="6322038" y="4039864"/>
            <a:ext cx="2573505" cy="973668"/>
          </a:xfrm>
          <a:prstGeom prst="ellipse">
            <a:avLst/>
          </a:prstGeom>
          <a:solidFill>
            <a:srgbClr val="0F72B4"/>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a:latin typeface="Verdana" panose="020B0604030504040204" pitchFamily="34" charset="0"/>
                <a:ea typeface="Verdana" panose="020B0604030504040204" pitchFamily="34" charset="0"/>
                <a:cs typeface="Verdana" panose="020B0604030504040204" pitchFamily="34" charset="0"/>
              </a:rPr>
              <a:t>EUROCAE</a:t>
            </a:r>
          </a:p>
          <a:p>
            <a:pPr algn="ctr"/>
            <a:r>
              <a:rPr lang="en-US" b="1">
                <a:latin typeface="Verdana" panose="020B0604030504040204" pitchFamily="34" charset="0"/>
                <a:ea typeface="Verdana" panose="020B0604030504040204" pitchFamily="34" charset="0"/>
                <a:cs typeface="Verdana" panose="020B0604030504040204" pitchFamily="34" charset="0"/>
              </a:rPr>
              <a:t>Secretariat</a:t>
            </a:r>
          </a:p>
        </p:txBody>
      </p:sp>
      <p:sp>
        <p:nvSpPr>
          <p:cNvPr id="7" name="Oval 6"/>
          <p:cNvSpPr/>
          <p:nvPr/>
        </p:nvSpPr>
        <p:spPr>
          <a:xfrm>
            <a:off x="3083901" y="4046478"/>
            <a:ext cx="2497305" cy="931333"/>
          </a:xfrm>
          <a:prstGeom prst="ellipse">
            <a:avLst/>
          </a:prstGeom>
          <a:solidFill>
            <a:srgbClr val="0F71B3"/>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a:latin typeface="Verdana" panose="020B0604030504040204" pitchFamily="34" charset="0"/>
                <a:ea typeface="Verdana" panose="020B0604030504040204" pitchFamily="34" charset="0"/>
                <a:cs typeface="Verdana" panose="020B0604030504040204" pitchFamily="34" charset="0"/>
              </a:rPr>
              <a:t>RTCA Secretariat</a:t>
            </a:r>
          </a:p>
        </p:txBody>
      </p:sp>
      <p:sp>
        <p:nvSpPr>
          <p:cNvPr id="4" name="Oval 3"/>
          <p:cNvSpPr/>
          <p:nvPr/>
        </p:nvSpPr>
        <p:spPr>
          <a:xfrm>
            <a:off x="4774755" y="3279716"/>
            <a:ext cx="2353735" cy="931333"/>
          </a:xfrm>
          <a:prstGeom prst="ellipse">
            <a:avLst/>
          </a:prstGeom>
          <a:solidFill>
            <a:srgbClr val="0F71B3"/>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latin typeface="Verdana" panose="020B0604030504040204" pitchFamily="34" charset="0"/>
                <a:ea typeface="Verdana" panose="020B0604030504040204" pitchFamily="34" charset="0"/>
                <a:cs typeface="Verdana" panose="020B0604030504040204" pitchFamily="34" charset="0"/>
              </a:rPr>
              <a:t>SC-241</a:t>
            </a:r>
          </a:p>
        </p:txBody>
      </p:sp>
      <p:sp>
        <p:nvSpPr>
          <p:cNvPr id="8" name="Oval 7"/>
          <p:cNvSpPr/>
          <p:nvPr/>
        </p:nvSpPr>
        <p:spPr>
          <a:xfrm>
            <a:off x="4812855" y="4884681"/>
            <a:ext cx="2353735" cy="931333"/>
          </a:xfrm>
          <a:prstGeom prst="ellipse">
            <a:avLst/>
          </a:prstGeom>
          <a:solidFill>
            <a:srgbClr val="0E70AF"/>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latin typeface="Verdana" panose="020B0604030504040204" pitchFamily="34" charset="0"/>
                <a:ea typeface="Verdana" panose="020B0604030504040204" pitchFamily="34" charset="0"/>
                <a:cs typeface="Verdana" panose="020B0604030504040204" pitchFamily="34" charset="0"/>
              </a:rPr>
              <a:t>WG-121</a:t>
            </a:r>
          </a:p>
        </p:txBody>
      </p:sp>
      <p:sp>
        <p:nvSpPr>
          <p:cNvPr id="11" name="Quad Arrow 10"/>
          <p:cNvSpPr/>
          <p:nvPr/>
        </p:nvSpPr>
        <p:spPr>
          <a:xfrm>
            <a:off x="5426688" y="4054681"/>
            <a:ext cx="1126067" cy="944032"/>
          </a:xfrm>
          <a:prstGeom prst="quadArrow">
            <a:avLst/>
          </a:prstGeom>
          <a:solidFill>
            <a:srgbClr val="F7922C"/>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7922C"/>
              </a:solidFill>
            </a:endParaRPr>
          </a:p>
        </p:txBody>
      </p:sp>
      <p:sp>
        <p:nvSpPr>
          <p:cNvPr id="9" name="Title 1">
            <a:extLst>
              <a:ext uri="{FF2B5EF4-FFF2-40B4-BE49-F238E27FC236}">
                <a16:creationId xmlns:a16="http://schemas.microsoft.com/office/drawing/2014/main" id="{6DDE7B52-73D1-42F1-9B71-6902DA578CD9}"/>
              </a:ext>
            </a:extLst>
          </p:cNvPr>
          <p:cNvSpPr txBox="1">
            <a:spLocks/>
          </p:cNvSpPr>
          <p:nvPr/>
        </p:nvSpPr>
        <p:spPr>
          <a:xfrm>
            <a:off x="1756611" y="254100"/>
            <a:ext cx="9083842" cy="1089521"/>
          </a:xfrm>
          <a:prstGeom prst="rect">
            <a:avLst/>
          </a:prstGeom>
        </p:spPr>
        <p:txBody>
          <a:bodyPr/>
          <a:lstStyle>
            <a:lvl1pPr algn="l" defTabSz="457200" rtl="0" eaLnBrk="1" latinLnBrk="0" hangingPunct="1">
              <a:spcBef>
                <a:spcPct val="0"/>
              </a:spcBef>
              <a:buNone/>
              <a:defRPr sz="3600" b="1" kern="1200">
                <a:solidFill>
                  <a:srgbClr val="FFFFFF"/>
                </a:solidFill>
                <a:latin typeface="Arial"/>
                <a:ea typeface="+mj-ea"/>
                <a:cs typeface="Arial"/>
              </a:defRPr>
            </a:lvl1pPr>
          </a:lstStyle>
          <a:p>
            <a:r>
              <a:rPr lang="en-GB">
                <a:solidFill>
                  <a:srgbClr val="000000"/>
                </a:solidFill>
                <a:latin typeface="+mj-lt"/>
                <a:cs typeface="+mj-cs"/>
              </a:rPr>
              <a:t>Joint document development</a:t>
            </a:r>
          </a:p>
        </p:txBody>
      </p:sp>
      <p:sp>
        <p:nvSpPr>
          <p:cNvPr id="12" name="Slide Number Placeholder 3">
            <a:extLst>
              <a:ext uri="{FF2B5EF4-FFF2-40B4-BE49-F238E27FC236}">
                <a16:creationId xmlns:a16="http://schemas.microsoft.com/office/drawing/2014/main" id="{45C161D7-9712-4AB4-82C6-EB40D0C6E953}"/>
              </a:ext>
            </a:extLst>
          </p:cNvPr>
          <p:cNvSpPr txBox="1">
            <a:spLocks/>
          </p:cNvSpPr>
          <p:nvPr/>
        </p:nvSpPr>
        <p:spPr>
          <a:xfrm>
            <a:off x="10972800" y="6553200"/>
            <a:ext cx="609600" cy="30003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BDFE5414-5A15-4A0D-B325-6716E266CBF7}" type="slidenum">
              <a:rPr lang="en-US" sz="1200" smtClean="0">
                <a:solidFill>
                  <a:prstClr val="black">
                    <a:tint val="75000"/>
                  </a:prstClr>
                </a:solidFill>
                <a:latin typeface="Calibri" panose="020F0502020204030204"/>
              </a:rPr>
              <a:pPr>
                <a:defRPr/>
              </a:pPr>
              <a:t>42</a:t>
            </a:fld>
            <a:endParaRPr lang="en-US" sz="1200">
              <a:solidFill>
                <a:prstClr val="black">
                  <a:tint val="75000"/>
                </a:prstClr>
              </a:solidFill>
              <a:latin typeface="Calibri" panose="020F0502020204030204"/>
            </a:endParaRPr>
          </a:p>
        </p:txBody>
      </p:sp>
    </p:spTree>
    <p:extLst>
      <p:ext uri="{BB962C8B-B14F-4D97-AF65-F5344CB8AC3E}">
        <p14:creationId xmlns:p14="http://schemas.microsoft.com/office/powerpoint/2010/main" val="325305330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B74A41B-4880-4F2E-917D-7F7314A02A02}"/>
              </a:ext>
            </a:extLst>
          </p:cNvPr>
          <p:cNvSpPr txBox="1">
            <a:spLocks/>
          </p:cNvSpPr>
          <p:nvPr/>
        </p:nvSpPr>
        <p:spPr>
          <a:xfrm>
            <a:off x="1756611" y="254100"/>
            <a:ext cx="9083842" cy="1089521"/>
          </a:xfrm>
          <a:prstGeom prst="rect">
            <a:avLst/>
          </a:prstGeom>
        </p:spPr>
        <p:txBody>
          <a:bodyPr/>
          <a:lstStyle>
            <a:lvl1pPr algn="l" defTabSz="457200" rtl="0" eaLnBrk="1" latinLnBrk="0" hangingPunct="1">
              <a:spcBef>
                <a:spcPct val="0"/>
              </a:spcBef>
              <a:buNone/>
              <a:defRPr sz="3600" b="1" kern="1200">
                <a:solidFill>
                  <a:srgbClr val="FFFFFF"/>
                </a:solidFill>
                <a:latin typeface="Arial"/>
                <a:ea typeface="+mj-ea"/>
                <a:cs typeface="Arial"/>
              </a:defRPr>
            </a:lvl1pPr>
          </a:lstStyle>
          <a:p>
            <a:r>
              <a:rPr lang="en-GB">
                <a:solidFill>
                  <a:srgbClr val="000000"/>
                </a:solidFill>
                <a:latin typeface="+mj-lt"/>
                <a:cs typeface="+mj-cs"/>
              </a:rPr>
              <a:t>Process</a:t>
            </a:r>
          </a:p>
        </p:txBody>
      </p:sp>
      <p:sp>
        <p:nvSpPr>
          <p:cNvPr id="6" name="Slide Number Placeholder 3">
            <a:extLst>
              <a:ext uri="{FF2B5EF4-FFF2-40B4-BE49-F238E27FC236}">
                <a16:creationId xmlns:a16="http://schemas.microsoft.com/office/drawing/2014/main" id="{CAF896CE-6E2A-4C64-BFD9-F857FD78FBF5}"/>
              </a:ext>
            </a:extLst>
          </p:cNvPr>
          <p:cNvSpPr txBox="1">
            <a:spLocks/>
          </p:cNvSpPr>
          <p:nvPr/>
        </p:nvSpPr>
        <p:spPr>
          <a:xfrm>
            <a:off x="10972800" y="6553200"/>
            <a:ext cx="609600" cy="30003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BDFE5414-5A15-4A0D-B325-6716E266CBF7}" type="slidenum">
              <a:rPr lang="en-US" sz="1200" smtClean="0">
                <a:solidFill>
                  <a:prstClr val="black">
                    <a:tint val="75000"/>
                  </a:prstClr>
                </a:solidFill>
                <a:latin typeface="Calibri" panose="020F0502020204030204"/>
              </a:rPr>
              <a:pPr>
                <a:defRPr/>
              </a:pPr>
              <a:t>43</a:t>
            </a:fld>
            <a:endParaRPr lang="en-US" sz="1200">
              <a:solidFill>
                <a:prstClr val="black">
                  <a:tint val="75000"/>
                </a:prstClr>
              </a:solidFill>
              <a:latin typeface="Calibri" panose="020F0502020204030204"/>
            </a:endParaRPr>
          </a:p>
        </p:txBody>
      </p:sp>
      <p:graphicFrame>
        <p:nvGraphicFramePr>
          <p:cNvPr id="7" name="Diagram 1">
            <a:extLst>
              <a:ext uri="{FF2B5EF4-FFF2-40B4-BE49-F238E27FC236}">
                <a16:creationId xmlns:a16="http://schemas.microsoft.com/office/drawing/2014/main" id="{385959C5-2181-42BD-9D95-C1843768FBE5}"/>
              </a:ext>
            </a:extLst>
          </p:cNvPr>
          <p:cNvGraphicFramePr/>
          <p:nvPr>
            <p:extLst>
              <p:ext uri="{D42A27DB-BD31-4B8C-83A1-F6EECF244321}">
                <p14:modId xmlns:p14="http://schemas.microsoft.com/office/powerpoint/2010/main" val="3255643877"/>
              </p:ext>
            </p:extLst>
          </p:nvPr>
        </p:nvGraphicFramePr>
        <p:xfrm>
          <a:off x="1321177" y="1343621"/>
          <a:ext cx="9549645" cy="50102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1483364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517357" y="1732547"/>
            <a:ext cx="11345779" cy="4981074"/>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0" defTabSz="914400" fontAlgn="base">
              <a:spcBef>
                <a:spcPts val="1200"/>
              </a:spcBef>
              <a:spcAft>
                <a:spcPct val="0"/>
              </a:spcAft>
              <a:buClr>
                <a:srgbClr val="000000"/>
              </a:buClr>
              <a:buSzPct val="60000"/>
              <a:buBlip>
                <a:blip r:embed="rId3"/>
              </a:buBlip>
            </a:pPr>
            <a:r>
              <a:rPr lang="en-US">
                <a:solidFill>
                  <a:srgbClr val="000000"/>
                </a:solidFill>
              </a:rPr>
              <a:t>The essence of the value that EUROCAE &amp; RTCA bring to the aviation community</a:t>
            </a:r>
          </a:p>
          <a:p>
            <a:pPr lvl="0" defTabSz="914400" fontAlgn="base">
              <a:spcBef>
                <a:spcPts val="1200"/>
              </a:spcBef>
              <a:spcAft>
                <a:spcPct val="0"/>
              </a:spcAft>
              <a:buClr>
                <a:srgbClr val="000000"/>
              </a:buClr>
              <a:buSzPct val="60000"/>
              <a:buBlip>
                <a:blip r:embed="rId3"/>
              </a:buBlip>
            </a:pPr>
            <a:r>
              <a:rPr lang="en-US">
                <a:solidFill>
                  <a:srgbClr val="000000"/>
                </a:solidFill>
              </a:rPr>
              <a:t>Not always 100% agreement</a:t>
            </a:r>
          </a:p>
          <a:p>
            <a:pPr lvl="0" defTabSz="914400" fontAlgn="base">
              <a:spcBef>
                <a:spcPts val="1200"/>
              </a:spcBef>
              <a:spcAft>
                <a:spcPct val="0"/>
              </a:spcAft>
              <a:buClr>
                <a:srgbClr val="000000"/>
              </a:buClr>
              <a:buSzPct val="60000"/>
              <a:buBlip>
                <a:blip r:embed="rId3"/>
              </a:buBlip>
            </a:pPr>
            <a:r>
              <a:rPr lang="en-US">
                <a:solidFill>
                  <a:srgbClr val="000000"/>
                </a:solidFill>
              </a:rPr>
              <a:t>Members ‘can live with’ the results</a:t>
            </a:r>
          </a:p>
          <a:p>
            <a:pPr lvl="0" defTabSz="914400" fontAlgn="base">
              <a:spcBef>
                <a:spcPts val="1200"/>
              </a:spcBef>
              <a:spcAft>
                <a:spcPct val="0"/>
              </a:spcAft>
              <a:buClr>
                <a:srgbClr val="000000"/>
              </a:buClr>
              <a:buSzPct val="60000"/>
              <a:buBlip>
                <a:blip r:embed="rId3"/>
              </a:buBlip>
            </a:pPr>
            <a:r>
              <a:rPr lang="en-US">
                <a:solidFill>
                  <a:srgbClr val="000000"/>
                </a:solidFill>
              </a:rPr>
              <a:t>All members should have a chance to be heard </a:t>
            </a:r>
          </a:p>
          <a:p>
            <a:pPr lvl="1" defTabSz="914400" fontAlgn="base">
              <a:spcBef>
                <a:spcPts val="1200"/>
              </a:spcBef>
              <a:spcAft>
                <a:spcPct val="0"/>
              </a:spcAft>
              <a:buClr>
                <a:srgbClr val="000000"/>
              </a:buClr>
              <a:buSzPct val="60000"/>
              <a:buBlip>
                <a:blip r:embed="rId3"/>
              </a:buBlip>
            </a:pPr>
            <a:r>
              <a:rPr lang="en-US">
                <a:solidFill>
                  <a:srgbClr val="000000"/>
                </a:solidFill>
              </a:rPr>
              <a:t>Even if their views are not adopted in full</a:t>
            </a:r>
          </a:p>
          <a:p>
            <a:pPr lvl="0" defTabSz="914400" fontAlgn="base">
              <a:spcBef>
                <a:spcPts val="1200"/>
              </a:spcBef>
              <a:spcAft>
                <a:spcPct val="0"/>
              </a:spcAft>
              <a:buClr>
                <a:srgbClr val="000000"/>
              </a:buClr>
              <a:buSzPct val="60000"/>
              <a:buBlip>
                <a:blip r:embed="rId3"/>
              </a:buBlip>
            </a:pPr>
            <a:r>
              <a:rPr lang="en-US">
                <a:solidFill>
                  <a:srgbClr val="000000"/>
                </a:solidFill>
              </a:rPr>
              <a:t>Documentation should capture discussion and resolution </a:t>
            </a:r>
          </a:p>
        </p:txBody>
      </p:sp>
      <p:sp>
        <p:nvSpPr>
          <p:cNvPr id="5" name="Title 1">
            <a:extLst>
              <a:ext uri="{FF2B5EF4-FFF2-40B4-BE49-F238E27FC236}">
                <a16:creationId xmlns:a16="http://schemas.microsoft.com/office/drawing/2014/main" id="{976C305F-3CDD-4294-B867-3B353959B1A9}"/>
              </a:ext>
            </a:extLst>
          </p:cNvPr>
          <p:cNvSpPr txBox="1">
            <a:spLocks/>
          </p:cNvSpPr>
          <p:nvPr/>
        </p:nvSpPr>
        <p:spPr>
          <a:xfrm>
            <a:off x="1981201" y="444117"/>
            <a:ext cx="7232052" cy="1089521"/>
          </a:xfrm>
          <a:prstGeom prst="rect">
            <a:avLst/>
          </a:prstGeom>
        </p:spPr>
        <p:txBody>
          <a:bodyPr/>
          <a:lstStyle>
            <a:lvl1pPr algn="l" defTabSz="457200" rtl="0" eaLnBrk="1" latinLnBrk="0" hangingPunct="1">
              <a:spcBef>
                <a:spcPct val="0"/>
              </a:spcBef>
              <a:buNone/>
              <a:defRPr sz="3600" b="1" kern="1200">
                <a:solidFill>
                  <a:srgbClr val="FFFFFF"/>
                </a:solidFill>
                <a:latin typeface="Arial"/>
                <a:ea typeface="+mj-ea"/>
                <a:cs typeface="Arial"/>
              </a:defRPr>
            </a:lvl1pPr>
          </a:lstStyle>
          <a:p>
            <a:r>
              <a:rPr lang="en-GB">
                <a:solidFill>
                  <a:schemeClr val="tx1">
                    <a:lumMod val="50000"/>
                  </a:schemeClr>
                </a:solidFill>
              </a:rPr>
              <a:t>Consensus</a:t>
            </a:r>
          </a:p>
        </p:txBody>
      </p:sp>
      <p:sp>
        <p:nvSpPr>
          <p:cNvPr id="4" name="Slide Number Placeholder 3">
            <a:extLst>
              <a:ext uri="{FF2B5EF4-FFF2-40B4-BE49-F238E27FC236}">
                <a16:creationId xmlns:a16="http://schemas.microsoft.com/office/drawing/2014/main" id="{BC9B204F-73A2-4C7B-B3C9-248F668392CF}"/>
              </a:ext>
            </a:extLst>
          </p:cNvPr>
          <p:cNvSpPr txBox="1">
            <a:spLocks/>
          </p:cNvSpPr>
          <p:nvPr/>
        </p:nvSpPr>
        <p:spPr>
          <a:xfrm>
            <a:off x="10972800" y="6553200"/>
            <a:ext cx="609600" cy="30003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BDFE5414-5A15-4A0D-B325-6716E266CBF7}" type="slidenum">
              <a:rPr lang="en-US" sz="1200" smtClean="0">
                <a:solidFill>
                  <a:prstClr val="black">
                    <a:tint val="75000"/>
                  </a:prstClr>
                </a:solidFill>
                <a:latin typeface="Calibri" panose="020F0502020204030204"/>
              </a:rPr>
              <a:pPr>
                <a:defRPr/>
              </a:pPr>
              <a:t>44</a:t>
            </a:fld>
            <a:endParaRPr lang="en-US" sz="1200">
              <a:solidFill>
                <a:prstClr val="black">
                  <a:tint val="75000"/>
                </a:prstClr>
              </a:solidFill>
              <a:latin typeface="Calibri" panose="020F0502020204030204"/>
            </a:endParaRPr>
          </a:p>
        </p:txBody>
      </p:sp>
    </p:spTree>
    <p:extLst>
      <p:ext uri="{BB962C8B-B14F-4D97-AF65-F5344CB8AC3E}">
        <p14:creationId xmlns:p14="http://schemas.microsoft.com/office/powerpoint/2010/main" val="415177595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505327" y="1533638"/>
            <a:ext cx="11430000" cy="4250267"/>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0" indent="0" defTabSz="914400" fontAlgn="base">
              <a:spcBef>
                <a:spcPts val="1200"/>
              </a:spcBef>
              <a:spcAft>
                <a:spcPct val="0"/>
              </a:spcAft>
              <a:buClr>
                <a:srgbClr val="000000"/>
              </a:buClr>
              <a:buSzPct val="60000"/>
              <a:buBlip>
                <a:blip r:embed="rId3"/>
              </a:buBlip>
            </a:pPr>
            <a:r>
              <a:rPr lang="en-US" sz="2400" dirty="0">
                <a:solidFill>
                  <a:schemeClr val="tx1">
                    <a:lumMod val="50000"/>
                  </a:schemeClr>
                </a:solidFill>
                <a:latin typeface="Arial" panose="020B0604020202020204" pitchFamily="34" charset="0"/>
                <a:ea typeface="Verdana" panose="020B0604030504040204" pitchFamily="34" charset="0"/>
                <a:cs typeface="Arial" panose="020B0604020202020204" pitchFamily="34" charset="0"/>
              </a:rPr>
              <a:t> Be clear what is in the document</a:t>
            </a:r>
          </a:p>
          <a:p>
            <a:pPr marL="0" lvl="0" indent="0" defTabSz="914400" fontAlgn="base">
              <a:spcBef>
                <a:spcPts val="1200"/>
              </a:spcBef>
              <a:spcAft>
                <a:spcPct val="0"/>
              </a:spcAft>
              <a:buClr>
                <a:srgbClr val="000000"/>
              </a:buClr>
              <a:buSzPct val="60000"/>
              <a:buBlip>
                <a:blip r:embed="rId3"/>
              </a:buBlip>
            </a:pPr>
            <a:r>
              <a:rPr lang="en-US" sz="2400" dirty="0">
                <a:solidFill>
                  <a:schemeClr val="tx1">
                    <a:lumMod val="50000"/>
                  </a:schemeClr>
                </a:solidFill>
                <a:latin typeface="Arial" panose="020B0604020202020204" pitchFamily="34" charset="0"/>
                <a:ea typeface="Verdana" panose="020B0604030504040204" pitchFamily="34" charset="0"/>
                <a:cs typeface="Arial" panose="020B0604020202020204" pitchFamily="34" charset="0"/>
              </a:rPr>
              <a:t> Be clear what is </a:t>
            </a:r>
            <a:r>
              <a:rPr lang="en-US" sz="2400" b="1" dirty="0">
                <a:solidFill>
                  <a:schemeClr val="tx1">
                    <a:lumMod val="50000"/>
                  </a:schemeClr>
                </a:solidFill>
                <a:latin typeface="Arial" panose="020B0604020202020204" pitchFamily="34" charset="0"/>
                <a:ea typeface="Verdana" panose="020B0604030504040204" pitchFamily="34" charset="0"/>
                <a:cs typeface="Arial" panose="020B0604020202020204" pitchFamily="34" charset="0"/>
              </a:rPr>
              <a:t>not</a:t>
            </a:r>
            <a:r>
              <a:rPr lang="en-US" sz="2400" dirty="0">
                <a:solidFill>
                  <a:schemeClr val="tx1">
                    <a:lumMod val="50000"/>
                  </a:schemeClr>
                </a:solidFill>
                <a:latin typeface="Arial" panose="020B0604020202020204" pitchFamily="34" charset="0"/>
                <a:ea typeface="Verdana" panose="020B0604030504040204" pitchFamily="34" charset="0"/>
                <a:cs typeface="Arial" panose="020B0604020202020204" pitchFamily="34" charset="0"/>
              </a:rPr>
              <a:t> in the document</a:t>
            </a:r>
          </a:p>
          <a:p>
            <a:pPr marL="0" lvl="0" indent="0" defTabSz="914400" fontAlgn="base">
              <a:spcBef>
                <a:spcPts val="1200"/>
              </a:spcBef>
              <a:spcAft>
                <a:spcPct val="0"/>
              </a:spcAft>
              <a:buClr>
                <a:srgbClr val="000000"/>
              </a:buClr>
              <a:buSzPct val="60000"/>
              <a:buBlip>
                <a:blip r:embed="rId3"/>
              </a:buBlip>
            </a:pPr>
            <a:r>
              <a:rPr lang="en-US" sz="2400" dirty="0">
                <a:solidFill>
                  <a:schemeClr val="tx1">
                    <a:lumMod val="50000"/>
                  </a:schemeClr>
                </a:solidFill>
                <a:latin typeface="Arial" panose="020B0604020202020204" pitchFamily="34" charset="0"/>
                <a:ea typeface="Verdana" panose="020B0604030504040204" pitchFamily="34" charset="0"/>
                <a:cs typeface="Arial" panose="020B0604020202020204" pitchFamily="34" charset="0"/>
              </a:rPr>
              <a:t> Be as complete as necessary</a:t>
            </a:r>
          </a:p>
          <a:p>
            <a:pPr marL="0" lvl="0" indent="0" defTabSz="914400" fontAlgn="base">
              <a:spcBef>
                <a:spcPts val="1200"/>
              </a:spcBef>
              <a:spcAft>
                <a:spcPct val="0"/>
              </a:spcAft>
              <a:buClr>
                <a:srgbClr val="000000"/>
              </a:buClr>
              <a:buSzPct val="60000"/>
              <a:buBlip>
                <a:blip r:embed="rId3"/>
              </a:buBlip>
            </a:pPr>
            <a:r>
              <a:rPr lang="en-US" sz="2400" dirty="0">
                <a:solidFill>
                  <a:schemeClr val="tx1">
                    <a:lumMod val="50000"/>
                  </a:schemeClr>
                </a:solidFill>
                <a:latin typeface="Arial" panose="020B0604020202020204" pitchFamily="34" charset="0"/>
                <a:ea typeface="Verdana" panose="020B0604030504040204" pitchFamily="34" charset="0"/>
                <a:cs typeface="Arial" panose="020B0604020202020204" pitchFamily="34" charset="0"/>
              </a:rPr>
              <a:t> Capture the conclusion of the discussion</a:t>
            </a:r>
          </a:p>
          <a:p>
            <a:pPr marL="400050" lvl="1" indent="0" defTabSz="914400" fontAlgn="base">
              <a:spcBef>
                <a:spcPts val="1200"/>
              </a:spcBef>
              <a:spcAft>
                <a:spcPct val="0"/>
              </a:spcAft>
              <a:buClr>
                <a:srgbClr val="000000"/>
              </a:buClr>
              <a:buSzPct val="60000"/>
              <a:buBlip>
                <a:blip r:embed="rId3"/>
              </a:buBlip>
            </a:pPr>
            <a:r>
              <a:rPr lang="en-US" sz="2000" dirty="0">
                <a:solidFill>
                  <a:schemeClr val="tx1">
                    <a:lumMod val="50000"/>
                  </a:schemeClr>
                </a:solidFill>
                <a:latin typeface="Arial" panose="020B0604020202020204" pitchFamily="34" charset="0"/>
                <a:ea typeface="Verdana" panose="020B0604030504040204" pitchFamily="34" charset="0"/>
                <a:cs typeface="Arial" panose="020B0604020202020204" pitchFamily="34" charset="0"/>
              </a:rPr>
              <a:t> Not mentioning something is acceptable</a:t>
            </a:r>
          </a:p>
          <a:p>
            <a:pPr marL="0" indent="0" defTabSz="914400" fontAlgn="base">
              <a:spcBef>
                <a:spcPts val="1200"/>
              </a:spcBef>
              <a:spcAft>
                <a:spcPct val="0"/>
              </a:spcAft>
              <a:buClr>
                <a:srgbClr val="000000"/>
              </a:buClr>
              <a:buSzPct val="60000"/>
              <a:buBlip>
                <a:blip r:embed="rId3"/>
              </a:buBlip>
            </a:pPr>
            <a:r>
              <a:rPr lang="en-US" sz="2800" dirty="0">
                <a:solidFill>
                  <a:schemeClr val="tx1">
                    <a:lumMod val="50000"/>
                  </a:schemeClr>
                </a:solidFill>
                <a:latin typeface="Arial" panose="020B0604020202020204" pitchFamily="34" charset="0"/>
                <a:ea typeface="Verdana" panose="020B0604030504040204" pitchFamily="34" charset="0"/>
                <a:cs typeface="Arial" panose="020B0604020202020204" pitchFamily="34" charset="0"/>
              </a:rPr>
              <a:t> </a:t>
            </a:r>
            <a:r>
              <a:rPr lang="en-US" sz="2400" dirty="0">
                <a:solidFill>
                  <a:schemeClr val="tx1">
                    <a:lumMod val="50000"/>
                  </a:schemeClr>
                </a:solidFill>
                <a:latin typeface="Arial" panose="020B0604020202020204" pitchFamily="34" charset="0"/>
                <a:ea typeface="Verdana" panose="020B0604030504040204" pitchFamily="34" charset="0"/>
                <a:cs typeface="Arial" panose="020B0604020202020204" pitchFamily="34" charset="0"/>
              </a:rPr>
              <a:t>Include references, notes, guidance</a:t>
            </a:r>
          </a:p>
          <a:p>
            <a:pPr marL="0" indent="0" defTabSz="914400" fontAlgn="base">
              <a:spcBef>
                <a:spcPts val="1200"/>
              </a:spcBef>
              <a:spcAft>
                <a:spcPct val="0"/>
              </a:spcAft>
              <a:buClr>
                <a:srgbClr val="000000"/>
              </a:buClr>
              <a:buSzPct val="60000"/>
              <a:buBlip>
                <a:blip r:embed="rId3"/>
              </a:buBlip>
            </a:pPr>
            <a:r>
              <a:rPr lang="en-US" sz="2400" dirty="0">
                <a:solidFill>
                  <a:schemeClr val="tx1">
                    <a:lumMod val="50000"/>
                  </a:schemeClr>
                </a:solidFill>
                <a:latin typeface="Arial" panose="020B0604020202020204" pitchFamily="34" charset="0"/>
                <a:ea typeface="Verdana" panose="020B0604030504040204" pitchFamily="34" charset="0"/>
                <a:cs typeface="Arial" panose="020B0604020202020204" pitchFamily="34" charset="0"/>
              </a:rPr>
              <a:t> Pay attention to</a:t>
            </a:r>
          </a:p>
          <a:p>
            <a:pPr marL="400050" lvl="1" indent="0" defTabSz="914400" fontAlgn="base">
              <a:spcBef>
                <a:spcPts val="1200"/>
              </a:spcBef>
              <a:spcAft>
                <a:spcPct val="0"/>
              </a:spcAft>
              <a:buClr>
                <a:srgbClr val="000000"/>
              </a:buClr>
              <a:buSzPct val="60000"/>
              <a:buBlip>
                <a:blip r:embed="rId3"/>
              </a:buBlip>
            </a:pPr>
            <a:r>
              <a:rPr lang="en-US" sz="2000" dirty="0">
                <a:solidFill>
                  <a:schemeClr val="tx1">
                    <a:lumMod val="50000"/>
                  </a:schemeClr>
                </a:solidFill>
                <a:latin typeface="Arial" panose="020B0604020202020204" pitchFamily="34" charset="0"/>
                <a:ea typeface="Verdana" panose="020B0604030504040204" pitchFamily="34" charset="0"/>
                <a:cs typeface="Arial" panose="020B0604020202020204" pitchFamily="34" charset="0"/>
              </a:rPr>
              <a:t> Terms and definitions</a:t>
            </a:r>
          </a:p>
          <a:p>
            <a:pPr marL="400050" lvl="1" indent="0" defTabSz="914400" fontAlgn="base">
              <a:spcBef>
                <a:spcPts val="1200"/>
              </a:spcBef>
              <a:spcAft>
                <a:spcPct val="0"/>
              </a:spcAft>
              <a:buClr>
                <a:srgbClr val="000000"/>
              </a:buClr>
              <a:buSzPct val="60000"/>
              <a:buBlip>
                <a:blip r:embed="rId3"/>
              </a:buBlip>
            </a:pPr>
            <a:r>
              <a:rPr lang="en-US" sz="2000" dirty="0">
                <a:solidFill>
                  <a:schemeClr val="tx1">
                    <a:lumMod val="50000"/>
                  </a:schemeClr>
                </a:solidFill>
                <a:latin typeface="Arial" panose="020B0604020202020204" pitchFamily="34" charset="0"/>
                <a:ea typeface="Verdana" panose="020B0604030504040204" pitchFamily="34" charset="0"/>
                <a:cs typeface="Arial" panose="020B0604020202020204" pitchFamily="34" charset="0"/>
              </a:rPr>
              <a:t> Choice of reference documents</a:t>
            </a:r>
          </a:p>
        </p:txBody>
      </p:sp>
      <p:sp>
        <p:nvSpPr>
          <p:cNvPr id="5" name="Title 1">
            <a:extLst>
              <a:ext uri="{FF2B5EF4-FFF2-40B4-BE49-F238E27FC236}">
                <a16:creationId xmlns:a16="http://schemas.microsoft.com/office/drawing/2014/main" id="{49E43C09-B75D-42C5-ADE7-E3617E1789E6}"/>
              </a:ext>
            </a:extLst>
          </p:cNvPr>
          <p:cNvSpPr txBox="1">
            <a:spLocks/>
          </p:cNvSpPr>
          <p:nvPr/>
        </p:nvSpPr>
        <p:spPr>
          <a:xfrm>
            <a:off x="1981201" y="444117"/>
            <a:ext cx="7232052" cy="1089521"/>
          </a:xfrm>
          <a:prstGeom prst="rect">
            <a:avLst/>
          </a:prstGeom>
        </p:spPr>
        <p:txBody>
          <a:bodyPr/>
          <a:lstStyle>
            <a:lvl1pPr algn="l" defTabSz="457200" rtl="0" eaLnBrk="1" latinLnBrk="0" hangingPunct="1">
              <a:spcBef>
                <a:spcPct val="0"/>
              </a:spcBef>
              <a:buNone/>
              <a:defRPr sz="3600" b="1" kern="1200">
                <a:solidFill>
                  <a:srgbClr val="FFFFFF"/>
                </a:solidFill>
                <a:latin typeface="Arial"/>
                <a:ea typeface="+mj-ea"/>
                <a:cs typeface="Arial"/>
              </a:defRPr>
            </a:lvl1pPr>
          </a:lstStyle>
          <a:p>
            <a:r>
              <a:rPr lang="en-GB">
                <a:solidFill>
                  <a:schemeClr val="tx1">
                    <a:lumMod val="50000"/>
                  </a:schemeClr>
                </a:solidFill>
              </a:rPr>
              <a:t>Drafting EDs / DOs</a:t>
            </a:r>
          </a:p>
        </p:txBody>
      </p:sp>
      <p:sp>
        <p:nvSpPr>
          <p:cNvPr id="4" name="Slide Number Placeholder 3">
            <a:extLst>
              <a:ext uri="{FF2B5EF4-FFF2-40B4-BE49-F238E27FC236}">
                <a16:creationId xmlns:a16="http://schemas.microsoft.com/office/drawing/2014/main" id="{0C9B22C4-868B-487A-8490-67990DCDF647}"/>
              </a:ext>
            </a:extLst>
          </p:cNvPr>
          <p:cNvSpPr txBox="1">
            <a:spLocks/>
          </p:cNvSpPr>
          <p:nvPr/>
        </p:nvSpPr>
        <p:spPr>
          <a:xfrm>
            <a:off x="10972800" y="6553200"/>
            <a:ext cx="609600" cy="30003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BDFE5414-5A15-4A0D-B325-6716E266CBF7}" type="slidenum">
              <a:rPr lang="en-US" sz="1200" smtClean="0">
                <a:solidFill>
                  <a:prstClr val="black">
                    <a:tint val="75000"/>
                  </a:prstClr>
                </a:solidFill>
                <a:latin typeface="Calibri" panose="020F0502020204030204"/>
              </a:rPr>
              <a:pPr>
                <a:defRPr/>
              </a:pPr>
              <a:t>45</a:t>
            </a:fld>
            <a:endParaRPr lang="en-US" sz="1200">
              <a:solidFill>
                <a:prstClr val="black">
                  <a:tint val="75000"/>
                </a:prstClr>
              </a:solidFill>
              <a:latin typeface="Calibri" panose="020F0502020204030204"/>
            </a:endParaRPr>
          </a:p>
        </p:txBody>
      </p:sp>
    </p:spTree>
    <p:extLst>
      <p:ext uri="{BB962C8B-B14F-4D97-AF65-F5344CB8AC3E}">
        <p14:creationId xmlns:p14="http://schemas.microsoft.com/office/powerpoint/2010/main" val="1874197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7808F5B-8437-4AE2-9AEA-5AD52955E0C2}"/>
              </a:ext>
            </a:extLst>
          </p:cNvPr>
          <p:cNvGrpSpPr/>
          <p:nvPr/>
        </p:nvGrpSpPr>
        <p:grpSpPr>
          <a:xfrm>
            <a:off x="845604" y="1589972"/>
            <a:ext cx="10116909" cy="4575824"/>
            <a:chOff x="845605" y="1589972"/>
            <a:chExt cx="8013664" cy="4575824"/>
          </a:xfrm>
        </p:grpSpPr>
        <p:sp>
          <p:nvSpPr>
            <p:cNvPr id="3" name="Rectangle: Rounded Corners 2">
              <a:extLst>
                <a:ext uri="{FF2B5EF4-FFF2-40B4-BE49-F238E27FC236}">
                  <a16:creationId xmlns:a16="http://schemas.microsoft.com/office/drawing/2014/main" id="{F49CB033-EB33-41C8-B122-9D3DBAA92DA0}"/>
                </a:ext>
              </a:extLst>
            </p:cNvPr>
            <p:cNvSpPr/>
            <p:nvPr/>
          </p:nvSpPr>
          <p:spPr>
            <a:xfrm>
              <a:off x="845605" y="1721351"/>
              <a:ext cx="2271193" cy="4424395"/>
            </a:xfrm>
            <a:prstGeom prst="roundRect">
              <a:avLst/>
            </a:prstGeom>
            <a:solidFill>
              <a:srgbClr val="0F72B4"/>
            </a:solid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4" name="Freeform: Shape 3">
              <a:extLst>
                <a:ext uri="{FF2B5EF4-FFF2-40B4-BE49-F238E27FC236}">
                  <a16:creationId xmlns:a16="http://schemas.microsoft.com/office/drawing/2014/main" id="{1F270165-99FE-4A07-9A93-68B45D763F89}"/>
                </a:ext>
              </a:extLst>
            </p:cNvPr>
            <p:cNvSpPr/>
            <p:nvPr/>
          </p:nvSpPr>
          <p:spPr>
            <a:xfrm>
              <a:off x="1011963" y="1722203"/>
              <a:ext cx="2202859" cy="2035367"/>
            </a:xfrm>
            <a:custGeom>
              <a:avLst/>
              <a:gdLst>
                <a:gd name="connsiteX0" fmla="*/ 0 w 2202859"/>
                <a:gd name="connsiteY0" fmla="*/ 0 h 2035367"/>
                <a:gd name="connsiteX1" fmla="*/ 2202859 w 2202859"/>
                <a:gd name="connsiteY1" fmla="*/ 0 h 2035367"/>
                <a:gd name="connsiteX2" fmla="*/ 2202859 w 2202859"/>
                <a:gd name="connsiteY2" fmla="*/ 2035367 h 2035367"/>
                <a:gd name="connsiteX3" fmla="*/ 0 w 2202859"/>
                <a:gd name="connsiteY3" fmla="*/ 2035367 h 2035367"/>
                <a:gd name="connsiteX4" fmla="*/ 0 w 2202859"/>
                <a:gd name="connsiteY4" fmla="*/ 0 h 20353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2859" h="2035367">
                  <a:moveTo>
                    <a:pt x="0" y="0"/>
                  </a:moveTo>
                  <a:lnTo>
                    <a:pt x="2202859" y="0"/>
                  </a:lnTo>
                  <a:lnTo>
                    <a:pt x="2202859" y="2035367"/>
                  </a:lnTo>
                  <a:lnTo>
                    <a:pt x="0" y="2035367"/>
                  </a:lnTo>
                  <a:lnTo>
                    <a:pt x="0" y="0"/>
                  </a:lnTo>
                  <a:close/>
                </a:path>
              </a:pathLst>
            </a:custGeom>
            <a:noFill/>
            <a:ln>
              <a:noFill/>
            </a:ln>
            <a:sp3d/>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96520" tIns="96520" rIns="96520" bIns="96520" numCol="1" spcCol="1270" anchor="b" anchorCtr="0">
              <a:noAutofit/>
            </a:bodyPr>
            <a:lstStyle/>
            <a:p>
              <a:pPr marL="0" lvl="0" indent="0" algn="l" defTabSz="1689100">
                <a:lnSpc>
                  <a:spcPct val="90000"/>
                </a:lnSpc>
                <a:spcBef>
                  <a:spcPct val="0"/>
                </a:spcBef>
                <a:spcAft>
                  <a:spcPct val="35000"/>
                </a:spcAft>
                <a:buNone/>
              </a:pPr>
              <a:r>
                <a:rPr lang="en-US" sz="3800" b="0" kern="1200">
                  <a:solidFill>
                    <a:schemeClr val="bg1"/>
                  </a:solidFill>
                  <a:latin typeface="Arial" panose="020B0604020202020204" pitchFamily="34" charset="0"/>
                  <a:ea typeface="Verdana" panose="020B0604030504040204" pitchFamily="34" charset="0"/>
                  <a:cs typeface="Arial" panose="020B0604020202020204" pitchFamily="34" charset="0"/>
                </a:rPr>
                <a:t>Why?</a:t>
              </a:r>
            </a:p>
          </p:txBody>
        </p:sp>
        <p:sp>
          <p:nvSpPr>
            <p:cNvPr id="5" name="Oval 4">
              <a:extLst>
                <a:ext uri="{FF2B5EF4-FFF2-40B4-BE49-F238E27FC236}">
                  <a16:creationId xmlns:a16="http://schemas.microsoft.com/office/drawing/2014/main" id="{F4C568E1-D61D-4D1F-A56C-2A32105BEBBF}"/>
                </a:ext>
              </a:extLst>
            </p:cNvPr>
            <p:cNvSpPr/>
            <p:nvPr/>
          </p:nvSpPr>
          <p:spPr>
            <a:xfrm>
              <a:off x="2887154" y="1589972"/>
              <a:ext cx="1031394" cy="1031394"/>
            </a:xfrm>
            <a:prstGeom prst="ellipse">
              <a:avLst/>
            </a:prstGeom>
            <a:solidFill>
              <a:srgbClr val="F7922C"/>
            </a:solid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9" name="Freeform: Shape 8">
              <a:extLst>
                <a:ext uri="{FF2B5EF4-FFF2-40B4-BE49-F238E27FC236}">
                  <a16:creationId xmlns:a16="http://schemas.microsoft.com/office/drawing/2014/main" id="{2A24BF50-9498-4F04-ACBE-09562CE8A03F}"/>
                </a:ext>
              </a:extLst>
            </p:cNvPr>
            <p:cNvSpPr/>
            <p:nvPr/>
          </p:nvSpPr>
          <p:spPr>
            <a:xfrm>
              <a:off x="4355432" y="1747457"/>
              <a:ext cx="4503837" cy="1031394"/>
            </a:xfrm>
            <a:custGeom>
              <a:avLst/>
              <a:gdLst>
                <a:gd name="connsiteX0" fmla="*/ 0 w 3030546"/>
                <a:gd name="connsiteY0" fmla="*/ 0 h 1031394"/>
                <a:gd name="connsiteX1" fmla="*/ 3030546 w 3030546"/>
                <a:gd name="connsiteY1" fmla="*/ 0 h 1031394"/>
                <a:gd name="connsiteX2" fmla="*/ 3030546 w 3030546"/>
                <a:gd name="connsiteY2" fmla="*/ 1031394 h 1031394"/>
                <a:gd name="connsiteX3" fmla="*/ 0 w 3030546"/>
                <a:gd name="connsiteY3" fmla="*/ 1031394 h 1031394"/>
                <a:gd name="connsiteX4" fmla="*/ 0 w 3030546"/>
                <a:gd name="connsiteY4" fmla="*/ 0 h 10313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0546" h="1031394">
                  <a:moveTo>
                    <a:pt x="0" y="0"/>
                  </a:moveTo>
                  <a:lnTo>
                    <a:pt x="3030546" y="0"/>
                  </a:lnTo>
                  <a:lnTo>
                    <a:pt x="3030546" y="1031394"/>
                  </a:lnTo>
                  <a:lnTo>
                    <a:pt x="0" y="103139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0960" tIns="30480" rIns="60960" bIns="30480" numCol="1" spcCol="1270" anchor="ctr" anchorCtr="0">
              <a:noAutofit/>
            </a:bodyPr>
            <a:lstStyle/>
            <a:p>
              <a:pPr marL="0" lvl="0" indent="0" algn="l" defTabSz="1066800">
                <a:lnSpc>
                  <a:spcPct val="90000"/>
                </a:lnSpc>
                <a:spcBef>
                  <a:spcPct val="0"/>
                </a:spcBef>
                <a:spcAft>
                  <a:spcPct val="35000"/>
                </a:spcAft>
                <a:buNone/>
              </a:pPr>
              <a:r>
                <a:rPr lang="en-US" sz="2400" kern="1200">
                  <a:solidFill>
                    <a:schemeClr val="tx1">
                      <a:lumMod val="50000"/>
                    </a:schemeClr>
                  </a:solidFill>
                  <a:latin typeface="Arial" panose="020B0604020202020204" pitchFamily="34" charset="0"/>
                  <a:ea typeface="Verdana" panose="020B0604030504040204" pitchFamily="34" charset="0"/>
                  <a:cs typeface="Arial" panose="020B0604020202020204" pitchFamily="34" charset="0"/>
                </a:rPr>
                <a:t>Ensure the document is understood by a wider audience</a:t>
              </a:r>
              <a:endParaRPr lang="en-US" sz="2800" kern="1200">
                <a:solidFill>
                  <a:schemeClr val="tx1">
                    <a:lumMod val="50000"/>
                  </a:schemeClr>
                </a:solidFill>
                <a:latin typeface="Arial" panose="020B0604020202020204" pitchFamily="34" charset="0"/>
                <a:ea typeface="Verdana" panose="020B0604030504040204" pitchFamily="34" charset="0"/>
                <a:cs typeface="Arial" panose="020B0604020202020204" pitchFamily="34" charset="0"/>
              </a:endParaRPr>
            </a:p>
          </p:txBody>
        </p:sp>
        <p:sp>
          <p:nvSpPr>
            <p:cNvPr id="10" name="Oval 9">
              <a:extLst>
                <a:ext uri="{FF2B5EF4-FFF2-40B4-BE49-F238E27FC236}">
                  <a16:creationId xmlns:a16="http://schemas.microsoft.com/office/drawing/2014/main" id="{B62CA1B3-3B40-4250-A887-44D2AC774FBB}"/>
                </a:ext>
              </a:extLst>
            </p:cNvPr>
            <p:cNvSpPr/>
            <p:nvPr/>
          </p:nvSpPr>
          <p:spPr>
            <a:xfrm>
              <a:off x="2887154" y="2807018"/>
              <a:ext cx="1031394" cy="1031394"/>
            </a:xfrm>
            <a:prstGeom prst="ellipse">
              <a:avLst/>
            </a:prstGeom>
            <a:solidFill>
              <a:srgbClr val="EF8D2A"/>
            </a:solid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1" name="Freeform: Shape 10">
              <a:extLst>
                <a:ext uri="{FF2B5EF4-FFF2-40B4-BE49-F238E27FC236}">
                  <a16:creationId xmlns:a16="http://schemas.microsoft.com/office/drawing/2014/main" id="{2538EA9F-4471-40B6-829B-87588AAAF9F1}"/>
                </a:ext>
              </a:extLst>
            </p:cNvPr>
            <p:cNvSpPr/>
            <p:nvPr/>
          </p:nvSpPr>
          <p:spPr>
            <a:xfrm>
              <a:off x="4355432" y="2959035"/>
              <a:ext cx="3724874" cy="1031394"/>
            </a:xfrm>
            <a:custGeom>
              <a:avLst/>
              <a:gdLst>
                <a:gd name="connsiteX0" fmla="*/ 0 w 3724874"/>
                <a:gd name="connsiteY0" fmla="*/ 0 h 1031394"/>
                <a:gd name="connsiteX1" fmla="*/ 3724874 w 3724874"/>
                <a:gd name="connsiteY1" fmla="*/ 0 h 1031394"/>
                <a:gd name="connsiteX2" fmla="*/ 3724874 w 3724874"/>
                <a:gd name="connsiteY2" fmla="*/ 1031394 h 1031394"/>
                <a:gd name="connsiteX3" fmla="*/ 0 w 3724874"/>
                <a:gd name="connsiteY3" fmla="*/ 1031394 h 1031394"/>
                <a:gd name="connsiteX4" fmla="*/ 0 w 3724874"/>
                <a:gd name="connsiteY4" fmla="*/ 0 h 10313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4874" h="1031394">
                  <a:moveTo>
                    <a:pt x="0" y="0"/>
                  </a:moveTo>
                  <a:lnTo>
                    <a:pt x="3724874" y="0"/>
                  </a:lnTo>
                  <a:lnTo>
                    <a:pt x="3724874" y="1031394"/>
                  </a:lnTo>
                  <a:lnTo>
                    <a:pt x="0" y="103139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0960" tIns="30480" rIns="60960" bIns="30480" numCol="1" spcCol="1270" anchor="ctr" anchorCtr="0">
              <a:noAutofit/>
            </a:bodyPr>
            <a:lstStyle/>
            <a:p>
              <a:pPr marL="0" lvl="0" indent="0" algn="l" defTabSz="1066800">
                <a:lnSpc>
                  <a:spcPct val="90000"/>
                </a:lnSpc>
                <a:spcBef>
                  <a:spcPct val="0"/>
                </a:spcBef>
                <a:spcAft>
                  <a:spcPct val="35000"/>
                </a:spcAft>
                <a:buNone/>
              </a:pPr>
              <a:r>
                <a:rPr lang="en-US" sz="2400" kern="1200">
                  <a:solidFill>
                    <a:schemeClr val="tx1">
                      <a:lumMod val="50000"/>
                    </a:schemeClr>
                  </a:solidFill>
                  <a:latin typeface="Arial" panose="020B0604020202020204" pitchFamily="34" charset="0"/>
                  <a:ea typeface="Verdana" panose="020B0604030504040204" pitchFamily="34" charset="0"/>
                  <a:cs typeface="Arial" panose="020B0604020202020204" pitchFamily="34" charset="0"/>
                </a:rPr>
                <a:t>Validate content by peer review</a:t>
              </a:r>
            </a:p>
          </p:txBody>
        </p:sp>
        <p:sp>
          <p:nvSpPr>
            <p:cNvPr id="12" name="Oval 11">
              <a:extLst>
                <a:ext uri="{FF2B5EF4-FFF2-40B4-BE49-F238E27FC236}">
                  <a16:creationId xmlns:a16="http://schemas.microsoft.com/office/drawing/2014/main" id="{A4546738-E07E-413D-BE8C-F4F67686C3E9}"/>
                </a:ext>
              </a:extLst>
            </p:cNvPr>
            <p:cNvSpPr/>
            <p:nvPr/>
          </p:nvSpPr>
          <p:spPr>
            <a:xfrm>
              <a:off x="2887154" y="4024064"/>
              <a:ext cx="1031394" cy="1031394"/>
            </a:xfrm>
            <a:prstGeom prst="ellipse">
              <a:avLst/>
            </a:prstGeom>
            <a:solidFill>
              <a:srgbClr val="F7922C"/>
            </a:solid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3" name="Freeform: Shape 12">
              <a:extLst>
                <a:ext uri="{FF2B5EF4-FFF2-40B4-BE49-F238E27FC236}">
                  <a16:creationId xmlns:a16="http://schemas.microsoft.com/office/drawing/2014/main" id="{BBF53D83-B371-4AE0-B4D2-6984A53F201F}"/>
                </a:ext>
              </a:extLst>
            </p:cNvPr>
            <p:cNvSpPr/>
            <p:nvPr/>
          </p:nvSpPr>
          <p:spPr>
            <a:xfrm>
              <a:off x="4444824" y="4026122"/>
              <a:ext cx="3030546" cy="1031394"/>
            </a:xfrm>
            <a:custGeom>
              <a:avLst/>
              <a:gdLst>
                <a:gd name="connsiteX0" fmla="*/ 0 w 3030546"/>
                <a:gd name="connsiteY0" fmla="*/ 0 h 1031394"/>
                <a:gd name="connsiteX1" fmla="*/ 3030546 w 3030546"/>
                <a:gd name="connsiteY1" fmla="*/ 0 h 1031394"/>
                <a:gd name="connsiteX2" fmla="*/ 3030546 w 3030546"/>
                <a:gd name="connsiteY2" fmla="*/ 1031394 h 1031394"/>
                <a:gd name="connsiteX3" fmla="*/ 0 w 3030546"/>
                <a:gd name="connsiteY3" fmla="*/ 1031394 h 1031394"/>
                <a:gd name="connsiteX4" fmla="*/ 0 w 3030546"/>
                <a:gd name="connsiteY4" fmla="*/ 0 h 10313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0546" h="1031394">
                  <a:moveTo>
                    <a:pt x="0" y="0"/>
                  </a:moveTo>
                  <a:lnTo>
                    <a:pt x="3030546" y="0"/>
                  </a:lnTo>
                  <a:lnTo>
                    <a:pt x="3030546" y="1031394"/>
                  </a:lnTo>
                  <a:lnTo>
                    <a:pt x="0" y="103139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0960" tIns="30480" rIns="60960" bIns="30480" numCol="1" spcCol="1270" anchor="ctr" anchorCtr="0">
              <a:noAutofit/>
            </a:bodyPr>
            <a:lstStyle/>
            <a:p>
              <a:pPr marL="0" lvl="0" indent="0" algn="l" defTabSz="1066800">
                <a:lnSpc>
                  <a:spcPct val="90000"/>
                </a:lnSpc>
                <a:spcBef>
                  <a:spcPct val="0"/>
                </a:spcBef>
                <a:spcAft>
                  <a:spcPct val="35000"/>
                </a:spcAft>
                <a:buNone/>
              </a:pPr>
              <a:r>
                <a:rPr lang="en-US" sz="2400" kern="1200">
                  <a:solidFill>
                    <a:schemeClr val="tx1">
                      <a:lumMod val="50000"/>
                    </a:schemeClr>
                  </a:solidFill>
                  <a:latin typeface="Arial" panose="020B0604020202020204" pitchFamily="34" charset="0"/>
                  <a:ea typeface="Verdana" panose="020B0604030504040204" pitchFamily="34" charset="0"/>
                  <a:cs typeface="Arial" panose="020B0604020202020204" pitchFamily="34" charset="0"/>
                </a:rPr>
                <a:t>Ensure stakeholder buy-in</a:t>
              </a:r>
            </a:p>
          </p:txBody>
        </p:sp>
        <p:sp>
          <p:nvSpPr>
            <p:cNvPr id="14" name="Oval 13">
              <a:extLst>
                <a:ext uri="{FF2B5EF4-FFF2-40B4-BE49-F238E27FC236}">
                  <a16:creationId xmlns:a16="http://schemas.microsoft.com/office/drawing/2014/main" id="{632ACE79-1DF5-4A86-947B-E5BFE78BB074}"/>
                </a:ext>
              </a:extLst>
            </p:cNvPr>
            <p:cNvSpPr/>
            <p:nvPr/>
          </p:nvSpPr>
          <p:spPr>
            <a:xfrm>
              <a:off x="2887154" y="5134402"/>
              <a:ext cx="1031394" cy="1031394"/>
            </a:xfrm>
            <a:prstGeom prst="ellipse">
              <a:avLst/>
            </a:prstGeom>
            <a:solidFill>
              <a:srgbClr val="F18E2B"/>
            </a:solid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5" name="Freeform: Shape 14">
              <a:extLst>
                <a:ext uri="{FF2B5EF4-FFF2-40B4-BE49-F238E27FC236}">
                  <a16:creationId xmlns:a16="http://schemas.microsoft.com/office/drawing/2014/main" id="{5CA14369-AF0F-4AB3-A4C0-16C5A065F3C9}"/>
                </a:ext>
              </a:extLst>
            </p:cNvPr>
            <p:cNvSpPr/>
            <p:nvPr/>
          </p:nvSpPr>
          <p:spPr>
            <a:xfrm>
              <a:off x="4444824" y="5059513"/>
              <a:ext cx="3030546" cy="1031394"/>
            </a:xfrm>
            <a:custGeom>
              <a:avLst/>
              <a:gdLst>
                <a:gd name="connsiteX0" fmla="*/ 0 w 3030546"/>
                <a:gd name="connsiteY0" fmla="*/ 0 h 1031394"/>
                <a:gd name="connsiteX1" fmla="*/ 3030546 w 3030546"/>
                <a:gd name="connsiteY1" fmla="*/ 0 h 1031394"/>
                <a:gd name="connsiteX2" fmla="*/ 3030546 w 3030546"/>
                <a:gd name="connsiteY2" fmla="*/ 1031394 h 1031394"/>
                <a:gd name="connsiteX3" fmla="*/ 0 w 3030546"/>
                <a:gd name="connsiteY3" fmla="*/ 1031394 h 1031394"/>
                <a:gd name="connsiteX4" fmla="*/ 0 w 3030546"/>
                <a:gd name="connsiteY4" fmla="*/ 0 h 10313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0546" h="1031394">
                  <a:moveTo>
                    <a:pt x="0" y="0"/>
                  </a:moveTo>
                  <a:lnTo>
                    <a:pt x="3030546" y="0"/>
                  </a:lnTo>
                  <a:lnTo>
                    <a:pt x="3030546" y="1031394"/>
                  </a:lnTo>
                  <a:lnTo>
                    <a:pt x="0" y="103139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0960" tIns="30480" rIns="60960" bIns="30480" numCol="1" spcCol="1270" anchor="ctr" anchorCtr="0">
              <a:noAutofit/>
            </a:bodyPr>
            <a:lstStyle/>
            <a:p>
              <a:pPr marL="0" lvl="0" indent="0" algn="l" defTabSz="1066800" rtl="0" eaLnBrk="1" latinLnBrk="0" hangingPunct="1">
                <a:lnSpc>
                  <a:spcPct val="90000"/>
                </a:lnSpc>
                <a:spcBef>
                  <a:spcPct val="0"/>
                </a:spcBef>
                <a:spcAft>
                  <a:spcPct val="35000"/>
                </a:spcAft>
                <a:buFont typeface="Arial"/>
                <a:buNone/>
              </a:pPr>
              <a:r>
                <a:rPr lang="en-US" sz="2400" kern="1200">
                  <a:solidFill>
                    <a:schemeClr val="tx1">
                      <a:lumMod val="50000"/>
                    </a:schemeClr>
                  </a:solidFill>
                  <a:latin typeface="Arial" panose="020B0604020202020204" pitchFamily="34" charset="0"/>
                  <a:ea typeface="Verdana" panose="020B0604030504040204" pitchFamily="34" charset="0"/>
                  <a:cs typeface="Arial" panose="020B0604020202020204" pitchFamily="34" charset="0"/>
                </a:rPr>
                <a:t>Strengthen the document</a:t>
              </a:r>
            </a:p>
          </p:txBody>
        </p:sp>
      </p:grpSp>
      <p:sp>
        <p:nvSpPr>
          <p:cNvPr id="6" name="Rectangle 5"/>
          <p:cNvSpPr/>
          <p:nvPr/>
        </p:nvSpPr>
        <p:spPr>
          <a:xfrm>
            <a:off x="1981202" y="6203645"/>
            <a:ext cx="8229599" cy="654355"/>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7" name="Title 1">
            <a:extLst>
              <a:ext uri="{FF2B5EF4-FFF2-40B4-BE49-F238E27FC236}">
                <a16:creationId xmlns:a16="http://schemas.microsoft.com/office/drawing/2014/main" id="{3F243038-D058-480D-9FC9-B78A7C8D5A11}"/>
              </a:ext>
            </a:extLst>
          </p:cNvPr>
          <p:cNvSpPr txBox="1">
            <a:spLocks/>
          </p:cNvSpPr>
          <p:nvPr/>
        </p:nvSpPr>
        <p:spPr>
          <a:xfrm>
            <a:off x="2298032" y="444117"/>
            <a:ext cx="7563145" cy="1089521"/>
          </a:xfrm>
          <a:prstGeom prst="rect">
            <a:avLst/>
          </a:prstGeom>
        </p:spPr>
        <p:txBody>
          <a:bodyPr/>
          <a:lstStyle>
            <a:lvl1pPr algn="l" defTabSz="457200" rtl="0" eaLnBrk="1" latinLnBrk="0" hangingPunct="1">
              <a:spcBef>
                <a:spcPct val="0"/>
              </a:spcBef>
              <a:buNone/>
              <a:defRPr sz="3600" b="1" kern="1200">
                <a:solidFill>
                  <a:srgbClr val="FFFFFF"/>
                </a:solidFill>
                <a:latin typeface="Arial"/>
                <a:ea typeface="+mj-ea"/>
                <a:cs typeface="Arial"/>
              </a:defRPr>
            </a:lvl1pPr>
          </a:lstStyle>
          <a:p>
            <a:r>
              <a:rPr lang="en-GB">
                <a:solidFill>
                  <a:schemeClr val="tx1">
                    <a:lumMod val="50000"/>
                  </a:schemeClr>
                </a:solidFill>
              </a:rPr>
              <a:t>Open Consultation and FRAC</a:t>
            </a:r>
          </a:p>
        </p:txBody>
      </p:sp>
      <p:sp>
        <p:nvSpPr>
          <p:cNvPr id="20" name="Slide Number Placeholder 3">
            <a:extLst>
              <a:ext uri="{FF2B5EF4-FFF2-40B4-BE49-F238E27FC236}">
                <a16:creationId xmlns:a16="http://schemas.microsoft.com/office/drawing/2014/main" id="{DDE1F302-CB77-4308-84DF-27B86C750C10}"/>
              </a:ext>
            </a:extLst>
          </p:cNvPr>
          <p:cNvSpPr txBox="1">
            <a:spLocks/>
          </p:cNvSpPr>
          <p:nvPr/>
        </p:nvSpPr>
        <p:spPr>
          <a:xfrm>
            <a:off x="10972800" y="6553200"/>
            <a:ext cx="609600" cy="30003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BDFE5414-5A15-4A0D-B325-6716E266CBF7}" type="slidenum">
              <a:rPr lang="en-US" sz="1200" smtClean="0">
                <a:solidFill>
                  <a:prstClr val="black">
                    <a:tint val="75000"/>
                  </a:prstClr>
                </a:solidFill>
                <a:latin typeface="Calibri" panose="020F0502020204030204"/>
              </a:rPr>
              <a:pPr>
                <a:defRPr/>
              </a:pPr>
              <a:t>46</a:t>
            </a:fld>
            <a:endParaRPr lang="en-US" sz="1200">
              <a:solidFill>
                <a:prstClr val="black">
                  <a:tint val="75000"/>
                </a:prstClr>
              </a:solidFill>
              <a:latin typeface="Calibri" panose="020F0502020204030204"/>
            </a:endParaRPr>
          </a:p>
        </p:txBody>
      </p:sp>
    </p:spTree>
    <p:extLst>
      <p:ext uri="{BB962C8B-B14F-4D97-AF65-F5344CB8AC3E}">
        <p14:creationId xmlns:p14="http://schemas.microsoft.com/office/powerpoint/2010/main" val="97506336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946484" y="1533638"/>
            <a:ext cx="10254916" cy="5023573"/>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0" indent="0" defTabSz="914400" fontAlgn="base">
              <a:spcBef>
                <a:spcPts val="1200"/>
              </a:spcBef>
              <a:spcAft>
                <a:spcPct val="0"/>
              </a:spcAft>
              <a:buClr>
                <a:srgbClr val="000000"/>
              </a:buClr>
              <a:buSzPct val="60000"/>
              <a:buBlip>
                <a:blip r:embed="rId3"/>
              </a:buBlip>
            </a:pPr>
            <a:r>
              <a:rPr lang="en-US" sz="2800" dirty="0">
                <a:solidFill>
                  <a:srgbClr val="364E8D"/>
                </a:solidFill>
                <a:latin typeface="Arial" panose="020B0604020202020204" pitchFamily="34" charset="0"/>
                <a:ea typeface="Verdana" panose="020B0604030504040204" pitchFamily="34" charset="0"/>
                <a:cs typeface="Arial" panose="020B0604020202020204" pitchFamily="34" charset="0"/>
              </a:rPr>
              <a:t> </a:t>
            </a:r>
            <a:r>
              <a:rPr lang="en-US" sz="2800" dirty="0">
                <a:solidFill>
                  <a:schemeClr val="tx1">
                    <a:lumMod val="50000"/>
                  </a:schemeClr>
                </a:solidFill>
                <a:latin typeface="Arial" panose="020B0604020202020204" pitchFamily="34" charset="0"/>
                <a:ea typeface="Verdana" panose="020B0604030504040204" pitchFamily="34" charset="0"/>
                <a:cs typeface="Arial" panose="020B0604020202020204" pitchFamily="34" charset="0"/>
              </a:rPr>
              <a:t>Launched to all EUROCAE &amp; RTCA members</a:t>
            </a:r>
          </a:p>
          <a:p>
            <a:pPr marL="0" lvl="0" indent="0" defTabSz="914400" fontAlgn="base">
              <a:spcBef>
                <a:spcPts val="1200"/>
              </a:spcBef>
              <a:spcAft>
                <a:spcPct val="0"/>
              </a:spcAft>
              <a:buClr>
                <a:srgbClr val="000000"/>
              </a:buClr>
              <a:buSzPct val="60000"/>
              <a:buBlip>
                <a:blip r:embed="rId3"/>
              </a:buBlip>
            </a:pPr>
            <a:r>
              <a:rPr lang="en-US" sz="2800" dirty="0">
                <a:solidFill>
                  <a:schemeClr val="tx1">
                    <a:lumMod val="50000"/>
                  </a:schemeClr>
                </a:solidFill>
                <a:latin typeface="Arial" panose="020B0604020202020204" pitchFamily="34" charset="0"/>
                <a:ea typeface="Verdana" panose="020B0604030504040204" pitchFamily="34" charset="0"/>
                <a:cs typeface="Arial" panose="020B0604020202020204" pitchFamily="34" charset="0"/>
              </a:rPr>
              <a:t> Announced on the public website</a:t>
            </a:r>
          </a:p>
          <a:p>
            <a:pPr marL="0" lvl="0" indent="0" defTabSz="914400" fontAlgn="base">
              <a:spcBef>
                <a:spcPts val="1200"/>
              </a:spcBef>
              <a:spcAft>
                <a:spcPct val="0"/>
              </a:spcAft>
              <a:buClr>
                <a:srgbClr val="000000"/>
              </a:buClr>
              <a:buSzPct val="60000"/>
              <a:buBlip>
                <a:blip r:embed="rId3"/>
              </a:buBlip>
            </a:pPr>
            <a:r>
              <a:rPr lang="en-US" sz="2800" dirty="0">
                <a:solidFill>
                  <a:schemeClr val="tx1">
                    <a:lumMod val="50000"/>
                  </a:schemeClr>
                </a:solidFill>
                <a:latin typeface="Arial" panose="020B0604020202020204" pitchFamily="34" charset="0"/>
                <a:ea typeface="Verdana" panose="020B0604030504040204" pitchFamily="34" charset="0"/>
                <a:cs typeface="Arial" panose="020B0604020202020204" pitchFamily="34" charset="0"/>
              </a:rPr>
              <a:t> Duration: 28 days</a:t>
            </a:r>
          </a:p>
          <a:p>
            <a:pPr marL="0" lvl="0" indent="0" defTabSz="914400" fontAlgn="base">
              <a:spcBef>
                <a:spcPts val="1200"/>
              </a:spcBef>
              <a:spcAft>
                <a:spcPct val="0"/>
              </a:spcAft>
              <a:buClr>
                <a:srgbClr val="000000"/>
              </a:buClr>
              <a:buSzPct val="60000"/>
              <a:buBlip>
                <a:blip r:embed="rId3"/>
              </a:buBlip>
            </a:pPr>
            <a:r>
              <a:rPr lang="en-US" sz="2800" dirty="0">
                <a:solidFill>
                  <a:schemeClr val="tx1">
                    <a:lumMod val="50000"/>
                  </a:schemeClr>
                </a:solidFill>
                <a:latin typeface="Arial" panose="020B0604020202020204" pitchFamily="34" charset="0"/>
                <a:ea typeface="Verdana" panose="020B0604030504040204" pitchFamily="34" charset="0"/>
                <a:cs typeface="Arial" panose="020B0604020202020204" pitchFamily="34" charset="0"/>
              </a:rPr>
              <a:t> Actions by WG/SC:</a:t>
            </a:r>
          </a:p>
          <a:p>
            <a:pPr lvl="1">
              <a:spcBef>
                <a:spcPts val="1200"/>
              </a:spcBef>
            </a:pPr>
            <a:r>
              <a:rPr lang="en-US" sz="2400" dirty="0">
                <a:solidFill>
                  <a:schemeClr val="tx1">
                    <a:lumMod val="50000"/>
                  </a:schemeClr>
                </a:solidFill>
                <a:latin typeface="Arial" panose="020B0604020202020204" pitchFamily="34" charset="0"/>
                <a:ea typeface="Verdana" panose="020B0604030504040204" pitchFamily="34" charset="0"/>
                <a:cs typeface="Arial" panose="020B0604020202020204" pitchFamily="34" charset="0"/>
              </a:rPr>
              <a:t>To provide the draft document to EUROCAE &amp; RTCA and</a:t>
            </a:r>
          </a:p>
          <a:p>
            <a:pPr lvl="1">
              <a:spcBef>
                <a:spcPts val="1200"/>
              </a:spcBef>
            </a:pPr>
            <a:r>
              <a:rPr lang="en-US" sz="2400" dirty="0">
                <a:solidFill>
                  <a:schemeClr val="tx1">
                    <a:lumMod val="50000"/>
                  </a:schemeClr>
                </a:solidFill>
                <a:latin typeface="Arial" panose="020B0604020202020204" pitchFamily="34" charset="0"/>
                <a:ea typeface="Verdana" panose="020B0604030504040204" pitchFamily="34" charset="0"/>
                <a:cs typeface="Arial" panose="020B0604020202020204" pitchFamily="34" charset="0"/>
              </a:rPr>
              <a:t>To organize the comment resolution meeting.</a:t>
            </a:r>
          </a:p>
        </p:txBody>
      </p:sp>
      <p:sp>
        <p:nvSpPr>
          <p:cNvPr id="5" name="Title 1">
            <a:extLst>
              <a:ext uri="{FF2B5EF4-FFF2-40B4-BE49-F238E27FC236}">
                <a16:creationId xmlns:a16="http://schemas.microsoft.com/office/drawing/2014/main" id="{87D48D6D-1A3B-4621-8EF9-CFC4FD19C5BE}"/>
              </a:ext>
            </a:extLst>
          </p:cNvPr>
          <p:cNvSpPr txBox="1">
            <a:spLocks/>
          </p:cNvSpPr>
          <p:nvPr/>
        </p:nvSpPr>
        <p:spPr>
          <a:xfrm>
            <a:off x="3188305" y="444117"/>
            <a:ext cx="6339384" cy="1089521"/>
          </a:xfrm>
          <a:prstGeom prst="rect">
            <a:avLst/>
          </a:prstGeom>
        </p:spPr>
        <p:txBody>
          <a:bodyPr/>
          <a:lstStyle>
            <a:lvl1pPr algn="l" defTabSz="457200" rtl="0" eaLnBrk="1" latinLnBrk="0" hangingPunct="1">
              <a:spcBef>
                <a:spcPct val="0"/>
              </a:spcBef>
              <a:buNone/>
              <a:defRPr sz="3600" b="1" kern="1200">
                <a:solidFill>
                  <a:srgbClr val="FFFFFF"/>
                </a:solidFill>
                <a:latin typeface="Arial"/>
                <a:ea typeface="+mj-ea"/>
                <a:cs typeface="Arial"/>
              </a:defRPr>
            </a:lvl1pPr>
          </a:lstStyle>
          <a:p>
            <a:r>
              <a:rPr lang="en-GB" dirty="0">
                <a:solidFill>
                  <a:schemeClr val="tx1">
                    <a:lumMod val="50000"/>
                  </a:schemeClr>
                </a:solidFill>
              </a:rPr>
              <a:t>O/C and FRAC </a:t>
            </a:r>
            <a:r>
              <a:rPr lang="en-GB" sz="1800" dirty="0">
                <a:solidFill>
                  <a:schemeClr val="tx1">
                    <a:lumMod val="50000"/>
                  </a:schemeClr>
                </a:solidFill>
              </a:rPr>
              <a:t>(cont’d)</a:t>
            </a:r>
            <a:endParaRPr lang="en-GB" dirty="0">
              <a:solidFill>
                <a:schemeClr val="tx1">
                  <a:lumMod val="50000"/>
                </a:schemeClr>
              </a:solidFill>
            </a:endParaRPr>
          </a:p>
        </p:txBody>
      </p:sp>
      <p:sp>
        <p:nvSpPr>
          <p:cNvPr id="4" name="Slide Number Placeholder 3">
            <a:extLst>
              <a:ext uri="{FF2B5EF4-FFF2-40B4-BE49-F238E27FC236}">
                <a16:creationId xmlns:a16="http://schemas.microsoft.com/office/drawing/2014/main" id="{ADCCE9E5-EEE1-4CEE-B488-D3FBFB515996}"/>
              </a:ext>
            </a:extLst>
          </p:cNvPr>
          <p:cNvSpPr txBox="1">
            <a:spLocks/>
          </p:cNvSpPr>
          <p:nvPr/>
        </p:nvSpPr>
        <p:spPr>
          <a:xfrm>
            <a:off x="10972800" y="6553200"/>
            <a:ext cx="609600" cy="30003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BDFE5414-5A15-4A0D-B325-6716E266CBF7}" type="slidenum">
              <a:rPr lang="en-US" sz="1200" smtClean="0">
                <a:solidFill>
                  <a:prstClr val="black">
                    <a:tint val="75000"/>
                  </a:prstClr>
                </a:solidFill>
                <a:latin typeface="Calibri" panose="020F0502020204030204"/>
              </a:rPr>
              <a:pPr>
                <a:defRPr/>
              </a:pPr>
              <a:t>47</a:t>
            </a:fld>
            <a:endParaRPr lang="en-US" sz="1200">
              <a:solidFill>
                <a:prstClr val="black">
                  <a:tint val="75000"/>
                </a:prstClr>
              </a:solidFill>
              <a:latin typeface="Calibri" panose="020F0502020204030204"/>
            </a:endParaRPr>
          </a:p>
        </p:txBody>
      </p:sp>
    </p:spTree>
    <p:extLst>
      <p:ext uri="{BB962C8B-B14F-4D97-AF65-F5344CB8AC3E}">
        <p14:creationId xmlns:p14="http://schemas.microsoft.com/office/powerpoint/2010/main" val="342048100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962526" y="1744579"/>
            <a:ext cx="9248274" cy="4757821"/>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0" indent="0" defTabSz="914400" fontAlgn="base">
              <a:spcBef>
                <a:spcPts val="1200"/>
              </a:spcBef>
              <a:spcAft>
                <a:spcPct val="0"/>
              </a:spcAft>
              <a:buClr>
                <a:srgbClr val="000000"/>
              </a:buClr>
              <a:buSzPct val="60000"/>
              <a:buBlip>
                <a:blip r:embed="rId3"/>
              </a:buBlip>
            </a:pPr>
            <a:r>
              <a:rPr lang="en-US" sz="2800">
                <a:solidFill>
                  <a:srgbClr val="364E8D"/>
                </a:solidFill>
                <a:latin typeface="Arial" panose="020B0604020202020204" pitchFamily="34" charset="0"/>
                <a:ea typeface="Verdana" panose="020B0604030504040204" pitchFamily="34" charset="0"/>
                <a:cs typeface="Arial" panose="020B0604020202020204" pitchFamily="34" charset="0"/>
              </a:rPr>
              <a:t> </a:t>
            </a:r>
            <a:r>
              <a:rPr lang="en-US" sz="2800">
                <a:solidFill>
                  <a:schemeClr val="tx1">
                    <a:lumMod val="50000"/>
                  </a:schemeClr>
                </a:solidFill>
                <a:latin typeface="Arial" panose="020B0604020202020204" pitchFamily="34" charset="0"/>
                <a:ea typeface="Verdana" panose="020B0604030504040204" pitchFamily="34" charset="0"/>
                <a:cs typeface="Arial" panose="020B0604020202020204" pitchFamily="34" charset="0"/>
              </a:rPr>
              <a:t>Comment levels</a:t>
            </a:r>
          </a:p>
          <a:p>
            <a:pPr lvl="1"/>
            <a:r>
              <a:rPr lang="en-US" sz="2400">
                <a:solidFill>
                  <a:schemeClr val="tx1">
                    <a:lumMod val="50000"/>
                  </a:schemeClr>
                </a:solidFill>
                <a:latin typeface="Arial" panose="020B0604020202020204" pitchFamily="34" charset="0"/>
                <a:ea typeface="Verdana" panose="020B0604030504040204" pitchFamily="34" charset="0"/>
                <a:cs typeface="Arial" panose="020B0604020202020204" pitchFamily="34" charset="0"/>
              </a:rPr>
              <a:t>Editorial</a:t>
            </a:r>
          </a:p>
          <a:p>
            <a:pPr lvl="1"/>
            <a:r>
              <a:rPr lang="en-US" sz="2400">
                <a:solidFill>
                  <a:schemeClr val="tx1">
                    <a:lumMod val="50000"/>
                  </a:schemeClr>
                </a:solidFill>
                <a:latin typeface="Arial" panose="020B0604020202020204" pitchFamily="34" charset="0"/>
                <a:ea typeface="Verdana" panose="020B0604030504040204" pitchFamily="34" charset="0"/>
                <a:cs typeface="Arial" panose="020B0604020202020204" pitchFamily="34" charset="0"/>
              </a:rPr>
              <a:t>Low</a:t>
            </a:r>
          </a:p>
          <a:p>
            <a:pPr lvl="1"/>
            <a:r>
              <a:rPr lang="en-US" sz="2400">
                <a:solidFill>
                  <a:schemeClr val="tx1">
                    <a:lumMod val="50000"/>
                  </a:schemeClr>
                </a:solidFill>
                <a:latin typeface="Arial" panose="020B0604020202020204" pitchFamily="34" charset="0"/>
                <a:ea typeface="Verdana" panose="020B0604030504040204" pitchFamily="34" charset="0"/>
                <a:cs typeface="Arial" panose="020B0604020202020204" pitchFamily="34" charset="0"/>
              </a:rPr>
              <a:t>Medium</a:t>
            </a:r>
          </a:p>
          <a:p>
            <a:pPr lvl="1"/>
            <a:r>
              <a:rPr lang="en-US" sz="2400">
                <a:solidFill>
                  <a:schemeClr val="tx1">
                    <a:lumMod val="50000"/>
                  </a:schemeClr>
                </a:solidFill>
                <a:latin typeface="Arial" panose="020B0604020202020204" pitchFamily="34" charset="0"/>
                <a:ea typeface="Verdana" panose="020B0604030504040204" pitchFamily="34" charset="0"/>
                <a:cs typeface="Arial" panose="020B0604020202020204" pitchFamily="34" charset="0"/>
              </a:rPr>
              <a:t>High </a:t>
            </a:r>
          </a:p>
          <a:p>
            <a:pPr lvl="1"/>
            <a:r>
              <a:rPr lang="en-US" sz="2400">
                <a:solidFill>
                  <a:schemeClr val="tx1">
                    <a:lumMod val="50000"/>
                  </a:schemeClr>
                </a:solidFill>
                <a:latin typeface="Arial" panose="020B0604020202020204" pitchFamily="34" charset="0"/>
                <a:ea typeface="Verdana" panose="020B0604030504040204" pitchFamily="34" charset="0"/>
                <a:cs typeface="Arial" panose="020B0604020202020204" pitchFamily="34" charset="0"/>
              </a:rPr>
              <a:t>Non-concur (dissenting opinion)</a:t>
            </a:r>
            <a:endParaRPr lang="en-US" sz="2000">
              <a:solidFill>
                <a:schemeClr val="tx1">
                  <a:lumMod val="50000"/>
                </a:schemeClr>
              </a:solidFill>
              <a:latin typeface="Arial" panose="020B0604020202020204" pitchFamily="34" charset="0"/>
              <a:ea typeface="Verdana" panose="020B0604030504040204" pitchFamily="34" charset="0"/>
              <a:cs typeface="Arial" panose="020B0604020202020204" pitchFamily="34" charset="0"/>
            </a:endParaRPr>
          </a:p>
        </p:txBody>
      </p:sp>
      <p:sp>
        <p:nvSpPr>
          <p:cNvPr id="6" name="Title 1">
            <a:extLst>
              <a:ext uri="{FF2B5EF4-FFF2-40B4-BE49-F238E27FC236}">
                <a16:creationId xmlns:a16="http://schemas.microsoft.com/office/drawing/2014/main" id="{29F59376-5041-485F-A2A2-E77C2934231B}"/>
              </a:ext>
            </a:extLst>
          </p:cNvPr>
          <p:cNvSpPr txBox="1">
            <a:spLocks/>
          </p:cNvSpPr>
          <p:nvPr/>
        </p:nvSpPr>
        <p:spPr>
          <a:xfrm>
            <a:off x="3188305" y="444117"/>
            <a:ext cx="6339384" cy="1089521"/>
          </a:xfrm>
          <a:prstGeom prst="rect">
            <a:avLst/>
          </a:prstGeom>
        </p:spPr>
        <p:txBody>
          <a:bodyPr/>
          <a:lstStyle>
            <a:lvl1pPr algn="l" defTabSz="457200" rtl="0" eaLnBrk="1" latinLnBrk="0" hangingPunct="1">
              <a:spcBef>
                <a:spcPct val="0"/>
              </a:spcBef>
              <a:buNone/>
              <a:defRPr sz="3600" b="1" kern="1200">
                <a:solidFill>
                  <a:srgbClr val="FFFFFF"/>
                </a:solidFill>
                <a:latin typeface="Arial"/>
                <a:ea typeface="+mj-ea"/>
                <a:cs typeface="Arial"/>
              </a:defRPr>
            </a:lvl1pPr>
          </a:lstStyle>
          <a:p>
            <a:r>
              <a:rPr lang="en-GB" dirty="0">
                <a:solidFill>
                  <a:schemeClr val="tx1">
                    <a:lumMod val="50000"/>
                  </a:schemeClr>
                </a:solidFill>
              </a:rPr>
              <a:t>O/C and FRAC </a:t>
            </a:r>
            <a:r>
              <a:rPr lang="en-GB" sz="1800" dirty="0">
                <a:solidFill>
                  <a:schemeClr val="tx1">
                    <a:lumMod val="50000"/>
                  </a:schemeClr>
                </a:solidFill>
              </a:rPr>
              <a:t>(cont’d)</a:t>
            </a:r>
            <a:endParaRPr lang="en-GB" dirty="0">
              <a:solidFill>
                <a:schemeClr val="tx1">
                  <a:lumMod val="50000"/>
                </a:schemeClr>
              </a:solidFill>
            </a:endParaRPr>
          </a:p>
        </p:txBody>
      </p:sp>
      <p:sp>
        <p:nvSpPr>
          <p:cNvPr id="4" name="Slide Number Placeholder 3">
            <a:extLst>
              <a:ext uri="{FF2B5EF4-FFF2-40B4-BE49-F238E27FC236}">
                <a16:creationId xmlns:a16="http://schemas.microsoft.com/office/drawing/2014/main" id="{C15445F2-D58E-4E2D-9F91-E9E0E82F67E1}"/>
              </a:ext>
            </a:extLst>
          </p:cNvPr>
          <p:cNvSpPr txBox="1">
            <a:spLocks/>
          </p:cNvSpPr>
          <p:nvPr/>
        </p:nvSpPr>
        <p:spPr>
          <a:xfrm>
            <a:off x="10972800" y="6553200"/>
            <a:ext cx="609600" cy="30003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BDFE5414-5A15-4A0D-B325-6716E266CBF7}" type="slidenum">
              <a:rPr lang="en-US" sz="1200" smtClean="0">
                <a:solidFill>
                  <a:prstClr val="black">
                    <a:tint val="75000"/>
                  </a:prstClr>
                </a:solidFill>
                <a:latin typeface="Calibri" panose="020F0502020204030204"/>
              </a:rPr>
              <a:pPr>
                <a:defRPr/>
              </a:pPr>
              <a:t>48</a:t>
            </a:fld>
            <a:endParaRPr lang="en-US" sz="1200">
              <a:solidFill>
                <a:prstClr val="black">
                  <a:tint val="75000"/>
                </a:prstClr>
              </a:solidFill>
              <a:latin typeface="Calibri" panose="020F0502020204030204"/>
            </a:endParaRPr>
          </a:p>
        </p:txBody>
      </p:sp>
    </p:spTree>
    <p:extLst>
      <p:ext uri="{BB962C8B-B14F-4D97-AF65-F5344CB8AC3E}">
        <p14:creationId xmlns:p14="http://schemas.microsoft.com/office/powerpoint/2010/main" val="290348696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613611" y="1720516"/>
            <a:ext cx="10623883" cy="4781884"/>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0" indent="0" defTabSz="914400" fontAlgn="base">
              <a:spcBef>
                <a:spcPts val="1200"/>
              </a:spcBef>
              <a:spcAft>
                <a:spcPct val="0"/>
              </a:spcAft>
              <a:buClr>
                <a:srgbClr val="000000"/>
              </a:buClr>
              <a:buSzPct val="60000"/>
              <a:buBlip>
                <a:blip r:embed="rId3"/>
              </a:buBlip>
            </a:pPr>
            <a:r>
              <a:rPr lang="en-US" sz="2400">
                <a:solidFill>
                  <a:schemeClr val="tx1">
                    <a:lumMod val="50000"/>
                  </a:schemeClr>
                </a:solidFill>
                <a:latin typeface="Arial" panose="020B0604020202020204" pitchFamily="34" charset="0"/>
                <a:ea typeface="Verdana" panose="020B0604030504040204" pitchFamily="34" charset="0"/>
                <a:cs typeface="Arial" panose="020B0604020202020204" pitchFamily="34" charset="0"/>
              </a:rPr>
              <a:t> Following the O/C &amp; FRAC, all comments need to be reviewed and answered</a:t>
            </a:r>
          </a:p>
          <a:p>
            <a:pPr marL="0" lvl="0" indent="0" defTabSz="914400" fontAlgn="base">
              <a:spcBef>
                <a:spcPts val="1200"/>
              </a:spcBef>
              <a:spcAft>
                <a:spcPct val="0"/>
              </a:spcAft>
              <a:buClr>
                <a:srgbClr val="000000"/>
              </a:buClr>
              <a:buSzPct val="60000"/>
              <a:buBlip>
                <a:blip r:embed="rId3"/>
              </a:buBlip>
            </a:pPr>
            <a:r>
              <a:rPr lang="en-US" sz="2400">
                <a:solidFill>
                  <a:schemeClr val="tx1">
                    <a:lumMod val="50000"/>
                  </a:schemeClr>
                </a:solidFill>
                <a:latin typeface="Arial" panose="020B0604020202020204" pitchFamily="34" charset="0"/>
                <a:ea typeface="Verdana" panose="020B0604030504040204" pitchFamily="34" charset="0"/>
                <a:cs typeface="Arial" panose="020B0604020202020204" pitchFamily="34" charset="0"/>
              </a:rPr>
              <a:t> Comment resolution session</a:t>
            </a:r>
          </a:p>
          <a:p>
            <a:pPr marL="400050" lvl="1" indent="0" defTabSz="914400" fontAlgn="base">
              <a:spcBef>
                <a:spcPts val="1200"/>
              </a:spcBef>
              <a:spcAft>
                <a:spcPct val="0"/>
              </a:spcAft>
              <a:buClr>
                <a:srgbClr val="000000"/>
              </a:buClr>
              <a:buSzPct val="60000"/>
              <a:buBlip>
                <a:blip r:embed="rId3"/>
              </a:buBlip>
            </a:pPr>
            <a:r>
              <a:rPr lang="en-US" sz="2000">
                <a:solidFill>
                  <a:schemeClr val="tx1">
                    <a:lumMod val="50000"/>
                  </a:schemeClr>
                </a:solidFill>
                <a:latin typeface="Arial" panose="020B0604020202020204" pitchFamily="34" charset="0"/>
                <a:ea typeface="Verdana" panose="020B0604030504040204" pitchFamily="34" charset="0"/>
                <a:cs typeface="Arial" panose="020B0604020202020204" pitchFamily="34" charset="0"/>
              </a:rPr>
              <a:t> Meeting / WebEx / email</a:t>
            </a:r>
          </a:p>
          <a:p>
            <a:pPr marL="0" lvl="0" indent="0" defTabSz="914400" fontAlgn="base">
              <a:spcBef>
                <a:spcPts val="1200"/>
              </a:spcBef>
              <a:spcAft>
                <a:spcPct val="0"/>
              </a:spcAft>
              <a:buClr>
                <a:srgbClr val="000000"/>
              </a:buClr>
              <a:buSzPct val="60000"/>
              <a:buBlip>
                <a:blip r:embed="rId3"/>
              </a:buBlip>
            </a:pPr>
            <a:r>
              <a:rPr lang="en-US" sz="2000">
                <a:solidFill>
                  <a:schemeClr val="tx1">
                    <a:lumMod val="50000"/>
                  </a:schemeClr>
                </a:solidFill>
                <a:latin typeface="Arial" panose="020B0604020202020204" pitchFamily="34" charset="0"/>
                <a:ea typeface="Verdana" panose="020B0604030504040204" pitchFamily="34" charset="0"/>
                <a:cs typeface="Arial" panose="020B0604020202020204" pitchFamily="34" charset="0"/>
              </a:rPr>
              <a:t> </a:t>
            </a:r>
            <a:r>
              <a:rPr lang="en-US" sz="2400">
                <a:solidFill>
                  <a:schemeClr val="tx1">
                    <a:lumMod val="50000"/>
                  </a:schemeClr>
                </a:solidFill>
                <a:latin typeface="Arial" panose="020B0604020202020204" pitchFamily="34" charset="0"/>
                <a:ea typeface="Verdana" panose="020B0604030504040204" pitchFamily="34" charset="0"/>
                <a:cs typeface="Arial" panose="020B0604020202020204" pitchFamily="34" charset="0"/>
              </a:rPr>
              <a:t>Actions by WG/SC</a:t>
            </a:r>
          </a:p>
          <a:p>
            <a:pPr marL="400050" lvl="1" indent="0" defTabSz="914400" fontAlgn="base">
              <a:spcBef>
                <a:spcPts val="1200"/>
              </a:spcBef>
              <a:spcAft>
                <a:spcPct val="0"/>
              </a:spcAft>
              <a:buClr>
                <a:srgbClr val="000000"/>
              </a:buClr>
              <a:buSzPct val="60000"/>
              <a:buBlip>
                <a:blip r:embed="rId3"/>
              </a:buBlip>
            </a:pPr>
            <a:r>
              <a:rPr lang="en-US" sz="2000">
                <a:solidFill>
                  <a:schemeClr val="tx1">
                    <a:lumMod val="50000"/>
                  </a:schemeClr>
                </a:solidFill>
                <a:latin typeface="Arial" panose="020B0604020202020204" pitchFamily="34" charset="0"/>
                <a:ea typeface="Verdana" panose="020B0604030504040204" pitchFamily="34" charset="0"/>
                <a:cs typeface="Arial" panose="020B0604020202020204" pitchFamily="34" charset="0"/>
              </a:rPr>
              <a:t>To hold the comment resolution session;</a:t>
            </a:r>
          </a:p>
          <a:p>
            <a:pPr marL="400050" lvl="1" indent="0" defTabSz="914400" fontAlgn="base">
              <a:spcBef>
                <a:spcPts val="1200"/>
              </a:spcBef>
              <a:spcAft>
                <a:spcPct val="0"/>
              </a:spcAft>
              <a:buClr>
                <a:srgbClr val="000000"/>
              </a:buClr>
              <a:buSzPct val="60000"/>
              <a:buBlip>
                <a:blip r:embed="rId3"/>
              </a:buBlip>
            </a:pPr>
            <a:r>
              <a:rPr lang="en-US" sz="2000">
                <a:solidFill>
                  <a:schemeClr val="tx1">
                    <a:lumMod val="50000"/>
                  </a:schemeClr>
                </a:solidFill>
                <a:latin typeface="Arial" panose="020B0604020202020204" pitchFamily="34" charset="0"/>
                <a:ea typeface="Verdana" panose="020B0604030504040204" pitchFamily="34" charset="0"/>
                <a:cs typeface="Arial" panose="020B0604020202020204" pitchFamily="34" charset="0"/>
              </a:rPr>
              <a:t>To review and answer all comments;</a:t>
            </a:r>
          </a:p>
          <a:p>
            <a:pPr marL="400050" lvl="1" indent="0" defTabSz="914400" fontAlgn="base">
              <a:spcBef>
                <a:spcPts val="1200"/>
              </a:spcBef>
              <a:spcAft>
                <a:spcPct val="0"/>
              </a:spcAft>
              <a:buClr>
                <a:srgbClr val="000000"/>
              </a:buClr>
              <a:buSzPct val="60000"/>
              <a:buBlip>
                <a:blip r:embed="rId3"/>
              </a:buBlip>
            </a:pPr>
            <a:r>
              <a:rPr lang="en-US" sz="2000">
                <a:solidFill>
                  <a:schemeClr val="tx1">
                    <a:lumMod val="50000"/>
                  </a:schemeClr>
                </a:solidFill>
                <a:latin typeface="Arial" panose="020B0604020202020204" pitchFamily="34" charset="0"/>
                <a:ea typeface="Verdana" panose="020B0604030504040204" pitchFamily="34" charset="0"/>
                <a:cs typeface="Arial" panose="020B0604020202020204" pitchFamily="34" charset="0"/>
              </a:rPr>
              <a:t>To record the acceptance of the document for Council/PMC approval/publication;</a:t>
            </a:r>
          </a:p>
          <a:p>
            <a:pPr marL="400050" lvl="1" indent="0" defTabSz="914400" fontAlgn="base">
              <a:spcBef>
                <a:spcPts val="1200"/>
              </a:spcBef>
              <a:spcAft>
                <a:spcPct val="0"/>
              </a:spcAft>
              <a:buClr>
                <a:srgbClr val="000000"/>
              </a:buClr>
              <a:buSzPct val="60000"/>
              <a:buBlip>
                <a:blip r:embed="rId3"/>
              </a:buBlip>
            </a:pPr>
            <a:r>
              <a:rPr lang="en-US" sz="2000">
                <a:solidFill>
                  <a:schemeClr val="tx1">
                    <a:lumMod val="50000"/>
                  </a:schemeClr>
                </a:solidFill>
                <a:latin typeface="Arial" panose="020B0604020202020204" pitchFamily="34" charset="0"/>
                <a:ea typeface="Verdana" panose="020B0604030504040204" pitchFamily="34" charset="0"/>
                <a:cs typeface="Arial" panose="020B0604020202020204" pitchFamily="34" charset="0"/>
              </a:rPr>
              <a:t>To finalize the draft document and provide it to the Secretariat in Word and PDF format, together with the comment resolution table</a:t>
            </a:r>
          </a:p>
        </p:txBody>
      </p:sp>
      <p:sp>
        <p:nvSpPr>
          <p:cNvPr id="5" name="Title 1">
            <a:extLst>
              <a:ext uri="{FF2B5EF4-FFF2-40B4-BE49-F238E27FC236}">
                <a16:creationId xmlns:a16="http://schemas.microsoft.com/office/drawing/2014/main" id="{3B1E523E-CCD4-4D77-A4A7-308829583E20}"/>
              </a:ext>
            </a:extLst>
          </p:cNvPr>
          <p:cNvSpPr txBox="1">
            <a:spLocks/>
          </p:cNvSpPr>
          <p:nvPr/>
        </p:nvSpPr>
        <p:spPr>
          <a:xfrm>
            <a:off x="1981200" y="444117"/>
            <a:ext cx="7546489" cy="1089521"/>
          </a:xfrm>
          <a:prstGeom prst="rect">
            <a:avLst/>
          </a:prstGeom>
        </p:spPr>
        <p:txBody>
          <a:bodyPr/>
          <a:lstStyle>
            <a:lvl1pPr algn="l" defTabSz="457200" rtl="0" eaLnBrk="1" latinLnBrk="0" hangingPunct="1">
              <a:spcBef>
                <a:spcPct val="0"/>
              </a:spcBef>
              <a:buNone/>
              <a:defRPr sz="3600" b="1" kern="1200">
                <a:solidFill>
                  <a:srgbClr val="FFFFFF"/>
                </a:solidFill>
                <a:latin typeface="Arial"/>
                <a:ea typeface="+mj-ea"/>
                <a:cs typeface="Arial"/>
              </a:defRPr>
            </a:lvl1pPr>
          </a:lstStyle>
          <a:p>
            <a:r>
              <a:rPr lang="en-GB">
                <a:solidFill>
                  <a:schemeClr val="tx1">
                    <a:lumMod val="50000"/>
                  </a:schemeClr>
                </a:solidFill>
              </a:rPr>
              <a:t>Comment Resolution</a:t>
            </a:r>
          </a:p>
        </p:txBody>
      </p:sp>
      <p:sp>
        <p:nvSpPr>
          <p:cNvPr id="4" name="Slide Number Placeholder 3">
            <a:extLst>
              <a:ext uri="{FF2B5EF4-FFF2-40B4-BE49-F238E27FC236}">
                <a16:creationId xmlns:a16="http://schemas.microsoft.com/office/drawing/2014/main" id="{FF3FB3DA-D308-4DB0-9996-5F7ECB8C061B}"/>
              </a:ext>
            </a:extLst>
          </p:cNvPr>
          <p:cNvSpPr txBox="1">
            <a:spLocks/>
          </p:cNvSpPr>
          <p:nvPr/>
        </p:nvSpPr>
        <p:spPr>
          <a:xfrm>
            <a:off x="10972800" y="6553200"/>
            <a:ext cx="609600" cy="30003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BDFE5414-5A15-4A0D-B325-6716E266CBF7}" type="slidenum">
              <a:rPr lang="en-US" sz="1200" smtClean="0">
                <a:solidFill>
                  <a:prstClr val="black">
                    <a:tint val="75000"/>
                  </a:prstClr>
                </a:solidFill>
                <a:latin typeface="Calibri" panose="020F0502020204030204"/>
              </a:rPr>
              <a:pPr>
                <a:defRPr/>
              </a:pPr>
              <a:t>49</a:t>
            </a:fld>
            <a:endParaRPr lang="en-US" sz="1200">
              <a:solidFill>
                <a:prstClr val="black">
                  <a:tint val="75000"/>
                </a:prstClr>
              </a:solidFill>
              <a:latin typeface="Calibri" panose="020F0502020204030204"/>
            </a:endParaRPr>
          </a:p>
        </p:txBody>
      </p:sp>
    </p:spTree>
    <p:extLst>
      <p:ext uri="{BB962C8B-B14F-4D97-AF65-F5344CB8AC3E}">
        <p14:creationId xmlns:p14="http://schemas.microsoft.com/office/powerpoint/2010/main" val="11385174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8F567F0-2630-4BC4-A40A-6123E9B8991D}"/>
              </a:ext>
            </a:extLst>
          </p:cNvPr>
          <p:cNvSpPr>
            <a:spLocks noGrp="1"/>
          </p:cNvSpPr>
          <p:nvPr>
            <p:ph type="title"/>
          </p:nvPr>
        </p:nvSpPr>
        <p:spPr/>
        <p:txBody>
          <a:bodyPr/>
          <a:lstStyle/>
          <a:p>
            <a:r>
              <a:rPr lang="en-US" dirty="0"/>
              <a:t>Agenda</a:t>
            </a:r>
          </a:p>
        </p:txBody>
      </p:sp>
      <p:sp>
        <p:nvSpPr>
          <p:cNvPr id="5" name="Content Placeholder 4">
            <a:extLst>
              <a:ext uri="{FF2B5EF4-FFF2-40B4-BE49-F238E27FC236}">
                <a16:creationId xmlns:a16="http://schemas.microsoft.com/office/drawing/2014/main" id="{82EF0401-2911-48EA-9202-1A6CE6738E6F}"/>
              </a:ext>
            </a:extLst>
          </p:cNvPr>
          <p:cNvSpPr>
            <a:spLocks noGrp="1"/>
          </p:cNvSpPr>
          <p:nvPr>
            <p:ph idx="1"/>
          </p:nvPr>
        </p:nvSpPr>
        <p:spPr>
          <a:xfrm>
            <a:off x="609600" y="1417639"/>
            <a:ext cx="11582400" cy="4532313"/>
          </a:xfrm>
        </p:spPr>
        <p:txBody>
          <a:bodyPr/>
          <a:lstStyle/>
          <a:p>
            <a:pPr marL="457200" indent="-457200">
              <a:buSzPct val="80000"/>
              <a:buFont typeface="+mj-lt"/>
              <a:buAutoNum type="arabicPeriod"/>
            </a:pPr>
            <a:r>
              <a:rPr lang="en-GB" sz="2200" dirty="0"/>
              <a:t>Welcome </a:t>
            </a:r>
          </a:p>
          <a:p>
            <a:pPr marL="457200" indent="-457200">
              <a:buSzPct val="80000"/>
              <a:buFont typeface="+mj-lt"/>
              <a:buAutoNum type="arabicPeriod"/>
            </a:pPr>
            <a:r>
              <a:rPr lang="fr-FR" sz="2200" dirty="0"/>
              <a:t>Introductions – </a:t>
            </a:r>
            <a:r>
              <a:rPr lang="fr-FR" sz="2200" i="1" dirty="0"/>
              <a:t>tour de table </a:t>
            </a:r>
            <a:endParaRPr lang="fr-FR" sz="2200" dirty="0"/>
          </a:p>
          <a:p>
            <a:pPr marL="457200" indent="-457200">
              <a:buSzPct val="80000"/>
              <a:buFont typeface="+mj-lt"/>
              <a:buAutoNum type="arabicPeriod"/>
            </a:pPr>
            <a:r>
              <a:rPr lang="en-GB" sz="2200" dirty="0"/>
              <a:t>Determination of EUROCAE WG-121 Chair and Secretary </a:t>
            </a:r>
          </a:p>
          <a:p>
            <a:pPr marL="457200" indent="-457200">
              <a:buSzPct val="80000"/>
              <a:buFont typeface="+mj-lt"/>
              <a:buAutoNum type="arabicPeriod"/>
            </a:pPr>
            <a:r>
              <a:rPr lang="en-GB" sz="2200" dirty="0"/>
              <a:t>Summary presentation of EUROCAE and RTCA and WG/SC process </a:t>
            </a:r>
          </a:p>
          <a:p>
            <a:pPr marL="457200" indent="-457200">
              <a:buSzPct val="80000"/>
              <a:buFont typeface="+mj-lt"/>
              <a:buAutoNum type="arabicPeriod"/>
            </a:pPr>
            <a:r>
              <a:rPr lang="en-GB" sz="2200" dirty="0"/>
              <a:t>Participants’ presentations of background, experience and expectations </a:t>
            </a:r>
          </a:p>
          <a:p>
            <a:pPr marL="457200" indent="-457200">
              <a:buSzPct val="80000"/>
              <a:buFont typeface="+mj-lt"/>
              <a:buAutoNum type="arabicPeriod"/>
            </a:pPr>
            <a:r>
              <a:rPr lang="en-GB" sz="2200" dirty="0"/>
              <a:t>Review of WG/SC objectives and </a:t>
            </a:r>
            <a:r>
              <a:rPr lang="en-GB" sz="2200" dirty="0" err="1"/>
              <a:t>ToR</a:t>
            </a:r>
            <a:r>
              <a:rPr lang="en-GB" sz="2200" dirty="0"/>
              <a:t> </a:t>
            </a:r>
          </a:p>
          <a:p>
            <a:pPr marL="457200" indent="-457200">
              <a:buSzPct val="80000"/>
              <a:buFont typeface="+mj-lt"/>
              <a:buAutoNum type="arabicPeriod"/>
            </a:pPr>
            <a:r>
              <a:rPr lang="en-GB" sz="2200" dirty="0"/>
              <a:t>Review of existing material &amp; context </a:t>
            </a:r>
          </a:p>
          <a:p>
            <a:pPr marL="457200" indent="-457200">
              <a:buSzPct val="80000"/>
              <a:buFont typeface="+mj-lt"/>
              <a:buAutoNum type="arabicPeriod"/>
            </a:pPr>
            <a:r>
              <a:rPr lang="en-GB" sz="2200" dirty="0"/>
              <a:t>Development of draft Work Plan, schedule, deliverables &amp; task allocation </a:t>
            </a:r>
          </a:p>
          <a:p>
            <a:pPr marL="457200" indent="-457200">
              <a:buSzPct val="80000"/>
              <a:buFont typeface="+mj-lt"/>
              <a:buAutoNum type="arabicPeriod"/>
            </a:pPr>
            <a:r>
              <a:rPr lang="en-GB" sz="2200" dirty="0"/>
              <a:t>Date of next meetings </a:t>
            </a:r>
          </a:p>
          <a:p>
            <a:pPr marL="457200" indent="-457200">
              <a:buSzPct val="80000"/>
              <a:buFont typeface="+mj-lt"/>
              <a:buAutoNum type="arabicPeriod"/>
            </a:pPr>
            <a:r>
              <a:rPr lang="en-GB" sz="2200" dirty="0"/>
              <a:t>AOB </a:t>
            </a:r>
          </a:p>
          <a:p>
            <a:pPr marL="457200" indent="-457200">
              <a:buSzPct val="80000"/>
              <a:buFont typeface="+mj-lt"/>
              <a:buAutoNum type="arabicPeriod"/>
            </a:pPr>
            <a:r>
              <a:rPr lang="en-GB" sz="2200" dirty="0"/>
              <a:t>Adjourn </a:t>
            </a:r>
          </a:p>
          <a:p>
            <a:pPr marL="0" indent="0">
              <a:spcBef>
                <a:spcPts val="0"/>
              </a:spcBef>
              <a:buNone/>
            </a:pPr>
            <a:endParaRPr lang="en-US" sz="1200" dirty="0"/>
          </a:p>
        </p:txBody>
      </p:sp>
      <p:sp>
        <p:nvSpPr>
          <p:cNvPr id="6" name="Slide Number Placeholder 3">
            <a:extLst>
              <a:ext uri="{FF2B5EF4-FFF2-40B4-BE49-F238E27FC236}">
                <a16:creationId xmlns:a16="http://schemas.microsoft.com/office/drawing/2014/main" id="{A55D3E2B-EB8E-4AEB-A58A-9836F8B94309}"/>
              </a:ext>
            </a:extLst>
          </p:cNvPr>
          <p:cNvSpPr>
            <a:spLocks noGrp="1"/>
          </p:cNvSpPr>
          <p:nvPr>
            <p:ph type="sldNum" sz="quarter" idx="10"/>
          </p:nvPr>
        </p:nvSpPr>
        <p:spPr>
          <a:xfrm>
            <a:off x="10972800" y="6553200"/>
            <a:ext cx="609600" cy="300038"/>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DFE5414-5A15-4A0D-B325-6716E266CBF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0182965"/>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4755B8-2A6E-44EA-B3F9-D49B4C47F1AF}"/>
              </a:ext>
            </a:extLst>
          </p:cNvPr>
          <p:cNvSpPr>
            <a:spLocks noGrp="1"/>
          </p:cNvSpPr>
          <p:nvPr>
            <p:ph type="title"/>
          </p:nvPr>
        </p:nvSpPr>
        <p:spPr/>
        <p:txBody>
          <a:bodyPr/>
          <a:lstStyle/>
          <a:p>
            <a:r>
              <a:rPr lang="en-GB"/>
              <a:t>Participants’ presentations</a:t>
            </a:r>
            <a:endParaRPr lang="en-GB" b="1"/>
          </a:p>
        </p:txBody>
      </p:sp>
      <p:sp>
        <p:nvSpPr>
          <p:cNvPr id="3" name="Content Placeholder 2">
            <a:extLst>
              <a:ext uri="{FF2B5EF4-FFF2-40B4-BE49-F238E27FC236}">
                <a16:creationId xmlns:a16="http://schemas.microsoft.com/office/drawing/2014/main" id="{8F60C127-BAFE-4D3F-85B3-5AB96511FBF7}"/>
              </a:ext>
            </a:extLst>
          </p:cNvPr>
          <p:cNvSpPr>
            <a:spLocks noGrp="1"/>
          </p:cNvSpPr>
          <p:nvPr>
            <p:ph idx="1"/>
          </p:nvPr>
        </p:nvSpPr>
        <p:spPr>
          <a:xfrm>
            <a:off x="609600" y="1289994"/>
            <a:ext cx="10972800" cy="5149515"/>
          </a:xfrm>
        </p:spPr>
        <p:txBody>
          <a:bodyPr numCol="2"/>
          <a:lstStyle/>
          <a:p>
            <a:pPr marL="0" indent="0">
              <a:buNone/>
            </a:pPr>
            <a:endParaRPr lang="en-US" sz="2000" dirty="0"/>
          </a:p>
        </p:txBody>
      </p:sp>
      <p:sp>
        <p:nvSpPr>
          <p:cNvPr id="4" name="Slide Number Placeholder 3">
            <a:extLst>
              <a:ext uri="{FF2B5EF4-FFF2-40B4-BE49-F238E27FC236}">
                <a16:creationId xmlns:a16="http://schemas.microsoft.com/office/drawing/2014/main" id="{EA698B6B-2843-453F-9E78-45C4B6110A32}"/>
              </a:ext>
            </a:extLst>
          </p:cNvPr>
          <p:cNvSpPr>
            <a:spLocks noGrp="1"/>
          </p:cNvSpPr>
          <p:nvPr>
            <p:ph type="sldNum" sz="quarter" idx="10"/>
          </p:nvPr>
        </p:nvSpPr>
        <p:spPr>
          <a:xfrm>
            <a:off x="10972800" y="6553200"/>
            <a:ext cx="609600" cy="300038"/>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DFE5414-5A15-4A0D-B325-6716E266CBF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111122"/>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A070C9-657A-43AD-8994-44680DD236AF}"/>
              </a:ext>
            </a:extLst>
          </p:cNvPr>
          <p:cNvSpPr>
            <a:spLocks noGrp="1"/>
          </p:cNvSpPr>
          <p:nvPr>
            <p:ph type="title"/>
          </p:nvPr>
        </p:nvSpPr>
        <p:spPr/>
        <p:txBody>
          <a:bodyPr/>
          <a:lstStyle/>
          <a:p>
            <a:r>
              <a:rPr lang="en-GB"/>
              <a:t>WG/SC objectives and ToR </a:t>
            </a:r>
          </a:p>
        </p:txBody>
      </p:sp>
      <p:sp>
        <p:nvSpPr>
          <p:cNvPr id="3" name="Content Placeholder 2">
            <a:extLst>
              <a:ext uri="{FF2B5EF4-FFF2-40B4-BE49-F238E27FC236}">
                <a16:creationId xmlns:a16="http://schemas.microsoft.com/office/drawing/2014/main" id="{5293D3EE-C67F-4D64-B729-8BA20B75F086}"/>
              </a:ext>
            </a:extLst>
          </p:cNvPr>
          <p:cNvSpPr>
            <a:spLocks noGrp="1"/>
          </p:cNvSpPr>
          <p:nvPr>
            <p:ph idx="1"/>
          </p:nvPr>
        </p:nvSpPr>
        <p:spPr/>
        <p:txBody>
          <a:bodyPr/>
          <a:lstStyle/>
          <a:p>
            <a:r>
              <a:rPr lang="en-GB" dirty="0"/>
              <a:t>WG / SC Objectives</a:t>
            </a:r>
          </a:p>
          <a:p>
            <a:r>
              <a:rPr lang="en-GB" dirty="0"/>
              <a:t>Scope</a:t>
            </a:r>
          </a:p>
          <a:p>
            <a:r>
              <a:rPr lang="en-GB" dirty="0"/>
              <a:t>Deliverables </a:t>
            </a:r>
          </a:p>
          <a:p>
            <a:r>
              <a:rPr lang="en-GB" dirty="0" err="1"/>
              <a:t>ToR</a:t>
            </a:r>
            <a:r>
              <a:rPr lang="en-GB" dirty="0"/>
              <a:t> </a:t>
            </a:r>
          </a:p>
          <a:p>
            <a:pPr lvl="1"/>
            <a:endParaRPr lang="en-GB" dirty="0"/>
          </a:p>
        </p:txBody>
      </p:sp>
      <p:sp>
        <p:nvSpPr>
          <p:cNvPr id="4" name="Slide Number Placeholder 3">
            <a:extLst>
              <a:ext uri="{FF2B5EF4-FFF2-40B4-BE49-F238E27FC236}">
                <a16:creationId xmlns:a16="http://schemas.microsoft.com/office/drawing/2014/main" id="{351AA485-CD63-46EB-A2EC-EF92CE368627}"/>
              </a:ext>
            </a:extLst>
          </p:cNvPr>
          <p:cNvSpPr>
            <a:spLocks noGrp="1"/>
          </p:cNvSpPr>
          <p:nvPr>
            <p:ph type="sldNum" sz="quarter" idx="10"/>
          </p:nvPr>
        </p:nvSpPr>
        <p:spPr>
          <a:xfrm>
            <a:off x="10972800" y="6553200"/>
            <a:ext cx="609600" cy="300038"/>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DFE5414-5A15-4A0D-B325-6716E266CBF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5272385"/>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A26E3B-9A44-4E40-8E8B-0280DE1CF47E}"/>
              </a:ext>
            </a:extLst>
          </p:cNvPr>
          <p:cNvSpPr>
            <a:spLocks noGrp="1"/>
          </p:cNvSpPr>
          <p:nvPr>
            <p:ph type="title"/>
          </p:nvPr>
        </p:nvSpPr>
        <p:spPr/>
        <p:txBody>
          <a:bodyPr/>
          <a:lstStyle/>
          <a:p>
            <a:r>
              <a:rPr lang="en-GB" dirty="0"/>
              <a:t>Work Plan</a:t>
            </a:r>
          </a:p>
        </p:txBody>
      </p:sp>
      <p:sp>
        <p:nvSpPr>
          <p:cNvPr id="3" name="Content Placeholder 2">
            <a:extLst>
              <a:ext uri="{FF2B5EF4-FFF2-40B4-BE49-F238E27FC236}">
                <a16:creationId xmlns:a16="http://schemas.microsoft.com/office/drawing/2014/main" id="{BE4B4762-0E32-4FC0-A961-7DE2459F0A1C}"/>
              </a:ext>
            </a:extLst>
          </p:cNvPr>
          <p:cNvSpPr>
            <a:spLocks noGrp="1"/>
          </p:cNvSpPr>
          <p:nvPr>
            <p:ph idx="1"/>
          </p:nvPr>
        </p:nvSpPr>
        <p:spPr>
          <a:xfrm>
            <a:off x="609600" y="1600200"/>
            <a:ext cx="9448800" cy="4532313"/>
          </a:xfrm>
        </p:spPr>
        <p:txBody>
          <a:bodyPr/>
          <a:lstStyle/>
          <a:p>
            <a:r>
              <a:rPr lang="en-GB" dirty="0"/>
              <a:t>Work Plan</a:t>
            </a:r>
          </a:p>
          <a:p>
            <a:r>
              <a:rPr lang="en-GB" dirty="0"/>
              <a:t>Schedule</a:t>
            </a:r>
          </a:p>
          <a:p>
            <a:r>
              <a:rPr lang="en-GB" dirty="0"/>
              <a:t>Deliverables </a:t>
            </a:r>
          </a:p>
          <a:p>
            <a:r>
              <a:rPr lang="en-GB" dirty="0"/>
              <a:t>Task allocation </a:t>
            </a:r>
          </a:p>
          <a:p>
            <a:r>
              <a:rPr lang="en-GB" dirty="0"/>
              <a:t>Workspace</a:t>
            </a:r>
          </a:p>
          <a:p>
            <a:r>
              <a:rPr lang="en-GB" dirty="0"/>
              <a:t>Sub Groups</a:t>
            </a:r>
          </a:p>
          <a:p>
            <a:r>
              <a:rPr lang="en-GB" dirty="0"/>
              <a:t>Templates</a:t>
            </a:r>
          </a:p>
        </p:txBody>
      </p:sp>
      <p:sp>
        <p:nvSpPr>
          <p:cNvPr id="4" name="Slide Number Placeholder 3">
            <a:extLst>
              <a:ext uri="{FF2B5EF4-FFF2-40B4-BE49-F238E27FC236}">
                <a16:creationId xmlns:a16="http://schemas.microsoft.com/office/drawing/2014/main" id="{F7FF5E15-DB51-41CB-BE6D-0D1277C77C9A}"/>
              </a:ext>
            </a:extLst>
          </p:cNvPr>
          <p:cNvSpPr>
            <a:spLocks noGrp="1"/>
          </p:cNvSpPr>
          <p:nvPr>
            <p:ph type="sldNum" sz="quarter" idx="10"/>
          </p:nvPr>
        </p:nvSpPr>
        <p:spPr>
          <a:xfrm>
            <a:off x="10972800" y="6553200"/>
            <a:ext cx="609600" cy="300038"/>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DFE5414-5A15-4A0D-B325-6716E266CBF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2973334"/>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31EDED-DE04-49AA-B5CA-7F5A18B0BC7C}"/>
              </a:ext>
            </a:extLst>
          </p:cNvPr>
          <p:cNvSpPr>
            <a:spLocks noGrp="1"/>
          </p:cNvSpPr>
          <p:nvPr>
            <p:ph type="title"/>
          </p:nvPr>
        </p:nvSpPr>
        <p:spPr>
          <a:xfrm>
            <a:off x="3531268" y="286244"/>
            <a:ext cx="5129463" cy="817060"/>
          </a:xfrm>
        </p:spPr>
        <p:txBody>
          <a:bodyPr/>
          <a:lstStyle/>
          <a:p>
            <a:r>
              <a:rPr lang="en-US" dirty="0"/>
              <a:t>Schedule</a:t>
            </a:r>
          </a:p>
        </p:txBody>
      </p:sp>
      <p:grpSp>
        <p:nvGrpSpPr>
          <p:cNvPr id="6" name="Group 5">
            <a:extLst>
              <a:ext uri="{FF2B5EF4-FFF2-40B4-BE49-F238E27FC236}">
                <a16:creationId xmlns:a16="http://schemas.microsoft.com/office/drawing/2014/main" id="{24949247-D93D-42C5-9B7E-4CD4E001F86C}"/>
              </a:ext>
            </a:extLst>
          </p:cNvPr>
          <p:cNvGrpSpPr/>
          <p:nvPr/>
        </p:nvGrpSpPr>
        <p:grpSpPr>
          <a:xfrm>
            <a:off x="0" y="1103304"/>
            <a:ext cx="12192000" cy="5300364"/>
            <a:chOff x="0" y="1103304"/>
            <a:chExt cx="12192000" cy="5300364"/>
          </a:xfrm>
        </p:grpSpPr>
        <p:pic>
          <p:nvPicPr>
            <p:cNvPr id="4" name="Picture 3">
              <a:extLst>
                <a:ext uri="{FF2B5EF4-FFF2-40B4-BE49-F238E27FC236}">
                  <a16:creationId xmlns:a16="http://schemas.microsoft.com/office/drawing/2014/main" id="{C3A9869F-EFAB-4633-B2FE-38D6A5E393FE}"/>
                </a:ext>
              </a:extLst>
            </p:cNvPr>
            <p:cNvPicPr>
              <a:picLocks noChangeAspect="1"/>
            </p:cNvPicPr>
            <p:nvPr/>
          </p:nvPicPr>
          <p:blipFill>
            <a:blip r:embed="rId2"/>
            <a:stretch>
              <a:fillRect/>
            </a:stretch>
          </p:blipFill>
          <p:spPr>
            <a:xfrm>
              <a:off x="0" y="1103304"/>
              <a:ext cx="12192000" cy="4203379"/>
            </a:xfrm>
            <a:prstGeom prst="rect">
              <a:avLst/>
            </a:prstGeom>
          </p:spPr>
        </p:pic>
        <p:pic>
          <p:nvPicPr>
            <p:cNvPr id="5" name="Picture 4">
              <a:extLst>
                <a:ext uri="{FF2B5EF4-FFF2-40B4-BE49-F238E27FC236}">
                  <a16:creationId xmlns:a16="http://schemas.microsoft.com/office/drawing/2014/main" id="{5973F262-F090-48BA-ADBC-FD936A108016}"/>
                </a:ext>
              </a:extLst>
            </p:cNvPr>
            <p:cNvPicPr>
              <a:picLocks noChangeAspect="1"/>
            </p:cNvPicPr>
            <p:nvPr/>
          </p:nvPicPr>
          <p:blipFill>
            <a:blip r:embed="rId3"/>
            <a:stretch>
              <a:fillRect/>
            </a:stretch>
          </p:blipFill>
          <p:spPr>
            <a:xfrm>
              <a:off x="0" y="5306683"/>
              <a:ext cx="12192000" cy="1096985"/>
            </a:xfrm>
            <a:prstGeom prst="rect">
              <a:avLst/>
            </a:prstGeom>
          </p:spPr>
        </p:pic>
      </p:grpSp>
    </p:spTree>
    <p:extLst>
      <p:ext uri="{BB962C8B-B14F-4D97-AF65-F5344CB8AC3E}">
        <p14:creationId xmlns:p14="http://schemas.microsoft.com/office/powerpoint/2010/main" val="4267111717"/>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0F4FB1-38EE-4899-A368-077AC5FF46FD}"/>
              </a:ext>
            </a:extLst>
          </p:cNvPr>
          <p:cNvSpPr>
            <a:spLocks noGrp="1"/>
          </p:cNvSpPr>
          <p:nvPr>
            <p:ph type="title"/>
          </p:nvPr>
        </p:nvSpPr>
        <p:spPr/>
        <p:txBody>
          <a:bodyPr/>
          <a:lstStyle/>
          <a:p>
            <a:r>
              <a:rPr lang="en-US" dirty="0"/>
              <a:t>WG-121/SC-241 Deliverables</a:t>
            </a:r>
          </a:p>
        </p:txBody>
      </p:sp>
      <p:sp>
        <p:nvSpPr>
          <p:cNvPr id="4" name="Slide Number Placeholder 3">
            <a:extLst>
              <a:ext uri="{FF2B5EF4-FFF2-40B4-BE49-F238E27FC236}">
                <a16:creationId xmlns:a16="http://schemas.microsoft.com/office/drawing/2014/main" id="{E7C10B5D-DC54-44F9-A796-BD875A3ABCCA}"/>
              </a:ext>
            </a:extLst>
          </p:cNvPr>
          <p:cNvSpPr>
            <a:spLocks noGrp="1"/>
          </p:cNvSpPr>
          <p:nvPr>
            <p:ph type="sldNum" sz="quarter" idx="10"/>
          </p:nvPr>
        </p:nvSpPr>
        <p:spPr/>
        <p:txBody>
          <a:bodyPr/>
          <a:lstStyle/>
          <a:p>
            <a:pPr>
              <a:defRPr/>
            </a:pPr>
            <a:fld id="{BFC5E9B2-E991-40E9-B74F-DD15D5FD6CE9}" type="slidenum">
              <a:rPr lang="en-US" sz="1000">
                <a:solidFill>
                  <a:srgbClr val="000000"/>
                </a:solidFill>
                <a:latin typeface="Arial"/>
              </a:rPr>
              <a:pPr>
                <a:defRPr/>
              </a:pPr>
              <a:t>54</a:t>
            </a:fld>
            <a:endParaRPr lang="en-US" sz="1000">
              <a:solidFill>
                <a:srgbClr val="000000"/>
              </a:solidFill>
              <a:latin typeface="Arial"/>
            </a:endParaRPr>
          </a:p>
        </p:txBody>
      </p:sp>
      <p:graphicFrame>
        <p:nvGraphicFramePr>
          <p:cNvPr id="5" name="Table 5">
            <a:extLst>
              <a:ext uri="{FF2B5EF4-FFF2-40B4-BE49-F238E27FC236}">
                <a16:creationId xmlns:a16="http://schemas.microsoft.com/office/drawing/2014/main" id="{096ABBC0-394C-482F-B65B-DD4BA94869E3}"/>
              </a:ext>
            </a:extLst>
          </p:cNvPr>
          <p:cNvGraphicFramePr>
            <a:graphicFrameLocks noGrp="1"/>
          </p:cNvGraphicFramePr>
          <p:nvPr>
            <p:extLst>
              <p:ext uri="{D42A27DB-BD31-4B8C-83A1-F6EECF244321}">
                <p14:modId xmlns:p14="http://schemas.microsoft.com/office/powerpoint/2010/main" val="2135302935"/>
              </p:ext>
            </p:extLst>
          </p:nvPr>
        </p:nvGraphicFramePr>
        <p:xfrm>
          <a:off x="609600" y="1615290"/>
          <a:ext cx="11078309" cy="3257355"/>
        </p:xfrm>
        <a:graphic>
          <a:graphicData uri="http://schemas.openxmlformats.org/drawingml/2006/table">
            <a:tbl>
              <a:tblPr firstRow="1" bandRow="1">
                <a:tableStyleId>{073A0DAA-6AF3-43AB-8588-CEC1D06C72B9}</a:tableStyleId>
              </a:tblPr>
              <a:tblGrid>
                <a:gridCol w="1423944">
                  <a:extLst>
                    <a:ext uri="{9D8B030D-6E8A-4147-A177-3AD203B41FA5}">
                      <a16:colId xmlns:a16="http://schemas.microsoft.com/office/drawing/2014/main" val="121117898"/>
                    </a:ext>
                  </a:extLst>
                </a:gridCol>
                <a:gridCol w="3575949">
                  <a:extLst>
                    <a:ext uri="{9D8B030D-6E8A-4147-A177-3AD203B41FA5}">
                      <a16:colId xmlns:a16="http://schemas.microsoft.com/office/drawing/2014/main" val="196560767"/>
                    </a:ext>
                  </a:extLst>
                </a:gridCol>
                <a:gridCol w="1519604">
                  <a:extLst>
                    <a:ext uri="{9D8B030D-6E8A-4147-A177-3AD203B41FA5}">
                      <a16:colId xmlns:a16="http://schemas.microsoft.com/office/drawing/2014/main" val="683033182"/>
                    </a:ext>
                  </a:extLst>
                </a:gridCol>
                <a:gridCol w="1519604">
                  <a:extLst>
                    <a:ext uri="{9D8B030D-6E8A-4147-A177-3AD203B41FA5}">
                      <a16:colId xmlns:a16="http://schemas.microsoft.com/office/drawing/2014/main" val="806351154"/>
                    </a:ext>
                  </a:extLst>
                </a:gridCol>
                <a:gridCol w="1519604">
                  <a:extLst>
                    <a:ext uri="{9D8B030D-6E8A-4147-A177-3AD203B41FA5}">
                      <a16:colId xmlns:a16="http://schemas.microsoft.com/office/drawing/2014/main" val="1593595529"/>
                    </a:ext>
                  </a:extLst>
                </a:gridCol>
                <a:gridCol w="1519604">
                  <a:extLst>
                    <a:ext uri="{9D8B030D-6E8A-4147-A177-3AD203B41FA5}">
                      <a16:colId xmlns:a16="http://schemas.microsoft.com/office/drawing/2014/main" val="1868588042"/>
                    </a:ext>
                  </a:extLst>
                </a:gridCol>
              </a:tblGrid>
              <a:tr h="1716714">
                <a:tc>
                  <a:txBody>
                    <a:bodyPr/>
                    <a:lstStyle/>
                    <a:p>
                      <a:r>
                        <a:rPr lang="en-US" sz="1600" dirty="0"/>
                        <a:t>Committee/ Working Groups</a:t>
                      </a:r>
                    </a:p>
                  </a:txBody>
                  <a:tcPr/>
                </a:tc>
                <a:tc>
                  <a:txBody>
                    <a:bodyPr/>
                    <a:lstStyle/>
                    <a:p>
                      <a:r>
                        <a:rPr lang="en-US" sz="1600" dirty="0"/>
                        <a:t>Document Name and EUROCAE Identifier and Title</a:t>
                      </a:r>
                    </a:p>
                  </a:txBody>
                  <a:tcPr/>
                </a:tc>
                <a:tc>
                  <a:txBody>
                    <a:bodyPr/>
                    <a:lstStyle/>
                    <a:p>
                      <a:r>
                        <a:rPr lang="en-US" sz="1600" dirty="0"/>
                        <a:t>RTCA TOR date FRAC closed and committee approved</a:t>
                      </a:r>
                    </a:p>
                  </a:txBody>
                  <a:tcPr/>
                </a:tc>
                <a:tc>
                  <a:txBody>
                    <a:bodyPr/>
                    <a:lstStyle/>
                    <a:p>
                      <a:r>
                        <a:rPr lang="en-US" sz="1600" dirty="0"/>
                        <a:t>EUROCAE Target date for submission to OC</a:t>
                      </a:r>
                    </a:p>
                    <a:p>
                      <a:endParaRPr lang="en-US" sz="1600" dirty="0"/>
                    </a:p>
                  </a:txBody>
                  <a:tcPr/>
                </a:tc>
                <a:tc>
                  <a:txBody>
                    <a:bodyPr/>
                    <a:lstStyle/>
                    <a:p>
                      <a:r>
                        <a:rPr lang="en-US" sz="1600" dirty="0"/>
                        <a:t>EUROCAE Target Publication Date</a:t>
                      </a:r>
                    </a:p>
                  </a:txBody>
                  <a:tcPr/>
                </a:tc>
                <a:tc>
                  <a:txBody>
                    <a:bodyPr/>
                    <a:lstStyle/>
                    <a:p>
                      <a:r>
                        <a:rPr lang="en-US" sz="1600" dirty="0"/>
                        <a:t>RTCA Publication Date</a:t>
                      </a:r>
                    </a:p>
                  </a:txBody>
                  <a:tcPr/>
                </a:tc>
                <a:extLst>
                  <a:ext uri="{0D108BD9-81ED-4DB2-BD59-A6C34878D82A}">
                    <a16:rowId xmlns:a16="http://schemas.microsoft.com/office/drawing/2014/main" val="1871693209"/>
                  </a:ext>
                </a:extLst>
              </a:tr>
              <a:tr h="1540641">
                <a:tc>
                  <a:txBody>
                    <a:bodyPr/>
                    <a:lstStyle/>
                    <a:p>
                      <a:r>
                        <a:rPr lang="en-US" sz="2000" dirty="0"/>
                        <a:t>SC-241/</a:t>
                      </a:r>
                    </a:p>
                    <a:p>
                      <a:r>
                        <a:rPr lang="en-US" sz="2000" dirty="0"/>
                        <a:t>WG-121</a:t>
                      </a:r>
                    </a:p>
                  </a:txBody>
                  <a:tcPr/>
                </a:tc>
                <a:tc>
                  <a:txBody>
                    <a:bodyPr/>
                    <a:lstStyle/>
                    <a:p>
                      <a:r>
                        <a:rPr lang="en-US" sz="2000" dirty="0"/>
                        <a:t>C&amp;CC Guidance Document</a:t>
                      </a:r>
                    </a:p>
                  </a:txBody>
                  <a:tcPr/>
                </a:tc>
                <a:tc>
                  <a:txBody>
                    <a:bodyPr/>
                    <a:lstStyle/>
                    <a:p>
                      <a:r>
                        <a:rPr lang="en-US" sz="2000" dirty="0">
                          <a:highlight>
                            <a:srgbClr val="FFFF00"/>
                          </a:highlight>
                        </a:rPr>
                        <a:t>Oct 6</a:t>
                      </a:r>
                    </a:p>
                  </a:txBody>
                  <a:tcPr/>
                </a:tc>
                <a:tc>
                  <a:txBody>
                    <a:bodyPr/>
                    <a:lstStyle/>
                    <a:p>
                      <a:r>
                        <a:rPr lang="en-US" sz="2000" dirty="0"/>
                        <a:t>October 2020</a:t>
                      </a:r>
                    </a:p>
                  </a:txBody>
                  <a:tcPr/>
                </a:tc>
                <a:tc>
                  <a:txBody>
                    <a:bodyPr/>
                    <a:lstStyle/>
                    <a:p>
                      <a:r>
                        <a:rPr lang="en-US" sz="2000" dirty="0">
                          <a:solidFill>
                            <a:schemeClr val="tx1"/>
                          </a:solidFill>
                        </a:rPr>
                        <a:t>December 2020</a:t>
                      </a:r>
                    </a:p>
                  </a:txBody>
                  <a:tcPr/>
                </a:tc>
                <a:tc>
                  <a:txBody>
                    <a:bodyPr/>
                    <a:lstStyle/>
                    <a:p>
                      <a:r>
                        <a:rPr lang="en-US" sz="2000" dirty="0"/>
                        <a:t>Dec 17</a:t>
                      </a:r>
                    </a:p>
                  </a:txBody>
                  <a:tcPr/>
                </a:tc>
                <a:extLst>
                  <a:ext uri="{0D108BD9-81ED-4DB2-BD59-A6C34878D82A}">
                    <a16:rowId xmlns:a16="http://schemas.microsoft.com/office/drawing/2014/main" val="4265115834"/>
                  </a:ext>
                </a:extLst>
              </a:tr>
            </a:tbl>
          </a:graphicData>
        </a:graphic>
      </p:graphicFrame>
    </p:spTree>
    <p:extLst>
      <p:ext uri="{BB962C8B-B14F-4D97-AF65-F5344CB8AC3E}">
        <p14:creationId xmlns:p14="http://schemas.microsoft.com/office/powerpoint/2010/main" val="2846603384"/>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3A4542-61FE-4E9A-BFF1-B7D3F65E499B}"/>
              </a:ext>
            </a:extLst>
          </p:cNvPr>
          <p:cNvSpPr>
            <a:spLocks noGrp="1"/>
          </p:cNvSpPr>
          <p:nvPr>
            <p:ph type="title"/>
          </p:nvPr>
        </p:nvSpPr>
        <p:spPr/>
        <p:txBody>
          <a:bodyPr/>
          <a:lstStyle/>
          <a:p>
            <a:r>
              <a:rPr lang="en-US" dirty="0"/>
              <a:t>Task Allocation/Writing Assignments</a:t>
            </a:r>
          </a:p>
        </p:txBody>
      </p:sp>
      <p:sp>
        <p:nvSpPr>
          <p:cNvPr id="3" name="Content Placeholder 2">
            <a:extLst>
              <a:ext uri="{FF2B5EF4-FFF2-40B4-BE49-F238E27FC236}">
                <a16:creationId xmlns:a16="http://schemas.microsoft.com/office/drawing/2014/main" id="{7EE371E9-718C-415E-BEF2-29B99A514014}"/>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360153827"/>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FC305-11E6-4BCD-A3A2-CDCFFF2997B1}"/>
              </a:ext>
            </a:extLst>
          </p:cNvPr>
          <p:cNvSpPr>
            <a:spLocks noGrp="1"/>
          </p:cNvSpPr>
          <p:nvPr>
            <p:ph type="title"/>
          </p:nvPr>
        </p:nvSpPr>
        <p:spPr/>
        <p:txBody>
          <a:bodyPr/>
          <a:lstStyle/>
          <a:p>
            <a:r>
              <a:rPr lang="en-US"/>
              <a:t>Source Workspace</a:t>
            </a:r>
          </a:p>
        </p:txBody>
      </p:sp>
      <p:sp>
        <p:nvSpPr>
          <p:cNvPr id="3" name="Content Placeholder 2">
            <a:extLst>
              <a:ext uri="{FF2B5EF4-FFF2-40B4-BE49-F238E27FC236}">
                <a16:creationId xmlns:a16="http://schemas.microsoft.com/office/drawing/2014/main" id="{0AA2BD7C-7294-4435-A3B8-C2825EB2E852}"/>
              </a:ext>
            </a:extLst>
          </p:cNvPr>
          <p:cNvSpPr>
            <a:spLocks noGrp="1"/>
          </p:cNvSpPr>
          <p:nvPr>
            <p:ph idx="1"/>
          </p:nvPr>
        </p:nvSpPr>
        <p:spPr/>
        <p:txBody>
          <a:bodyPr/>
          <a:lstStyle/>
          <a:p>
            <a:r>
              <a:rPr lang="en-US" dirty="0"/>
              <a:t>Because both EUROCAE and RTCA have workspace areas, configuration management of material could be problematic</a:t>
            </a:r>
          </a:p>
          <a:p>
            <a:r>
              <a:rPr lang="en-US" dirty="0"/>
              <a:t>One workspace is designated as “truth” data and the second as “mirror”</a:t>
            </a:r>
          </a:p>
          <a:p>
            <a:r>
              <a:rPr lang="en-US" dirty="0"/>
              <a:t>RTCA’s workspace will contain “truth “ and EUROCAE’s will be mirror</a:t>
            </a:r>
          </a:p>
          <a:p>
            <a:pPr lvl="1"/>
            <a:r>
              <a:rPr lang="en-US" dirty="0"/>
              <a:t>All pertinent material will be mirrored: </a:t>
            </a:r>
            <a:br>
              <a:rPr lang="en-US" dirty="0"/>
            </a:br>
            <a:r>
              <a:rPr lang="en-US" dirty="0"/>
              <a:t>CN, Minutes, Meeting announcements</a:t>
            </a:r>
          </a:p>
        </p:txBody>
      </p:sp>
      <p:sp>
        <p:nvSpPr>
          <p:cNvPr id="4" name="Slide Number Placeholder 3">
            <a:extLst>
              <a:ext uri="{FF2B5EF4-FFF2-40B4-BE49-F238E27FC236}">
                <a16:creationId xmlns:a16="http://schemas.microsoft.com/office/drawing/2014/main" id="{08EBC183-C8D1-48E8-9C5F-5B02DC6CF5BE}"/>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DFE5414-5A15-4A0D-B325-6716E266CBF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7619E657-03E0-4F85-A4ED-A97967981338}"/>
              </a:ext>
            </a:extLst>
          </p:cNvPr>
          <p:cNvPicPr>
            <a:picLocks noChangeAspect="1"/>
          </p:cNvPicPr>
          <p:nvPr/>
        </p:nvPicPr>
        <p:blipFill>
          <a:blip r:embed="rId2"/>
          <a:stretch>
            <a:fillRect/>
          </a:stretch>
        </p:blipFill>
        <p:spPr>
          <a:xfrm>
            <a:off x="9568014" y="4448493"/>
            <a:ext cx="2014386" cy="1894363"/>
          </a:xfrm>
          <a:prstGeom prst="rect">
            <a:avLst/>
          </a:prstGeom>
        </p:spPr>
      </p:pic>
    </p:spTree>
    <p:extLst>
      <p:ext uri="{BB962C8B-B14F-4D97-AF65-F5344CB8AC3E}">
        <p14:creationId xmlns:p14="http://schemas.microsoft.com/office/powerpoint/2010/main" val="3914502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BA3F7C-BABB-4934-B3D0-6F209A0072A6}"/>
              </a:ext>
            </a:extLst>
          </p:cNvPr>
          <p:cNvSpPr>
            <a:spLocks noGrp="1"/>
          </p:cNvSpPr>
          <p:nvPr>
            <p:ph type="title"/>
          </p:nvPr>
        </p:nvSpPr>
        <p:spPr/>
        <p:txBody>
          <a:bodyPr/>
          <a:lstStyle/>
          <a:p>
            <a:r>
              <a:rPr lang="en-US" dirty="0"/>
              <a:t>Sub Groups</a:t>
            </a:r>
          </a:p>
        </p:txBody>
      </p:sp>
      <p:sp>
        <p:nvSpPr>
          <p:cNvPr id="3" name="Content Placeholder 2">
            <a:extLst>
              <a:ext uri="{FF2B5EF4-FFF2-40B4-BE49-F238E27FC236}">
                <a16:creationId xmlns:a16="http://schemas.microsoft.com/office/drawing/2014/main" id="{098D515A-604A-4B0F-8DFA-7C28C2C77C90}"/>
              </a:ext>
            </a:extLst>
          </p:cNvPr>
          <p:cNvSpPr>
            <a:spLocks noGrp="1"/>
          </p:cNvSpPr>
          <p:nvPr>
            <p:ph idx="1"/>
          </p:nvPr>
        </p:nvSpPr>
        <p:spPr/>
        <p:txBody>
          <a:bodyPr/>
          <a:lstStyle/>
          <a:p>
            <a:r>
              <a:rPr lang="en-US" dirty="0"/>
              <a:t>If desired to aid in the development of the document, sub groups may be defined to develop sections in parallel</a:t>
            </a:r>
          </a:p>
          <a:p>
            <a:pPr marL="0" indent="0">
              <a:buNone/>
            </a:pPr>
            <a:endParaRPr lang="en-US" dirty="0"/>
          </a:p>
          <a:p>
            <a:pPr lvl="1"/>
            <a:r>
              <a:rPr lang="en-US" dirty="0"/>
              <a:t>Pros:  	Work gets done faster</a:t>
            </a:r>
            <a:br>
              <a:rPr lang="en-US" dirty="0"/>
            </a:br>
            <a:r>
              <a:rPr lang="en-US" dirty="0"/>
              <a:t>		Individual commitments can be reduced</a:t>
            </a:r>
          </a:p>
          <a:p>
            <a:pPr lvl="1"/>
            <a:r>
              <a:rPr lang="en-US" dirty="0"/>
              <a:t>Cons:	More time required to edit</a:t>
            </a:r>
            <a:br>
              <a:rPr lang="en-US" dirty="0"/>
            </a:br>
            <a:r>
              <a:rPr lang="en-US" dirty="0"/>
              <a:t>		Document may appear disjointed (separate voices)</a:t>
            </a:r>
          </a:p>
        </p:txBody>
      </p:sp>
    </p:spTree>
    <p:extLst>
      <p:ext uri="{BB962C8B-B14F-4D97-AF65-F5344CB8AC3E}">
        <p14:creationId xmlns:p14="http://schemas.microsoft.com/office/powerpoint/2010/main" val="3551260524"/>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CB5DE6-4F55-43A0-8686-BDDDDFD768C0}"/>
              </a:ext>
            </a:extLst>
          </p:cNvPr>
          <p:cNvSpPr>
            <a:spLocks noGrp="1"/>
          </p:cNvSpPr>
          <p:nvPr>
            <p:ph type="title"/>
          </p:nvPr>
        </p:nvSpPr>
        <p:spPr/>
        <p:txBody>
          <a:bodyPr/>
          <a:lstStyle/>
          <a:p>
            <a:r>
              <a:rPr lang="en-US"/>
              <a:t>Guides</a:t>
            </a:r>
          </a:p>
        </p:txBody>
      </p:sp>
      <p:sp>
        <p:nvSpPr>
          <p:cNvPr id="3" name="Content Placeholder 2">
            <a:extLst>
              <a:ext uri="{FF2B5EF4-FFF2-40B4-BE49-F238E27FC236}">
                <a16:creationId xmlns:a16="http://schemas.microsoft.com/office/drawing/2014/main" id="{2AC2D623-7B49-4EDD-9636-05D2A20D22AA}"/>
              </a:ext>
            </a:extLst>
          </p:cNvPr>
          <p:cNvSpPr>
            <a:spLocks noGrp="1"/>
          </p:cNvSpPr>
          <p:nvPr>
            <p:ph idx="1"/>
          </p:nvPr>
        </p:nvSpPr>
        <p:spPr>
          <a:xfrm>
            <a:off x="1195136" y="1741239"/>
            <a:ext cx="10082464" cy="4532313"/>
          </a:xfrm>
        </p:spPr>
        <p:txBody>
          <a:bodyPr/>
          <a:lstStyle/>
          <a:p>
            <a:r>
              <a:rPr lang="en-US" dirty="0"/>
              <a:t>EUROCAE and RTCA have agreed to a DRAFTING guide and STYLE Guide</a:t>
            </a:r>
          </a:p>
          <a:p>
            <a:pPr lvl="1"/>
            <a:r>
              <a:rPr lang="en-US" dirty="0"/>
              <a:t>All submissions of documents must be in MS Word format</a:t>
            </a:r>
          </a:p>
          <a:p>
            <a:pPr lvl="1"/>
            <a:r>
              <a:rPr lang="en-US" dirty="0"/>
              <a:t>All graphics included in document must also be submitted in editable format (if not editable in the document)</a:t>
            </a:r>
          </a:p>
        </p:txBody>
      </p:sp>
      <p:sp>
        <p:nvSpPr>
          <p:cNvPr id="4" name="Slide Number Placeholder 3">
            <a:extLst>
              <a:ext uri="{FF2B5EF4-FFF2-40B4-BE49-F238E27FC236}">
                <a16:creationId xmlns:a16="http://schemas.microsoft.com/office/drawing/2014/main" id="{D7020692-B999-4E0F-BD97-6270F4314EDE}"/>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DFE5414-5A15-4A0D-B325-6716E266CBF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67AF52CF-C986-4807-BE33-BCBDE7188AF1}"/>
              </a:ext>
            </a:extLst>
          </p:cNvPr>
          <p:cNvPicPr>
            <a:picLocks noChangeAspect="1"/>
          </p:cNvPicPr>
          <p:nvPr/>
        </p:nvPicPr>
        <p:blipFill rotWithShape="1">
          <a:blip r:embed="rId2"/>
          <a:srcRect l="5431" t="1569" r="2251" b="20179"/>
          <a:stretch/>
        </p:blipFill>
        <p:spPr>
          <a:xfrm rot="664783">
            <a:off x="8639420" y="3978525"/>
            <a:ext cx="3081528" cy="201773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331681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CECCE5-67F4-42DF-B687-75C8C789F7FF}"/>
              </a:ext>
            </a:extLst>
          </p:cNvPr>
          <p:cNvSpPr>
            <a:spLocks noGrp="1"/>
          </p:cNvSpPr>
          <p:nvPr>
            <p:ph type="title"/>
          </p:nvPr>
        </p:nvSpPr>
        <p:spPr/>
        <p:txBody>
          <a:bodyPr/>
          <a:lstStyle/>
          <a:p>
            <a:r>
              <a:rPr lang="en-GB" dirty="0"/>
              <a:t>Closing</a:t>
            </a:r>
          </a:p>
        </p:txBody>
      </p:sp>
      <p:sp>
        <p:nvSpPr>
          <p:cNvPr id="3" name="Content Placeholder 2">
            <a:extLst>
              <a:ext uri="{FF2B5EF4-FFF2-40B4-BE49-F238E27FC236}">
                <a16:creationId xmlns:a16="http://schemas.microsoft.com/office/drawing/2014/main" id="{7F74795F-05F4-46E6-872F-808D3B3856B1}"/>
              </a:ext>
            </a:extLst>
          </p:cNvPr>
          <p:cNvSpPr>
            <a:spLocks noGrp="1"/>
          </p:cNvSpPr>
          <p:nvPr>
            <p:ph idx="1"/>
          </p:nvPr>
        </p:nvSpPr>
        <p:spPr/>
        <p:txBody>
          <a:bodyPr/>
          <a:lstStyle/>
          <a:p>
            <a:r>
              <a:rPr lang="en-GB" dirty="0"/>
              <a:t>Action Item Review</a:t>
            </a:r>
          </a:p>
          <a:p>
            <a:pPr lvl="1"/>
            <a:endParaRPr lang="en-GB" dirty="0"/>
          </a:p>
          <a:p>
            <a:r>
              <a:rPr lang="en-GB" dirty="0"/>
              <a:t>Next Meetings (suggested)</a:t>
            </a:r>
          </a:p>
          <a:p>
            <a:pPr lvl="1"/>
            <a:r>
              <a:rPr lang="en-GB" dirty="0"/>
              <a:t>Plenary #2</a:t>
            </a:r>
          </a:p>
          <a:p>
            <a:pPr lvl="2"/>
            <a:r>
              <a:rPr lang="en-GB" dirty="0"/>
              <a:t>September 18, 2020</a:t>
            </a:r>
          </a:p>
          <a:p>
            <a:pPr lvl="1"/>
            <a:r>
              <a:rPr lang="en-GB" dirty="0"/>
              <a:t>Plenary #3</a:t>
            </a:r>
          </a:p>
          <a:p>
            <a:pPr lvl="2"/>
            <a:r>
              <a:rPr lang="en-GB" dirty="0"/>
              <a:t>October 5, 2020</a:t>
            </a:r>
          </a:p>
        </p:txBody>
      </p:sp>
      <p:sp>
        <p:nvSpPr>
          <p:cNvPr id="4" name="Slide Number Placeholder 3">
            <a:extLst>
              <a:ext uri="{FF2B5EF4-FFF2-40B4-BE49-F238E27FC236}">
                <a16:creationId xmlns:a16="http://schemas.microsoft.com/office/drawing/2014/main" id="{B92EC227-4ED9-4B43-8D48-FFBAB68DB174}"/>
              </a:ext>
            </a:extLst>
          </p:cNvPr>
          <p:cNvSpPr>
            <a:spLocks noGrp="1"/>
          </p:cNvSpPr>
          <p:nvPr>
            <p:ph type="sldNum" sz="quarter" idx="10"/>
          </p:nvPr>
        </p:nvSpPr>
        <p:spPr>
          <a:xfrm>
            <a:off x="10972800" y="6553200"/>
            <a:ext cx="609600" cy="300038"/>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DFE5414-5A15-4A0D-B325-6716E266CBF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1938455"/>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Anti-Trust Policy</a:t>
            </a:r>
          </a:p>
        </p:txBody>
      </p:sp>
      <p:sp>
        <p:nvSpPr>
          <p:cNvPr id="5" name="Content Placeholder 4"/>
          <p:cNvSpPr>
            <a:spLocks noGrp="1"/>
          </p:cNvSpPr>
          <p:nvPr>
            <p:ph idx="1"/>
          </p:nvPr>
        </p:nvSpPr>
        <p:spPr>
          <a:xfrm>
            <a:off x="838200" y="1541040"/>
            <a:ext cx="10515600" cy="5108575"/>
          </a:xfrm>
        </p:spPr>
        <p:txBody>
          <a:bodyPr>
            <a:noAutofit/>
          </a:bodyPr>
          <a:lstStyle/>
          <a:p>
            <a:r>
              <a:rPr lang="en-US"/>
              <a:t>RTCA meetings are conducted in strict compliance with US antitrust laws. Meetings shall not consider, or be used to discuss, agreements on prices, including terms of sale or credit, production plans, marketing strategies or customer potential, or any other element of competition between participants. </a:t>
            </a:r>
          </a:p>
          <a:p>
            <a:endParaRPr lang="en-US"/>
          </a:p>
          <a:p>
            <a:r>
              <a:rPr lang="en-US"/>
              <a:t>RTCA staff will suspend any discussion that relates to such matters and the Meeting will proceed only after appropriate limitation of such discussions has been advised and agreed.</a:t>
            </a:r>
            <a:endParaRPr lang="en-US" sz="1600"/>
          </a:p>
        </p:txBody>
      </p:sp>
      <p:sp>
        <p:nvSpPr>
          <p:cNvPr id="6" name="Slide Number Placeholder 3">
            <a:extLst>
              <a:ext uri="{FF2B5EF4-FFF2-40B4-BE49-F238E27FC236}">
                <a16:creationId xmlns:a16="http://schemas.microsoft.com/office/drawing/2014/main" id="{987E658F-A238-4FE9-AA0A-445DFBDA0FAE}"/>
              </a:ext>
            </a:extLst>
          </p:cNvPr>
          <p:cNvSpPr txBox="1">
            <a:spLocks/>
          </p:cNvSpPr>
          <p:nvPr/>
        </p:nvSpPr>
        <p:spPr>
          <a:xfrm>
            <a:off x="10972800" y="6553200"/>
            <a:ext cx="609600" cy="300038"/>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BDFE5414-5A15-4A0D-B325-6716E266CBF7}" type="slidenum">
              <a:rPr lang="en-US" smtClean="0">
                <a:solidFill>
                  <a:prstClr val="black">
                    <a:tint val="75000"/>
                  </a:prstClr>
                </a:solidFill>
                <a:latin typeface="Calibri" panose="020F0502020204030204"/>
              </a:rPr>
              <a:pPr>
                <a:defRPr/>
              </a:pPr>
              <a:t>6</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188546385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51E90B-9C9B-42B6-8162-AB90E16897D3}"/>
              </a:ext>
            </a:extLst>
          </p:cNvPr>
          <p:cNvSpPr>
            <a:spLocks noGrp="1"/>
          </p:cNvSpPr>
          <p:nvPr>
            <p:ph type="title"/>
          </p:nvPr>
        </p:nvSpPr>
        <p:spPr/>
        <p:txBody>
          <a:bodyPr/>
          <a:lstStyle/>
          <a:p>
            <a:r>
              <a:rPr lang="en-US"/>
              <a:t>adjourn</a:t>
            </a:r>
          </a:p>
        </p:txBody>
      </p:sp>
      <p:sp>
        <p:nvSpPr>
          <p:cNvPr id="3" name="Text Placeholder 2">
            <a:extLst>
              <a:ext uri="{FF2B5EF4-FFF2-40B4-BE49-F238E27FC236}">
                <a16:creationId xmlns:a16="http://schemas.microsoft.com/office/drawing/2014/main" id="{031368AF-C91F-40BE-AAED-AE851BE512F1}"/>
              </a:ext>
            </a:extLst>
          </p:cNvPr>
          <p:cNvSpPr>
            <a:spLocks noGrp="1"/>
          </p:cNvSpPr>
          <p:nvPr>
            <p:ph type="body" idx="1"/>
          </p:nvPr>
        </p:nvSpPr>
        <p:spPr>
          <a:xfrm>
            <a:off x="963084" y="1928813"/>
            <a:ext cx="10363200" cy="1500187"/>
          </a:xfrm>
        </p:spPr>
        <p:txBody>
          <a:bodyPr/>
          <a:lstStyle/>
          <a:p>
            <a:pPr algn="ctr"/>
            <a:r>
              <a:rPr lang="en-US" sz="4000"/>
              <a:t>Thank you for your commitment.</a:t>
            </a:r>
          </a:p>
        </p:txBody>
      </p:sp>
      <p:sp>
        <p:nvSpPr>
          <p:cNvPr id="4" name="Slide Number Placeholder 3">
            <a:extLst>
              <a:ext uri="{FF2B5EF4-FFF2-40B4-BE49-F238E27FC236}">
                <a16:creationId xmlns:a16="http://schemas.microsoft.com/office/drawing/2014/main" id="{A473A6BE-35E1-4140-92CD-1D34ADD8830C}"/>
              </a:ext>
            </a:extLst>
          </p:cNvPr>
          <p:cNvSpPr>
            <a:spLocks noGrp="1"/>
          </p:cNvSpPr>
          <p:nvPr>
            <p:ph type="sldNum" sz="quarter" idx="10"/>
          </p:nvPr>
        </p:nvSpPr>
        <p:spPr>
          <a:xfrm>
            <a:off x="10972800" y="6553200"/>
            <a:ext cx="609600" cy="300038"/>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DFE5414-5A15-4A0D-B325-6716E266CBF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5673409"/>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hlinkClick r:id="" action="ppaction://ole?verb=0"/>
          </p:cNvPr>
          <p:cNvGraphicFramePr>
            <a:graphicFrameLocks noChangeAspect="1"/>
          </p:cNvGraphicFramePr>
          <p:nvPr>
            <p:extLst>
              <p:ext uri="{D42A27DB-BD31-4B8C-83A1-F6EECF244321}">
                <p14:modId xmlns:p14="http://schemas.microsoft.com/office/powerpoint/2010/main" val="1131025257"/>
              </p:ext>
            </p:extLst>
          </p:nvPr>
        </p:nvGraphicFramePr>
        <p:xfrm>
          <a:off x="0" y="0"/>
          <a:ext cx="11969261" cy="6731346"/>
        </p:xfrm>
        <a:graphic>
          <a:graphicData uri="http://schemas.openxmlformats.org/presentationml/2006/ole">
            <mc:AlternateContent xmlns:mc="http://schemas.openxmlformats.org/markup-compatibility/2006">
              <mc:Choice xmlns:v="urn:schemas-microsoft-com:vml" Requires="v">
                <p:oleObj spid="_x0000_s1032" name="Presentation" r:id="rId4" imgW="6094318" imgH="3427437" progId="PowerPoint.Show.12">
                  <p:link updateAutomatic="1"/>
                </p:oleObj>
              </mc:Choice>
              <mc:Fallback>
                <p:oleObj name="Presentation" r:id="rId4" imgW="6094318" imgH="3427437" progId="PowerPoint.Show.12">
                  <p:link updateAutomatic="1"/>
                  <p:pic>
                    <p:nvPicPr>
                      <p:cNvPr id="2" name="Object 1">
                        <a:hlinkClick r:id="" action="ppaction://ole?verb=0"/>
                      </p:cNvPr>
                      <p:cNvPicPr/>
                      <p:nvPr/>
                    </p:nvPicPr>
                    <p:blipFill>
                      <a:blip r:embed="rId5"/>
                      <a:stretch>
                        <a:fillRect/>
                      </a:stretch>
                    </p:blipFill>
                    <p:spPr>
                      <a:xfrm>
                        <a:off x="0" y="0"/>
                        <a:ext cx="11969261" cy="6731346"/>
                      </a:xfrm>
                      <a:prstGeom prst="rect">
                        <a:avLst/>
                      </a:prstGeom>
                    </p:spPr>
                  </p:pic>
                </p:oleObj>
              </mc:Fallback>
            </mc:AlternateContent>
          </a:graphicData>
        </a:graphic>
      </p:graphicFrame>
      <p:sp>
        <p:nvSpPr>
          <p:cNvPr id="3" name="Slide Number Placeholder 3">
            <a:extLst>
              <a:ext uri="{FF2B5EF4-FFF2-40B4-BE49-F238E27FC236}">
                <a16:creationId xmlns:a16="http://schemas.microsoft.com/office/drawing/2014/main" id="{74816611-AD91-47A1-A6DB-193105EE9A05}"/>
              </a:ext>
            </a:extLst>
          </p:cNvPr>
          <p:cNvSpPr txBox="1">
            <a:spLocks/>
          </p:cNvSpPr>
          <p:nvPr/>
        </p:nvSpPr>
        <p:spPr>
          <a:xfrm>
            <a:off x="10972800" y="6553200"/>
            <a:ext cx="609600" cy="300038"/>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BDFE5414-5A15-4A0D-B325-6716E266CBF7}" type="slidenum">
              <a:rPr lang="en-US" smtClean="0">
                <a:solidFill>
                  <a:prstClr val="black">
                    <a:tint val="75000"/>
                  </a:prstClr>
                </a:solidFill>
                <a:latin typeface="Calibri" panose="020F0502020204030204"/>
              </a:rPr>
              <a:pPr>
                <a:defRPr/>
              </a:pPr>
              <a:t>7</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29518844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2082799" y="274639"/>
            <a:ext cx="8128001" cy="1143000"/>
          </a:xfrm>
          <a:prstGeom prst="rect">
            <a:avLst/>
          </a:prstGeom>
        </p:spPr>
        <p:txBody>
          <a:bodyPr vert="horz" lIns="91440" tIns="45720" rIns="91440" bIns="45720" rtlCol="0" anchor="ctr">
            <a:normAutofit/>
          </a:bodyPr>
          <a:lstStyle>
            <a:defPPr>
              <a:defRPr lang="de-DE"/>
            </a:defPPr>
            <a:lvl1pPr lvl="0">
              <a:spcBef>
                <a:spcPct val="0"/>
              </a:spcBef>
              <a:buNone/>
              <a:defRPr sz="3600" b="1">
                <a:solidFill>
                  <a:srgbClr val="FFFFFF"/>
                </a:solidFill>
                <a:latin typeface="Arial"/>
                <a:ea typeface="+mj-ea"/>
                <a:cs typeface="Arial"/>
              </a:defRPr>
            </a:lvl1pPr>
          </a:lstStyle>
          <a:p>
            <a:pPr defTabSz="609585"/>
            <a:r>
              <a:rPr lang="en-US"/>
              <a:t>IPR Policy Call</a:t>
            </a:r>
          </a:p>
        </p:txBody>
      </p:sp>
      <p:sp>
        <p:nvSpPr>
          <p:cNvPr id="3" name="Content Placeholder 2"/>
          <p:cNvSpPr txBox="1">
            <a:spLocks/>
          </p:cNvSpPr>
          <p:nvPr/>
        </p:nvSpPr>
        <p:spPr>
          <a:xfrm>
            <a:off x="1981200" y="2201332"/>
            <a:ext cx="9629274" cy="4085629"/>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609585">
              <a:spcBef>
                <a:spcPts val="1800"/>
              </a:spcBef>
              <a:spcAft>
                <a:spcPts val="600"/>
              </a:spcAft>
              <a:buNone/>
            </a:pPr>
            <a:r>
              <a:rPr lang="en-GB" sz="2400">
                <a:solidFill>
                  <a:srgbClr val="364E8D"/>
                </a:solidFill>
                <a:latin typeface="Verdana" panose="020B0604030504040204" pitchFamily="34" charset="0"/>
                <a:ea typeface="Verdana" panose="020B0604030504040204" pitchFamily="34" charset="0"/>
                <a:cs typeface="Verdana" panose="020B0604030504040204" pitchFamily="34" charset="0"/>
              </a:rPr>
              <a:t>Any party participating in the work of EUROCAE is requested, in the timeliest possible manner and to the best of their knowledge, to draw attention to any known patent or to any known pending application on patent, either their own or of other organisations, that, according to their own judgment, may be considered to be or become an essential patent for the deliverable.</a:t>
            </a:r>
          </a:p>
          <a:p>
            <a:pPr marL="457189" indent="-457189" defTabSz="609585">
              <a:spcAft>
                <a:spcPts val="600"/>
              </a:spcAft>
            </a:pPr>
            <a:r>
              <a:rPr lang="en-GB" sz="2000">
                <a:solidFill>
                  <a:srgbClr val="364E8D"/>
                </a:solidFill>
                <a:latin typeface="Verdana" panose="020B0604030504040204" pitchFamily="34" charset="0"/>
                <a:ea typeface="Verdana" panose="020B0604030504040204" pitchFamily="34" charset="0"/>
                <a:cs typeface="Verdana" panose="020B0604030504040204" pitchFamily="34" charset="0"/>
              </a:rPr>
              <a:t>Conditions for use of such material are further detailed in the EUROCAE Handbook.</a:t>
            </a:r>
          </a:p>
          <a:p>
            <a:pPr marL="457189" indent="-457189" defTabSz="609585"/>
            <a:r>
              <a:rPr lang="en-GB" sz="2000">
                <a:solidFill>
                  <a:srgbClr val="364E8D"/>
                </a:solidFill>
                <a:latin typeface="Verdana" panose="020B0604030504040204" pitchFamily="34" charset="0"/>
                <a:ea typeface="Verdana" panose="020B0604030504040204" pitchFamily="34" charset="0"/>
                <a:cs typeface="Verdana" panose="020B0604030504040204" pitchFamily="34" charset="0"/>
              </a:rPr>
              <a:t>Final decision by EUROCAE Council is based on justification provided by WGs.</a:t>
            </a:r>
            <a:endParaRPr lang="en-US" sz="2000">
              <a:solidFill>
                <a:srgbClr val="364E8D"/>
              </a:solidFill>
              <a:latin typeface="Verdana" panose="020B0604030504040204" pitchFamily="34" charset="0"/>
              <a:ea typeface="Verdana" panose="020B0604030504040204" pitchFamily="34" charset="0"/>
              <a:cs typeface="Verdana" panose="020B0604030504040204" pitchFamily="34" charset="0"/>
            </a:endParaRPr>
          </a:p>
        </p:txBody>
      </p:sp>
      <p:sp>
        <p:nvSpPr>
          <p:cNvPr id="4" name="TextBox 3"/>
          <p:cNvSpPr txBox="1"/>
          <p:nvPr/>
        </p:nvSpPr>
        <p:spPr>
          <a:xfrm>
            <a:off x="1057441" y="1890721"/>
            <a:ext cx="508000" cy="1323439"/>
          </a:xfrm>
          <a:prstGeom prst="rect">
            <a:avLst/>
          </a:prstGeom>
          <a:noFill/>
        </p:spPr>
        <p:txBody>
          <a:bodyPr wrap="square" rtlCol="0">
            <a:spAutoFit/>
          </a:bodyPr>
          <a:lstStyle/>
          <a:p>
            <a:pPr defTabSz="609585"/>
            <a:r>
              <a:rPr lang="en-US" sz="8000" b="1">
                <a:solidFill>
                  <a:srgbClr val="F7922C"/>
                </a:solidFill>
                <a:latin typeface="Calibri"/>
              </a:rPr>
              <a:t>“</a:t>
            </a:r>
          </a:p>
        </p:txBody>
      </p:sp>
      <p:sp>
        <p:nvSpPr>
          <p:cNvPr id="5" name="Slide Number Placeholder 3">
            <a:extLst>
              <a:ext uri="{FF2B5EF4-FFF2-40B4-BE49-F238E27FC236}">
                <a16:creationId xmlns:a16="http://schemas.microsoft.com/office/drawing/2014/main" id="{B2DA81FD-8C90-4EA1-A6C7-98CE03E1C7AD}"/>
              </a:ext>
            </a:extLst>
          </p:cNvPr>
          <p:cNvSpPr txBox="1">
            <a:spLocks/>
          </p:cNvSpPr>
          <p:nvPr/>
        </p:nvSpPr>
        <p:spPr>
          <a:xfrm>
            <a:off x="10972800" y="6553200"/>
            <a:ext cx="609600" cy="30003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BDFE5414-5A15-4A0D-B325-6716E266CBF7}" type="slidenum">
              <a:rPr lang="en-US" sz="1200" smtClean="0">
                <a:solidFill>
                  <a:prstClr val="black">
                    <a:tint val="75000"/>
                  </a:prstClr>
                </a:solidFill>
                <a:latin typeface="Calibri" panose="020F0502020204030204"/>
              </a:rPr>
              <a:pPr>
                <a:defRPr/>
              </a:pPr>
              <a:t>8</a:t>
            </a:fld>
            <a:endParaRPr lang="en-US" sz="1200">
              <a:solidFill>
                <a:prstClr val="black">
                  <a:tint val="75000"/>
                </a:prstClr>
              </a:solidFill>
              <a:latin typeface="Calibri" panose="020F0502020204030204"/>
            </a:endParaRPr>
          </a:p>
        </p:txBody>
      </p:sp>
    </p:spTree>
    <p:extLst>
      <p:ext uri="{BB962C8B-B14F-4D97-AF65-F5344CB8AC3E}">
        <p14:creationId xmlns:p14="http://schemas.microsoft.com/office/powerpoint/2010/main" val="860847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79825BF-F569-4118-BE8D-F6A900451D79}"/>
              </a:ext>
            </a:extLst>
          </p:cNvPr>
          <p:cNvPicPr/>
          <p:nvPr/>
        </p:nvPicPr>
        <p:blipFill>
          <a:blip r:embed="rId2"/>
          <a:stretch>
            <a:fillRect/>
          </a:stretch>
        </p:blipFill>
        <p:spPr>
          <a:xfrm>
            <a:off x="276225" y="128588"/>
            <a:ext cx="11701463" cy="6578600"/>
          </a:xfrm>
          <a:prstGeom prst="rect">
            <a:avLst/>
          </a:prstGeom>
        </p:spPr>
      </p:pic>
      <p:sp>
        <p:nvSpPr>
          <p:cNvPr id="4" name="Slide Number Placeholder 3">
            <a:extLst>
              <a:ext uri="{FF2B5EF4-FFF2-40B4-BE49-F238E27FC236}">
                <a16:creationId xmlns:a16="http://schemas.microsoft.com/office/drawing/2014/main" id="{7F4436D4-B6C4-4E28-ACE5-4279E09E892F}"/>
              </a:ext>
            </a:extLst>
          </p:cNvPr>
          <p:cNvSpPr txBox="1">
            <a:spLocks/>
          </p:cNvSpPr>
          <p:nvPr/>
        </p:nvSpPr>
        <p:spPr>
          <a:xfrm>
            <a:off x="10972800" y="6553200"/>
            <a:ext cx="609600" cy="300038"/>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BDFE5414-5A15-4A0D-B325-6716E266CBF7}" type="slidenum">
              <a:rPr lang="en-US" smtClean="0">
                <a:solidFill>
                  <a:prstClr val="black">
                    <a:tint val="75000"/>
                  </a:prstClr>
                </a:solidFill>
                <a:latin typeface="Calibri" panose="020F0502020204030204"/>
              </a:rPr>
              <a:pPr>
                <a:defRPr/>
              </a:pPr>
              <a:t>9</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1135762498"/>
      </p:ext>
    </p:extLst>
  </p:cSld>
  <p:clrMapOvr>
    <a:masterClrMapping/>
  </p:clrMapOvr>
</p:sld>
</file>

<file path=ppt/theme/theme1.xml><?xml version="1.0" encoding="utf-8"?>
<a:theme xmlns:a="http://schemas.openxmlformats.org/drawingml/2006/main" name="RTCA-EUROCAE">
  <a:themeElements>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Globe 1">
        <a:dk1>
          <a:srgbClr val="622100"/>
        </a:dk1>
        <a:lt1>
          <a:srgbClr val="FFFFFF"/>
        </a:lt1>
        <a:dk2>
          <a:srgbClr val="800000"/>
        </a:dk2>
        <a:lt2>
          <a:srgbClr val="FFFFCC"/>
        </a:lt2>
        <a:accent1>
          <a:srgbClr val="E42B00"/>
        </a:accent1>
        <a:accent2>
          <a:srgbClr val="996600"/>
        </a:accent2>
        <a:accent3>
          <a:srgbClr val="C0AAAA"/>
        </a:accent3>
        <a:accent4>
          <a:srgbClr val="DADADA"/>
        </a:accent4>
        <a:accent5>
          <a:srgbClr val="EFACAA"/>
        </a:accent5>
        <a:accent6>
          <a:srgbClr val="8A5C00"/>
        </a:accent6>
        <a:hlink>
          <a:srgbClr val="FADF6C"/>
        </a:hlink>
        <a:folHlink>
          <a:srgbClr val="FF9900"/>
        </a:folHlink>
      </a:clrScheme>
      <a:clrMap bg1="dk2" tx1="lt1" bg2="dk1" tx2="lt2" accent1="accent1" accent2="accent2" accent3="accent3" accent4="accent4" accent5="accent5" accent6="accent6" hlink="hlink" folHlink="folHlink"/>
    </a:extraClrScheme>
    <a:extraClrScheme>
      <a:clrScheme name="Globe 2">
        <a:dk1>
          <a:srgbClr val="5F4545"/>
        </a:dk1>
        <a:lt1>
          <a:srgbClr val="FFFFFF"/>
        </a:lt1>
        <a:dk2>
          <a:srgbClr val="8F6969"/>
        </a:dk2>
        <a:lt2>
          <a:srgbClr val="FFFFCC"/>
        </a:lt2>
        <a:accent1>
          <a:srgbClr val="CC6600"/>
        </a:accent1>
        <a:accent2>
          <a:srgbClr val="924C0C"/>
        </a:accent2>
        <a:accent3>
          <a:srgbClr val="C6B9B9"/>
        </a:accent3>
        <a:accent4>
          <a:srgbClr val="DADADA"/>
        </a:accent4>
        <a:accent5>
          <a:srgbClr val="E2B8AA"/>
        </a:accent5>
        <a:accent6>
          <a:srgbClr val="84440A"/>
        </a:accent6>
        <a:hlink>
          <a:srgbClr val="CFD375"/>
        </a:hlink>
        <a:folHlink>
          <a:srgbClr val="98BB91"/>
        </a:folHlink>
      </a:clrScheme>
      <a:clrMap bg1="dk2" tx1="lt1" bg2="dk1" tx2="lt2" accent1="accent1" accent2="accent2" accent3="accent3" accent4="accent4" accent5="accent5" accent6="accent6" hlink="hlink" folHlink="folHlink"/>
    </a:extraClrScheme>
    <a:extraClrScheme>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Globe 4">
        <a:dk1>
          <a:srgbClr val="005856"/>
        </a:dk1>
        <a:lt1>
          <a:srgbClr val="FFFFFF"/>
        </a:lt1>
        <a:dk2>
          <a:srgbClr val="008080"/>
        </a:dk2>
        <a:lt2>
          <a:srgbClr val="FFFFCC"/>
        </a:lt2>
        <a:accent1>
          <a:srgbClr val="0099CC"/>
        </a:accent1>
        <a:accent2>
          <a:srgbClr val="00CCFF"/>
        </a:accent2>
        <a:accent3>
          <a:srgbClr val="AAC0C0"/>
        </a:accent3>
        <a:accent4>
          <a:srgbClr val="DADADA"/>
        </a:accent4>
        <a:accent5>
          <a:srgbClr val="AACAE2"/>
        </a:accent5>
        <a:accent6>
          <a:srgbClr val="00B9E7"/>
        </a:accent6>
        <a:hlink>
          <a:srgbClr val="1ACE9F"/>
        </a:hlink>
        <a:folHlink>
          <a:srgbClr val="948CCE"/>
        </a:folHlink>
      </a:clrScheme>
      <a:clrMap bg1="dk2" tx1="lt1" bg2="dk1" tx2="lt2" accent1="accent1" accent2="accent2" accent3="accent3" accent4="accent4" accent5="accent5" accent6="accent6" hlink="hlink" folHlink="folHlink"/>
    </a:extraClrScheme>
    <a:extraClrScheme>
      <a:clrScheme name="Globe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clrMap bg1="dk2" tx1="lt1" bg2="dk1" tx2="lt2" accent1="accent1" accent2="accent2" accent3="accent3" accent4="accent4" accent5="accent5" accent6="accent6" hlink="hlink" folHlink="folHlink"/>
    </a:extraClrScheme>
    <a:extraClrScheme>
      <a:clrScheme name="Globe 6">
        <a:dk1>
          <a:srgbClr val="5B7B65"/>
        </a:dk1>
        <a:lt1>
          <a:srgbClr val="FFFFFF"/>
        </a:lt1>
        <a:dk2>
          <a:srgbClr val="9ABE9D"/>
        </a:dk2>
        <a:lt2>
          <a:srgbClr val="336600"/>
        </a:lt2>
        <a:accent1>
          <a:srgbClr val="00CC66"/>
        </a:accent1>
        <a:accent2>
          <a:srgbClr val="4E7050"/>
        </a:accent2>
        <a:accent3>
          <a:srgbClr val="CADBCC"/>
        </a:accent3>
        <a:accent4>
          <a:srgbClr val="DADADA"/>
        </a:accent4>
        <a:accent5>
          <a:srgbClr val="AAE2B8"/>
        </a:accent5>
        <a:accent6>
          <a:srgbClr val="466548"/>
        </a:accent6>
        <a:hlink>
          <a:srgbClr val="FFFFCC"/>
        </a:hlink>
        <a:folHlink>
          <a:srgbClr val="9CE8A3"/>
        </a:folHlink>
      </a:clrScheme>
      <a:clrMap bg1="dk2" tx1="lt1" bg2="dk1" tx2="lt2" accent1="accent1" accent2="accent2" accent3="accent3" accent4="accent4" accent5="accent5" accent6="accent6" hlink="hlink" folHlink="folHlink"/>
    </a:extraClrScheme>
    <a:extraClrScheme>
      <a:clrScheme name="Globe 7">
        <a:dk1>
          <a:srgbClr val="4C4E44"/>
        </a:dk1>
        <a:lt1>
          <a:srgbClr val="FFFFFF"/>
        </a:lt1>
        <a:dk2>
          <a:srgbClr val="686B5D"/>
        </a:dk2>
        <a:lt2>
          <a:srgbClr val="D6D5C6"/>
        </a:lt2>
        <a:accent1>
          <a:srgbClr val="898D79"/>
        </a:accent1>
        <a:accent2>
          <a:srgbClr val="4D4F45"/>
        </a:accent2>
        <a:accent3>
          <a:srgbClr val="B9BAB6"/>
        </a:accent3>
        <a:accent4>
          <a:srgbClr val="DADADA"/>
        </a:accent4>
        <a:accent5>
          <a:srgbClr val="C4C5BE"/>
        </a:accent5>
        <a:accent6>
          <a:srgbClr val="45473E"/>
        </a:accent6>
        <a:hlink>
          <a:srgbClr val="58BE67"/>
        </a:hlink>
        <a:folHlink>
          <a:srgbClr val="C0C640"/>
        </a:folHlink>
      </a:clrScheme>
      <a:clrMap bg1="dk2" tx1="lt1" bg2="dk1" tx2="lt2" accent1="accent1" accent2="accent2" accent3="accent3" accent4="accent4" accent5="accent5" accent6="accent6" hlink="hlink" folHlink="folHlink"/>
    </a:extraClrScheme>
    <a:extraClrScheme>
      <a:clrScheme name="Globe 8">
        <a:dk1>
          <a:srgbClr val="000000"/>
        </a:dk1>
        <a:lt1>
          <a:srgbClr val="FFFFDD"/>
        </a:lt1>
        <a:dk2>
          <a:srgbClr val="000000"/>
        </a:dk2>
        <a:lt2>
          <a:srgbClr val="98977A"/>
        </a:lt2>
        <a:accent1>
          <a:srgbClr val="BDCDA7"/>
        </a:accent1>
        <a:accent2>
          <a:srgbClr val="A0D060"/>
        </a:accent2>
        <a:accent3>
          <a:srgbClr val="FFFFEB"/>
        </a:accent3>
        <a:accent4>
          <a:srgbClr val="000000"/>
        </a:accent4>
        <a:accent5>
          <a:srgbClr val="DBE3D0"/>
        </a:accent5>
        <a:accent6>
          <a:srgbClr val="91BC56"/>
        </a:accent6>
        <a:hlink>
          <a:srgbClr val="FADD4E"/>
        </a:hlink>
        <a:folHlink>
          <a:srgbClr val="CC99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RTCA-EUROCAE" id="{EA13C288-A1E6-4981-8363-CDE49577FC08}" vid="{7FF2702C-E775-47C4-960D-AE0F972036D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ontent Listinag">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Title Presentatio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1_Custom Design">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Arial"/>
        <a:ea typeface=""/>
        <a:cs typeface=""/>
      </a:majorFont>
      <a:minorFont>
        <a:latin typeface="Arial"/>
        <a:ea typeface=""/>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e-volo Template">
  <a:themeElements>
    <a:clrScheme name="Benutzerdefiniert 9">
      <a:dk1>
        <a:sysClr val="windowText" lastClr="000000"/>
      </a:dk1>
      <a:lt1>
        <a:sysClr val="window" lastClr="FFFFFF"/>
      </a:lt1>
      <a:dk2>
        <a:srgbClr val="0D0D0D"/>
      </a:dk2>
      <a:lt2>
        <a:srgbClr val="FFFFFF"/>
      </a:lt2>
      <a:accent1>
        <a:srgbClr val="00ADDE"/>
      </a:accent1>
      <a:accent2>
        <a:srgbClr val="404040"/>
      </a:accent2>
      <a:accent3>
        <a:srgbClr val="7F7F7F"/>
      </a:accent3>
      <a:accent4>
        <a:srgbClr val="BFBFBF"/>
      </a:accent4>
      <a:accent5>
        <a:srgbClr val="E5E5E5"/>
      </a:accent5>
      <a:accent6>
        <a:srgbClr val="595959"/>
      </a:accent6>
      <a:hlink>
        <a:srgbClr val="000000"/>
      </a:hlink>
      <a:folHlink>
        <a:srgbClr val="7F7F7F"/>
      </a:folHlink>
    </a:clrScheme>
    <a:fontScheme name="Benutzerdefiniert 6">
      <a:majorFont>
        <a:latin typeface="Gotham Bold"/>
        <a:ea typeface=""/>
        <a:cs typeface=""/>
      </a:majorFont>
      <a:minorFont>
        <a:latin typeface="Gotham Book"/>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ADDE"/>
        </a:solidFill>
        <a:ln w="127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1800" dirty="0"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rgbClr val="7F7F7F"/>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marL="252000" indent="-252000" algn="l">
          <a:spcBef>
            <a:spcPts val="1000"/>
          </a:spcBef>
          <a:buSzPct val="80000"/>
          <a:buFont typeface="Wingdings 3" panose="05040102010807070707" pitchFamily="18" charset="2"/>
          <a:buChar char="u"/>
          <a:defRPr sz="1800" dirty="0" smtClean="0"/>
        </a:defPPr>
      </a:lstStyle>
    </a:txDef>
  </a:objectDefaults>
  <a:extraClrSchemeLst/>
  <a:extLst>
    <a:ext uri="{05A4C25C-085E-4340-85A3-A5531E510DB2}">
      <thm15:themeFamily xmlns:thm15="http://schemas.microsoft.com/office/thememl/2012/main" name="20181217_Gotham Template_Dec 2018.potx" id="{4603018A-DAC8-4577-92DA-6AFD17ACEC0D}" vid="{4B20CB53-C0A1-40BA-AF1E-9CC52F850D83}"/>
    </a:ext>
  </a:extLst>
</a:theme>
</file>

<file path=ppt/theme/theme7.xml><?xml version="1.0" encoding="utf-8"?>
<a:theme xmlns:a="http://schemas.openxmlformats.org/drawingml/2006/main" name="1_formation ecarts (en 1h)">
  <a:themeElements>
    <a:clrScheme name="Safran_PPT">
      <a:dk1>
        <a:srgbClr val="000000"/>
      </a:dk1>
      <a:lt1>
        <a:sysClr val="window" lastClr="FFFFFF"/>
      </a:lt1>
      <a:dk2>
        <a:srgbClr val="00839B"/>
      </a:dk2>
      <a:lt2>
        <a:srgbClr val="4EC1E0"/>
      </a:lt2>
      <a:accent1>
        <a:srgbClr val="014491"/>
      </a:accent1>
      <a:accent2>
        <a:srgbClr val="525668"/>
      </a:accent2>
      <a:accent3>
        <a:srgbClr val="7E9BC0"/>
      </a:accent3>
      <a:accent4>
        <a:srgbClr val="FF5000"/>
      </a:accent4>
      <a:accent5>
        <a:srgbClr val="42683C"/>
      </a:accent5>
      <a:accent6>
        <a:srgbClr val="00C18B"/>
      </a:accent6>
      <a:hlink>
        <a:srgbClr val="2E2825"/>
      </a:hlink>
      <a:folHlink>
        <a:srgbClr val="2E2825"/>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2_Custom Design">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Arial"/>
        <a:ea typeface=""/>
        <a:cs typeface=""/>
      </a:majorFont>
      <a:minorFont>
        <a:latin typeface="Arial"/>
        <a:ea typeface=""/>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4EA495EF61F33408834532AC1AEF01C" ma:contentTypeVersion="12" ma:contentTypeDescription="Create a new document." ma:contentTypeScope="" ma:versionID="af3cbfa925cf7c6fae31bdd0ee96ec28">
  <xsd:schema xmlns:xsd="http://www.w3.org/2001/XMLSchema" xmlns:xs="http://www.w3.org/2001/XMLSchema" xmlns:p="http://schemas.microsoft.com/office/2006/metadata/properties" xmlns:ns2="a0bfa153-615d-45f5-8a9c-917ab17a5c51" xmlns:ns3="c6fef441-405f-482a-a58d-5fd803ba651a" targetNamespace="http://schemas.microsoft.com/office/2006/metadata/properties" ma:root="true" ma:fieldsID="ee5153730f043ab3f626faa7e0002dab" ns2:_="" ns3:_="">
    <xsd:import namespace="a0bfa153-615d-45f5-8a9c-917ab17a5c51"/>
    <xsd:import namespace="c6fef441-405f-482a-a58d-5fd803ba651a"/>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OCR" minOccurs="0"/>
                <xsd:element ref="ns3:MediaServiceEventHashCode" minOccurs="0"/>
                <xsd:element ref="ns3:MediaServiceGenerationTim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0bfa153-615d-45f5-8a9c-917ab17a5c51"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6fef441-405f-482a-a58d-5fd803ba651a"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description="" ma:hidden="true" ma:internalName="MediaServiceDateTaken" ma:readOnly="true">
      <xsd:simpleType>
        <xsd:restriction base="dms:Text"/>
      </xsd:simpleType>
    </xsd:element>
    <xsd:element name="MediaServiceAutoTags" ma:index="13" nillable="true" ma:displayName="MediaServiceAutoTags" ma:description="" ma:internalName="MediaServiceAutoTags" ma:readOnly="true">
      <xsd:simpleType>
        <xsd:restriction base="dms:Text"/>
      </xsd:simpleType>
    </xsd:element>
    <xsd:element name="MediaServiceLocation" ma:index="14" nillable="true" ma:displayName="MediaServiceLocation" ma:description="" ma:internalName="MediaServiceLocation"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074D8B9-FE18-40A1-A9FD-4BBE0006FF7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0bfa153-615d-45f5-8a9c-917ab17a5c51"/>
    <ds:schemaRef ds:uri="c6fef441-405f-482a-a58d-5fd803ba651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1173BE5-E97B-44CA-817D-2A1B5F963A3A}">
  <ds:schemaRefs>
    <ds:schemaRef ds:uri="http://schemas.microsoft.com/office/2006/documentManagement/types"/>
    <ds:schemaRef ds:uri="http://purl.org/dc/terms/"/>
    <ds:schemaRef ds:uri="http://schemas.openxmlformats.org/package/2006/metadata/core-properties"/>
    <ds:schemaRef ds:uri="http://purl.org/dc/dcmitype/"/>
    <ds:schemaRef ds:uri="http://schemas.microsoft.com/office/infopath/2007/PartnerControls"/>
    <ds:schemaRef ds:uri="http://purl.org/dc/elements/1.1/"/>
    <ds:schemaRef ds:uri="http://schemas.microsoft.com/office/2006/metadata/properties"/>
    <ds:schemaRef ds:uri="a0bfa153-615d-45f5-8a9c-917ab17a5c51"/>
    <ds:schemaRef ds:uri="c6fef441-405f-482a-a58d-5fd803ba651a"/>
    <ds:schemaRef ds:uri="http://www.w3.org/XML/1998/namespace"/>
  </ds:schemaRefs>
</ds:datastoreItem>
</file>

<file path=customXml/itemProps3.xml><?xml version="1.0" encoding="utf-8"?>
<ds:datastoreItem xmlns:ds="http://schemas.openxmlformats.org/officeDocument/2006/customXml" ds:itemID="{61661D3B-AD20-492D-A318-3043CD2077B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RTCA-EUROCAE</Template>
  <TotalTime>29</TotalTime>
  <Words>3499</Words>
  <Application>Microsoft Office PowerPoint</Application>
  <PresentationFormat>Widescreen</PresentationFormat>
  <Paragraphs>579</Paragraphs>
  <Slides>60</Slides>
  <Notes>32</Notes>
  <HiddenSlides>0</HiddenSlides>
  <MMClips>0</MMClips>
  <ScaleCrop>false</ScaleCrop>
  <HeadingPairs>
    <vt:vector size="10" baseType="variant">
      <vt:variant>
        <vt:lpstr>Fonts Used</vt:lpstr>
      </vt:variant>
      <vt:variant>
        <vt:i4>12</vt:i4>
      </vt:variant>
      <vt:variant>
        <vt:lpstr>Theme</vt:lpstr>
      </vt:variant>
      <vt:variant>
        <vt:i4>8</vt:i4>
      </vt:variant>
      <vt:variant>
        <vt:lpstr>Links</vt:lpstr>
      </vt:variant>
      <vt:variant>
        <vt:i4>1</vt:i4>
      </vt:variant>
      <vt:variant>
        <vt:lpstr>Embedded OLE Servers</vt:lpstr>
      </vt:variant>
      <vt:variant>
        <vt:i4>1</vt:i4>
      </vt:variant>
      <vt:variant>
        <vt:lpstr>Slide Titles</vt:lpstr>
      </vt:variant>
      <vt:variant>
        <vt:i4>60</vt:i4>
      </vt:variant>
    </vt:vector>
  </HeadingPairs>
  <TitlesOfParts>
    <vt:vector size="82" baseType="lpstr">
      <vt:lpstr>Arial</vt:lpstr>
      <vt:lpstr>Arial Black</vt:lpstr>
      <vt:lpstr>Calibri</vt:lpstr>
      <vt:lpstr>Calibri Light</vt:lpstr>
      <vt:lpstr>Gotham Bold</vt:lpstr>
      <vt:lpstr>Gotham Book</vt:lpstr>
      <vt:lpstr>Gotham Medium</vt:lpstr>
      <vt:lpstr>Lucida Grande</vt:lpstr>
      <vt:lpstr>Verdana</vt:lpstr>
      <vt:lpstr>Wingdings</vt:lpstr>
      <vt:lpstr>Wingdings 2</vt:lpstr>
      <vt:lpstr>Wingdings 3</vt:lpstr>
      <vt:lpstr>RTCA-EUROCAE</vt:lpstr>
      <vt:lpstr>Office Theme</vt:lpstr>
      <vt:lpstr>Content Listinag</vt:lpstr>
      <vt:lpstr>Title Presentation</vt:lpstr>
      <vt:lpstr>1_Custom Design</vt:lpstr>
      <vt:lpstr>e-volo Template</vt:lpstr>
      <vt:lpstr>1_formation ecarts (en 1h)</vt:lpstr>
      <vt:lpstr>2_Custom Design</vt:lpstr>
      <vt:lpstr>file:///\\rtca-fs00\inhouse\Committees\_Program%20Director%20Admin\Proprietary%20Policy%20Charts.pptx</vt:lpstr>
      <vt:lpstr>Acrobat Document</vt:lpstr>
      <vt:lpstr>EUROCAE WG-121 / RTCA SC-241   Kick off meeting</vt:lpstr>
      <vt:lpstr>Welcome to WG-121 / SC-241</vt:lpstr>
      <vt:lpstr>WG-121 / SC-241 Team</vt:lpstr>
      <vt:lpstr>WG-121 / SC-241 Team</vt:lpstr>
      <vt:lpstr>Agenda</vt:lpstr>
      <vt:lpstr>Anti-Trust Policy</vt:lpstr>
      <vt:lpstr>PowerPoint Presentation</vt:lpstr>
      <vt:lpstr>PowerPoint Presentation</vt:lpstr>
      <vt:lpstr>PowerPoint Presentation</vt:lpstr>
      <vt:lpstr>PowerPoint Presentation</vt:lpstr>
      <vt:lpstr>PowerPoint Presentation</vt:lpstr>
      <vt:lpstr>Tour de table</vt:lpstr>
      <vt:lpstr>WG-121 / SC-241 Leadership</vt:lpstr>
      <vt:lpstr>WG-121 / SC-241 Leadership</vt:lpstr>
      <vt:lpstr>Summary presentation of EUROCAE and RTCA organisations </vt:lpstr>
      <vt:lpstr>Agenda</vt:lpstr>
      <vt:lpstr>RTCA Overview</vt:lpstr>
      <vt:lpstr>RTCA Operations</vt:lpstr>
      <vt:lpstr>RTCA Non-profit Membership Organization </vt:lpstr>
      <vt:lpstr>Affiliations</vt:lpstr>
      <vt:lpstr>RTCA Organization</vt:lpstr>
      <vt:lpstr>Types &amp; Purpose of Documents</vt:lpstr>
      <vt:lpstr>Document Process</vt:lpstr>
      <vt:lpstr>RTCA Committees</vt:lpstr>
      <vt:lpstr>Committee Structure</vt:lpstr>
      <vt:lpstr>Joint Activities</vt:lpstr>
      <vt:lpstr>Committee Products</vt:lpstr>
      <vt:lpstr>Reference to RTCA Documents</vt:lpstr>
      <vt:lpstr>PowerPoint Presentation</vt:lpstr>
      <vt:lpstr>PowerPoint Presentation</vt:lpstr>
      <vt:lpstr>PowerPoint Presentation</vt:lpstr>
      <vt:lpstr>EUROCAE facts and figures</vt:lpstr>
      <vt:lpstr>EUROCAE partners</vt:lpstr>
      <vt:lpstr>EUROCAE partners</vt:lpstr>
      <vt:lpstr>Recognition </vt:lpstr>
      <vt:lpstr>Global coordination</vt:lpstr>
      <vt:lpstr>PowerPoint Presentation</vt:lpstr>
      <vt:lpstr>Regulation – Standard</vt:lpstr>
      <vt:lpstr>EUROCAE standards: EDs</vt:lpstr>
      <vt:lpstr>For further information…</vt:lpstr>
      <vt:lpstr>Presentation of WG/SC process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Participants’ presentations</vt:lpstr>
      <vt:lpstr>WG/SC objectives and ToR </vt:lpstr>
      <vt:lpstr>Work Plan</vt:lpstr>
      <vt:lpstr>Schedule</vt:lpstr>
      <vt:lpstr>WG-121/SC-241 Deliverables</vt:lpstr>
      <vt:lpstr>Task Allocation/Writing Assignments</vt:lpstr>
      <vt:lpstr>Source Workspace</vt:lpstr>
      <vt:lpstr>Sub Groups</vt:lpstr>
      <vt:lpstr>Guides</vt:lpstr>
      <vt:lpstr>Closing</vt:lpstr>
      <vt:lpstr>adjourn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Albert Secen</dc:creator>
  <cp:lastModifiedBy>Hal Adams</cp:lastModifiedBy>
  <cp:revision>13</cp:revision>
  <cp:lastPrinted>2019-11-08T15:30:17Z</cp:lastPrinted>
  <dcterms:created xsi:type="dcterms:W3CDTF">2019-09-18T11:36:10Z</dcterms:created>
  <dcterms:modified xsi:type="dcterms:W3CDTF">2020-08-20T18:25:42Z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0x01010054EA495EF61F33408834532AC1AEF01C</vt:lpwstr>
  </property>
</Properties>
</file>