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7">
  <p:sldMasterIdLst>
    <p:sldMasterId id="2147483648" r:id="rId1"/>
  </p:sldMasterIdLst>
  <p:notesMasterIdLst>
    <p:notesMasterId r:id="rId16"/>
  </p:notesMasterIdLst>
  <p:sldIdLst>
    <p:sldId id="256" r:id="rId2"/>
    <p:sldId id="327" r:id="rId3"/>
    <p:sldId id="304" r:id="rId4"/>
    <p:sldId id="278" r:id="rId5"/>
    <p:sldId id="297" r:id="rId6"/>
    <p:sldId id="305" r:id="rId7"/>
    <p:sldId id="328" r:id="rId8"/>
    <p:sldId id="361" r:id="rId9"/>
    <p:sldId id="360" r:id="rId10"/>
    <p:sldId id="296" r:id="rId11"/>
    <p:sldId id="330" r:id="rId12"/>
    <p:sldId id="300" r:id="rId13"/>
    <p:sldId id="302" r:id="rId14"/>
    <p:sldId id="359" r:id="rId15"/>
  </p:sldIdLst>
  <p:sldSz cx="9144000" cy="6858000" type="screen4x3"/>
  <p:notesSz cx="7077075" cy="9363075"/>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l Adams" initials="HA" lastIdx="80" clrIdx="0">
    <p:extLst>
      <p:ext uri="{19B8F6BF-5375-455C-9EA6-DF929625EA0E}">
        <p15:presenceInfo xmlns:p15="http://schemas.microsoft.com/office/powerpoint/2012/main" userId="ffe5b6fc31b1c019" providerId="Windows Live"/>
      </p:ext>
    </p:extLst>
  </p:cmAuthor>
  <p:cmAuthor id="2" name="Kevin Gould" initials="KG" lastIdx="32" clrIdx="1">
    <p:extLst>
      <p:ext uri="{19B8F6BF-5375-455C-9EA6-DF929625EA0E}">
        <p15:presenceInfo xmlns:p15="http://schemas.microsoft.com/office/powerpoint/2012/main" userId="4df9e658689548f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3399"/>
    <a:srgbClr val="CCFFCC"/>
    <a:srgbClr val="00708E"/>
    <a:srgbClr val="0066CC"/>
    <a:srgbClr val="006699"/>
    <a:srgbClr val="000000"/>
    <a:srgbClr val="66CCFF"/>
    <a:srgbClr val="99FFCC"/>
    <a:srgbClr val="CDF4FF"/>
    <a:srgbClr val="93E8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4" autoAdjust="0"/>
    <p:restoredTop sz="94714" autoAdjust="0"/>
  </p:normalViewPr>
  <p:slideViewPr>
    <p:cSldViewPr>
      <p:cViewPr varScale="1">
        <p:scale>
          <a:sx n="115" d="100"/>
          <a:sy n="115" d="100"/>
        </p:scale>
        <p:origin x="1398"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4CA9E4-F940-4BC6-8B6E-ABCBF99AE59C}" type="doc">
      <dgm:prSet loTypeId="urn:microsoft.com/office/officeart/2005/8/layout/rings+Icon" loCatId="officeonline" qsTypeId="urn:microsoft.com/office/officeart/2005/8/quickstyle/simple1" qsCatId="simple" csTypeId="urn:microsoft.com/office/officeart/2005/8/colors/accent1_2" csCatId="accent1" phldr="1"/>
      <dgm:spPr/>
    </dgm:pt>
    <dgm:pt modelId="{D5A88B7E-6EE3-4770-9956-9EEB567E3F64}">
      <dgm:prSet phldrT="[Text]" custT="1"/>
      <dgm:spPr>
        <a:solidFill>
          <a:srgbClr val="00708E">
            <a:alpha val="50000"/>
          </a:srgbClr>
        </a:solidFill>
        <a:ln>
          <a:noFill/>
        </a:ln>
        <a:effectLst>
          <a:glow rad="63500">
            <a:schemeClr val="accent1">
              <a:satMod val="175000"/>
              <a:alpha val="40000"/>
            </a:schemeClr>
          </a:glow>
        </a:effectLst>
      </dgm:spPr>
      <dgm:t>
        <a:bodyPr/>
        <a:lstStyle/>
        <a:p>
          <a:r>
            <a:rPr lang="en-US" sz="1800" dirty="0">
              <a:solidFill>
                <a:schemeClr val="bg1"/>
              </a:solidFill>
            </a:rPr>
            <a:t>Peregrine</a:t>
          </a:r>
        </a:p>
      </dgm:t>
    </dgm:pt>
    <dgm:pt modelId="{5BB6C8DD-1286-451D-8317-0AE5A5958E05}" type="parTrans" cxnId="{B7B5274C-8680-403C-80F8-62D2FA64A4CE}">
      <dgm:prSet/>
      <dgm:spPr/>
      <dgm:t>
        <a:bodyPr/>
        <a:lstStyle/>
        <a:p>
          <a:endParaRPr lang="en-US"/>
        </a:p>
      </dgm:t>
    </dgm:pt>
    <dgm:pt modelId="{D2CF5549-EA25-4EF6-B191-C6B963AB9FB5}" type="sibTrans" cxnId="{B7B5274C-8680-403C-80F8-62D2FA64A4CE}">
      <dgm:prSet/>
      <dgm:spPr/>
      <dgm:t>
        <a:bodyPr/>
        <a:lstStyle/>
        <a:p>
          <a:endParaRPr lang="en-US"/>
        </a:p>
      </dgm:t>
    </dgm:pt>
    <dgm:pt modelId="{70372F41-D3C0-4E46-A72B-6FFEBE3B4CCC}">
      <dgm:prSet phldrT="[Text]"/>
      <dgm:spPr>
        <a:solidFill>
          <a:srgbClr val="C00000">
            <a:alpha val="50000"/>
          </a:srgbClr>
        </a:solidFill>
        <a:ln>
          <a:noFill/>
        </a:ln>
        <a:effectLst>
          <a:glow rad="63500">
            <a:schemeClr val="accent1">
              <a:satMod val="175000"/>
              <a:alpha val="40000"/>
            </a:schemeClr>
          </a:glow>
        </a:effectLst>
      </dgm:spPr>
      <dgm:t>
        <a:bodyPr/>
        <a:lstStyle/>
        <a:p>
          <a:r>
            <a:rPr lang="en-US" dirty="0">
              <a:solidFill>
                <a:schemeClr val="bg1"/>
              </a:solidFill>
            </a:rPr>
            <a:t>FAA STC Approval</a:t>
          </a:r>
        </a:p>
      </dgm:t>
    </dgm:pt>
    <dgm:pt modelId="{8731C3D9-1E00-4319-93E9-AC79D4D6D4AA}" type="parTrans" cxnId="{A02ED611-6E8A-40E5-A8B9-BA869FEB942B}">
      <dgm:prSet/>
      <dgm:spPr/>
      <dgm:t>
        <a:bodyPr/>
        <a:lstStyle/>
        <a:p>
          <a:endParaRPr lang="en-US"/>
        </a:p>
      </dgm:t>
    </dgm:pt>
    <dgm:pt modelId="{3ED989B2-6353-4256-BA3F-B745B0A4E14C}" type="sibTrans" cxnId="{A02ED611-6E8A-40E5-A8B9-BA869FEB942B}">
      <dgm:prSet/>
      <dgm:spPr/>
      <dgm:t>
        <a:bodyPr/>
        <a:lstStyle/>
        <a:p>
          <a:endParaRPr lang="en-US"/>
        </a:p>
      </dgm:t>
    </dgm:pt>
    <dgm:pt modelId="{2CD16DA6-E8E7-403D-97B2-D41EAB7FF84B}">
      <dgm:prSet phldrT="[Text]"/>
      <dgm:spPr>
        <a:solidFill>
          <a:srgbClr val="00B050">
            <a:alpha val="50000"/>
          </a:srgbClr>
        </a:solidFill>
        <a:ln>
          <a:noFill/>
        </a:ln>
        <a:effectLst>
          <a:glow rad="63500">
            <a:schemeClr val="accent1">
              <a:satMod val="175000"/>
              <a:alpha val="40000"/>
            </a:schemeClr>
          </a:glow>
        </a:effectLst>
      </dgm:spPr>
      <dgm:t>
        <a:bodyPr/>
        <a:lstStyle/>
        <a:p>
          <a:r>
            <a:rPr lang="en-US" dirty="0">
              <a:solidFill>
                <a:schemeClr val="bg1"/>
              </a:solidFill>
            </a:rPr>
            <a:t>Customer/ Partner Network</a:t>
          </a:r>
        </a:p>
      </dgm:t>
    </dgm:pt>
    <dgm:pt modelId="{DCDD3B4C-E08D-4915-BCEE-5F88F447BD7F}" type="parTrans" cxnId="{2EAE266A-4FCC-486F-A983-52E76B934E18}">
      <dgm:prSet/>
      <dgm:spPr/>
      <dgm:t>
        <a:bodyPr/>
        <a:lstStyle/>
        <a:p>
          <a:endParaRPr lang="en-US"/>
        </a:p>
      </dgm:t>
    </dgm:pt>
    <dgm:pt modelId="{7EDF7B70-5EC3-41F0-8523-52DBFE9E5BA9}" type="sibTrans" cxnId="{2EAE266A-4FCC-486F-A983-52E76B934E18}">
      <dgm:prSet/>
      <dgm:spPr/>
      <dgm:t>
        <a:bodyPr/>
        <a:lstStyle/>
        <a:p>
          <a:endParaRPr lang="en-US"/>
        </a:p>
      </dgm:t>
    </dgm:pt>
    <dgm:pt modelId="{4EAD5050-FDE4-4C7D-91D4-7A5EE0527E31}">
      <dgm:prSet phldrT="[Text]"/>
      <dgm:spPr>
        <a:solidFill>
          <a:schemeClr val="accent6">
            <a:lumMod val="60000"/>
            <a:lumOff val="40000"/>
            <a:alpha val="50000"/>
          </a:schemeClr>
        </a:solidFill>
        <a:ln>
          <a:noFill/>
        </a:ln>
        <a:effectLst>
          <a:glow rad="63500">
            <a:schemeClr val="accent1">
              <a:satMod val="175000"/>
              <a:alpha val="40000"/>
            </a:schemeClr>
          </a:glow>
        </a:effectLst>
      </dgm:spPr>
      <dgm:t>
        <a:bodyPr/>
        <a:lstStyle/>
        <a:p>
          <a:r>
            <a:rPr lang="en-US" dirty="0">
              <a:solidFill>
                <a:schemeClr val="bg1"/>
              </a:solidFill>
            </a:rPr>
            <a:t>Trusted Avionics</a:t>
          </a:r>
        </a:p>
      </dgm:t>
    </dgm:pt>
    <dgm:pt modelId="{EBE52139-77DE-4BB0-835B-54C454DC3DF6}" type="parTrans" cxnId="{A447B2BF-5925-4B71-AFC4-C47DA514078E}">
      <dgm:prSet/>
      <dgm:spPr/>
      <dgm:t>
        <a:bodyPr/>
        <a:lstStyle/>
        <a:p>
          <a:endParaRPr lang="en-US"/>
        </a:p>
      </dgm:t>
    </dgm:pt>
    <dgm:pt modelId="{416ED6CA-9F63-4582-BCC4-00DED4DFE544}" type="sibTrans" cxnId="{A447B2BF-5925-4B71-AFC4-C47DA514078E}">
      <dgm:prSet/>
      <dgm:spPr/>
      <dgm:t>
        <a:bodyPr/>
        <a:lstStyle/>
        <a:p>
          <a:endParaRPr lang="en-US"/>
        </a:p>
      </dgm:t>
    </dgm:pt>
    <dgm:pt modelId="{195D17B5-D1DE-453C-B030-44BF952D52AD}" type="pres">
      <dgm:prSet presAssocID="{7E4CA9E4-F940-4BC6-8B6E-ABCBF99AE59C}" presName="Name0" presStyleCnt="0">
        <dgm:presLayoutVars>
          <dgm:chMax val="7"/>
          <dgm:dir/>
          <dgm:resizeHandles val="exact"/>
        </dgm:presLayoutVars>
      </dgm:prSet>
      <dgm:spPr/>
    </dgm:pt>
    <dgm:pt modelId="{8A0B24BD-9080-4487-B28F-B4A9E5105BF4}" type="pres">
      <dgm:prSet presAssocID="{7E4CA9E4-F940-4BC6-8B6E-ABCBF99AE59C}" presName="ellipse1" presStyleLbl="vennNode1" presStyleIdx="0" presStyleCnt="4" custScaleX="71585" custScaleY="71862" custLinFactNeighborX="77207" custLinFactNeighborY="-13312">
        <dgm:presLayoutVars>
          <dgm:bulletEnabled val="1"/>
        </dgm:presLayoutVars>
      </dgm:prSet>
      <dgm:spPr/>
    </dgm:pt>
    <dgm:pt modelId="{7B0C4D18-4DA4-4793-9367-14F1206A38D6}" type="pres">
      <dgm:prSet presAssocID="{7E4CA9E4-F940-4BC6-8B6E-ABCBF99AE59C}" presName="ellipse2" presStyleLbl="vennNode1" presStyleIdx="1" presStyleCnt="4" custScaleX="71585" custScaleY="71862" custLinFactNeighborX="23925" custLinFactNeighborY="13644">
        <dgm:presLayoutVars>
          <dgm:bulletEnabled val="1"/>
        </dgm:presLayoutVars>
      </dgm:prSet>
      <dgm:spPr/>
    </dgm:pt>
    <dgm:pt modelId="{8FB75DF3-FB45-4EA4-BB1F-1EB1567BC74C}" type="pres">
      <dgm:prSet presAssocID="{7E4CA9E4-F940-4BC6-8B6E-ABCBF99AE59C}" presName="ellipse3" presStyleLbl="vennNode1" presStyleIdx="2" presStyleCnt="4" custScaleX="71585" custScaleY="71862" custLinFactNeighborX="-97206" custLinFactNeighborY="32691">
        <dgm:presLayoutVars>
          <dgm:bulletEnabled val="1"/>
        </dgm:presLayoutVars>
      </dgm:prSet>
      <dgm:spPr/>
    </dgm:pt>
    <dgm:pt modelId="{9AB4A1C8-C771-4D60-AF3C-A2C7B2BA6CC9}" type="pres">
      <dgm:prSet presAssocID="{7E4CA9E4-F940-4BC6-8B6E-ABCBF99AE59C}" presName="ellipse4" presStyleLbl="vennNode1" presStyleIdx="3" presStyleCnt="4" custScaleX="71585" custScaleY="71862" custLinFactNeighborX="-5668" custLinFactNeighborY="-37469">
        <dgm:presLayoutVars>
          <dgm:bulletEnabled val="1"/>
        </dgm:presLayoutVars>
      </dgm:prSet>
      <dgm:spPr/>
    </dgm:pt>
  </dgm:ptLst>
  <dgm:cxnLst>
    <dgm:cxn modelId="{A02ED611-6E8A-40E5-A8B9-BA869FEB942B}" srcId="{7E4CA9E4-F940-4BC6-8B6E-ABCBF99AE59C}" destId="{70372F41-D3C0-4E46-A72B-6FFEBE3B4CCC}" srcOrd="1" destOrd="0" parTransId="{8731C3D9-1E00-4319-93E9-AC79D4D6D4AA}" sibTransId="{3ED989B2-6353-4256-BA3F-B745B0A4E14C}"/>
    <dgm:cxn modelId="{93AD3B24-B6A4-498C-96AE-9CE96316B81F}" type="presOf" srcId="{2CD16DA6-E8E7-403D-97B2-D41EAB7FF84B}" destId="{8FB75DF3-FB45-4EA4-BB1F-1EB1567BC74C}" srcOrd="0" destOrd="0" presId="urn:microsoft.com/office/officeart/2005/8/layout/rings+Icon"/>
    <dgm:cxn modelId="{93EBEB2F-9DA5-46D0-947B-73B919A53A7A}" type="presOf" srcId="{70372F41-D3C0-4E46-A72B-6FFEBE3B4CCC}" destId="{7B0C4D18-4DA4-4793-9367-14F1206A38D6}" srcOrd="0" destOrd="0" presId="urn:microsoft.com/office/officeart/2005/8/layout/rings+Icon"/>
    <dgm:cxn modelId="{4FF58632-0C53-41E5-9FCA-40A6781C6D32}" type="presOf" srcId="{7E4CA9E4-F940-4BC6-8B6E-ABCBF99AE59C}" destId="{195D17B5-D1DE-453C-B030-44BF952D52AD}" srcOrd="0" destOrd="0" presId="urn:microsoft.com/office/officeart/2005/8/layout/rings+Icon"/>
    <dgm:cxn modelId="{2EAE266A-4FCC-486F-A983-52E76B934E18}" srcId="{7E4CA9E4-F940-4BC6-8B6E-ABCBF99AE59C}" destId="{2CD16DA6-E8E7-403D-97B2-D41EAB7FF84B}" srcOrd="2" destOrd="0" parTransId="{DCDD3B4C-E08D-4915-BCEE-5F88F447BD7F}" sibTransId="{7EDF7B70-5EC3-41F0-8523-52DBFE9E5BA9}"/>
    <dgm:cxn modelId="{B7B5274C-8680-403C-80F8-62D2FA64A4CE}" srcId="{7E4CA9E4-F940-4BC6-8B6E-ABCBF99AE59C}" destId="{D5A88B7E-6EE3-4770-9956-9EEB567E3F64}" srcOrd="0" destOrd="0" parTransId="{5BB6C8DD-1286-451D-8317-0AE5A5958E05}" sibTransId="{D2CF5549-EA25-4EF6-B191-C6B963AB9FB5}"/>
    <dgm:cxn modelId="{7A2A6098-3DC1-4AEE-878B-B2CB40689DF5}" type="presOf" srcId="{D5A88B7E-6EE3-4770-9956-9EEB567E3F64}" destId="{8A0B24BD-9080-4487-B28F-B4A9E5105BF4}" srcOrd="0" destOrd="0" presId="urn:microsoft.com/office/officeart/2005/8/layout/rings+Icon"/>
    <dgm:cxn modelId="{A447B2BF-5925-4B71-AFC4-C47DA514078E}" srcId="{7E4CA9E4-F940-4BC6-8B6E-ABCBF99AE59C}" destId="{4EAD5050-FDE4-4C7D-91D4-7A5EE0527E31}" srcOrd="3" destOrd="0" parTransId="{EBE52139-77DE-4BB0-835B-54C454DC3DF6}" sibTransId="{416ED6CA-9F63-4582-BCC4-00DED4DFE544}"/>
    <dgm:cxn modelId="{888073F9-4DBC-42A8-8835-716E16EDBE22}" type="presOf" srcId="{4EAD5050-FDE4-4C7D-91D4-7A5EE0527E31}" destId="{9AB4A1C8-C771-4D60-AF3C-A2C7B2BA6CC9}" srcOrd="0" destOrd="0" presId="urn:microsoft.com/office/officeart/2005/8/layout/rings+Icon"/>
    <dgm:cxn modelId="{8C5FD427-6DA2-44E4-8EA1-61AD8147D82C}" type="presParOf" srcId="{195D17B5-D1DE-453C-B030-44BF952D52AD}" destId="{8A0B24BD-9080-4487-B28F-B4A9E5105BF4}" srcOrd="0" destOrd="0" presId="urn:microsoft.com/office/officeart/2005/8/layout/rings+Icon"/>
    <dgm:cxn modelId="{C9D8CF62-EA5C-4220-9F72-364B9515D95D}" type="presParOf" srcId="{195D17B5-D1DE-453C-B030-44BF952D52AD}" destId="{7B0C4D18-4DA4-4793-9367-14F1206A38D6}" srcOrd="1" destOrd="0" presId="urn:microsoft.com/office/officeart/2005/8/layout/rings+Icon"/>
    <dgm:cxn modelId="{F020D00C-E016-47C1-82F2-868A9C4ABC10}" type="presParOf" srcId="{195D17B5-D1DE-453C-B030-44BF952D52AD}" destId="{8FB75DF3-FB45-4EA4-BB1F-1EB1567BC74C}" srcOrd="2" destOrd="0" presId="urn:microsoft.com/office/officeart/2005/8/layout/rings+Icon"/>
    <dgm:cxn modelId="{D64CCA3E-93B3-4262-8F85-73D9EB51A893}" type="presParOf" srcId="{195D17B5-D1DE-453C-B030-44BF952D52AD}" destId="{9AB4A1C8-C771-4D60-AF3C-A2C7B2BA6CC9}" srcOrd="3" destOrd="0" presId="urn:microsoft.com/office/officeart/2005/8/layout/rings+Icon"/>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7243DD6-7908-4AFA-8F08-F5DA4913D758}" type="doc">
      <dgm:prSet loTypeId="urn:microsoft.com/office/officeart/2005/8/layout/hierarchy1" loCatId="hierarchy" qsTypeId="urn:microsoft.com/office/officeart/2005/8/quickstyle/3d2" qsCatId="3D" csTypeId="urn:microsoft.com/office/officeart/2005/8/colors/accent5_1" csCatId="accent5" phldr="1"/>
      <dgm:spPr/>
      <dgm:t>
        <a:bodyPr/>
        <a:lstStyle/>
        <a:p>
          <a:endParaRPr lang="en-US"/>
        </a:p>
      </dgm:t>
    </dgm:pt>
    <dgm:pt modelId="{6213EA93-67B3-4DEB-8CC6-93A0B2AF7CD7}">
      <dgm:prSet phldrT="[Text]" custT="1"/>
      <dgm:spPr/>
      <dgm:t>
        <a:bodyPr/>
        <a:lstStyle/>
        <a:p>
          <a:r>
            <a:rPr lang="en-US" sz="1000" b="1" dirty="0"/>
            <a:t>David Rankin     </a:t>
          </a:r>
        </a:p>
        <a:p>
          <a:r>
            <a:rPr lang="en-US" sz="1000" dirty="0"/>
            <a:t>President</a:t>
          </a:r>
          <a:br>
            <a:rPr lang="en-US" sz="1000" dirty="0"/>
          </a:br>
          <a:r>
            <a:rPr lang="en-US" sz="1000" dirty="0"/>
            <a:t>Electrical DER</a:t>
          </a:r>
        </a:p>
      </dgm:t>
    </dgm:pt>
    <dgm:pt modelId="{22F01FA1-DAEC-40BA-8433-5E146EC5406F}" type="parTrans" cxnId="{A43F2893-82A9-4D28-9685-E0BE99CB288E}">
      <dgm:prSet/>
      <dgm:spPr/>
      <dgm:t>
        <a:bodyPr/>
        <a:lstStyle/>
        <a:p>
          <a:endParaRPr lang="en-US"/>
        </a:p>
      </dgm:t>
    </dgm:pt>
    <dgm:pt modelId="{0B401069-F5DA-4C26-8D27-41C74B853B00}" type="sibTrans" cxnId="{A43F2893-82A9-4D28-9685-E0BE99CB288E}">
      <dgm:prSet/>
      <dgm:spPr/>
      <dgm:t>
        <a:bodyPr/>
        <a:lstStyle/>
        <a:p>
          <a:endParaRPr lang="en-US"/>
        </a:p>
      </dgm:t>
    </dgm:pt>
    <dgm:pt modelId="{34EF69ED-7733-43E5-9F02-75216E62B39D}">
      <dgm:prSet phldrT="[Text]" custT="1"/>
      <dgm:spPr/>
      <dgm:t>
        <a:bodyPr/>
        <a:lstStyle/>
        <a:p>
          <a:r>
            <a:rPr lang="en-US" sz="1050" b="1" i="0" dirty="0"/>
            <a:t>Jeff Kistler </a:t>
          </a:r>
        </a:p>
        <a:p>
          <a:r>
            <a:rPr lang="en-US" sz="1050" i="0" dirty="0"/>
            <a:t>Senior Engineer    Company DER</a:t>
          </a:r>
        </a:p>
      </dgm:t>
    </dgm:pt>
    <dgm:pt modelId="{D95CB556-0982-4642-9108-EFDA847395CF}" type="parTrans" cxnId="{4C3D5DA4-4E22-49D2-8A9A-EB38B09280C2}">
      <dgm:prSet/>
      <dgm:spPr/>
      <dgm:t>
        <a:bodyPr/>
        <a:lstStyle/>
        <a:p>
          <a:endParaRPr lang="en-US"/>
        </a:p>
      </dgm:t>
    </dgm:pt>
    <dgm:pt modelId="{B6844C36-BF59-4369-A225-8E816E956898}" type="sibTrans" cxnId="{4C3D5DA4-4E22-49D2-8A9A-EB38B09280C2}">
      <dgm:prSet/>
      <dgm:spPr/>
      <dgm:t>
        <a:bodyPr/>
        <a:lstStyle/>
        <a:p>
          <a:endParaRPr lang="en-US"/>
        </a:p>
      </dgm:t>
    </dgm:pt>
    <dgm:pt modelId="{CEC77832-0685-4061-85A9-2B7E04FC9927}">
      <dgm:prSet custT="1"/>
      <dgm:spPr/>
      <dgm:t>
        <a:bodyPr/>
        <a:lstStyle/>
        <a:p>
          <a:r>
            <a:rPr lang="en-US" sz="1000" b="1" i="0" dirty="0"/>
            <a:t>Cory Smith</a:t>
          </a:r>
        </a:p>
        <a:p>
          <a:r>
            <a:rPr lang="en-US" sz="1000" i="0" dirty="0"/>
            <a:t>Electrical Engineer</a:t>
          </a:r>
        </a:p>
      </dgm:t>
    </dgm:pt>
    <dgm:pt modelId="{64522A3B-06D5-445A-B29E-95A5AD0616E8}" type="parTrans" cxnId="{ED06E7D1-B82C-4C60-B10C-44EEF35A638A}">
      <dgm:prSet/>
      <dgm:spPr/>
      <dgm:t>
        <a:bodyPr/>
        <a:lstStyle/>
        <a:p>
          <a:endParaRPr lang="en-US"/>
        </a:p>
      </dgm:t>
    </dgm:pt>
    <dgm:pt modelId="{DC723360-4464-4AC6-AC92-037B46B955A1}" type="sibTrans" cxnId="{ED06E7D1-B82C-4C60-B10C-44EEF35A638A}">
      <dgm:prSet/>
      <dgm:spPr/>
      <dgm:t>
        <a:bodyPr/>
        <a:lstStyle/>
        <a:p>
          <a:endParaRPr lang="en-US"/>
        </a:p>
      </dgm:t>
    </dgm:pt>
    <dgm:pt modelId="{146B5BCA-F4A0-4A38-B33B-EC8BFA2CE5CF}">
      <dgm:prSet custT="1"/>
      <dgm:spPr/>
      <dgm:t>
        <a:bodyPr/>
        <a:lstStyle/>
        <a:p>
          <a:r>
            <a:rPr lang="en-US" sz="1000" b="1" i="0" dirty="0"/>
            <a:t>Jennie Alfs</a:t>
          </a:r>
        </a:p>
        <a:p>
          <a:r>
            <a:rPr lang="en-US" sz="1000" i="0" dirty="0"/>
            <a:t>Controller</a:t>
          </a:r>
        </a:p>
      </dgm:t>
    </dgm:pt>
    <dgm:pt modelId="{FC127E7E-FFD8-4856-B22A-FC2DE70AAD12}" type="parTrans" cxnId="{5A1A34D1-58B2-4611-801D-A477054B8543}">
      <dgm:prSet/>
      <dgm:spPr/>
      <dgm:t>
        <a:bodyPr/>
        <a:lstStyle/>
        <a:p>
          <a:endParaRPr lang="en-US"/>
        </a:p>
      </dgm:t>
    </dgm:pt>
    <dgm:pt modelId="{861FB706-A371-43B4-A9C0-19E307330018}" type="sibTrans" cxnId="{5A1A34D1-58B2-4611-801D-A477054B8543}">
      <dgm:prSet/>
      <dgm:spPr/>
      <dgm:t>
        <a:bodyPr/>
        <a:lstStyle/>
        <a:p>
          <a:endParaRPr lang="en-US"/>
        </a:p>
      </dgm:t>
    </dgm:pt>
    <dgm:pt modelId="{1539CEEE-F833-450D-91EB-04F96A2AEAA2}">
      <dgm:prSet custT="1"/>
      <dgm:spPr/>
      <dgm:t>
        <a:bodyPr/>
        <a:lstStyle/>
        <a:p>
          <a:r>
            <a:rPr lang="en-US" sz="1000" b="1" i="0" dirty="0"/>
            <a:t>David Sam              </a:t>
          </a:r>
        </a:p>
        <a:p>
          <a:r>
            <a:rPr lang="en-US" sz="1000" i="0" dirty="0"/>
            <a:t>Quality Control</a:t>
          </a:r>
        </a:p>
      </dgm:t>
    </dgm:pt>
    <dgm:pt modelId="{CE4DF660-7BD9-4C61-8058-864A150E86EF}" type="parTrans" cxnId="{5493F64F-7F27-43D3-815E-35D7FED6B37F}">
      <dgm:prSet/>
      <dgm:spPr/>
      <dgm:t>
        <a:bodyPr/>
        <a:lstStyle/>
        <a:p>
          <a:endParaRPr lang="en-US"/>
        </a:p>
      </dgm:t>
    </dgm:pt>
    <dgm:pt modelId="{30BAB5DF-8466-4945-A435-31F496D4106B}" type="sibTrans" cxnId="{5493F64F-7F27-43D3-815E-35D7FED6B37F}">
      <dgm:prSet/>
      <dgm:spPr/>
      <dgm:t>
        <a:bodyPr/>
        <a:lstStyle/>
        <a:p>
          <a:endParaRPr lang="en-US"/>
        </a:p>
      </dgm:t>
    </dgm:pt>
    <dgm:pt modelId="{DDB0F106-1D04-4C48-84E6-26CD837653C0}">
      <dgm:prSet custT="1"/>
      <dgm:spPr/>
      <dgm:t>
        <a:bodyPr/>
        <a:lstStyle/>
        <a:p>
          <a:pPr algn="ctr"/>
          <a:endParaRPr lang="en-US" sz="1100" b="1" dirty="0"/>
        </a:p>
        <a:p>
          <a:pPr algn="ctr"/>
          <a:r>
            <a:rPr lang="en-US" sz="1000" b="1" dirty="0"/>
            <a:t>Neil Schroeder</a:t>
          </a:r>
        </a:p>
        <a:p>
          <a:pPr algn="ctr"/>
          <a:r>
            <a:rPr lang="en-US" sz="1000" dirty="0"/>
            <a:t>Engineering          Avionics Technician</a:t>
          </a:r>
        </a:p>
        <a:p>
          <a:pPr algn="ctr"/>
          <a:endParaRPr lang="en-US" sz="1100" dirty="0"/>
        </a:p>
      </dgm:t>
    </dgm:pt>
    <dgm:pt modelId="{FEAB65B7-A420-4A26-A866-0610270F7708}" type="parTrans" cxnId="{5D62FC27-9BBA-475F-BEEF-45163E85214A}">
      <dgm:prSet/>
      <dgm:spPr/>
      <dgm:t>
        <a:bodyPr/>
        <a:lstStyle/>
        <a:p>
          <a:endParaRPr lang="en-US"/>
        </a:p>
      </dgm:t>
    </dgm:pt>
    <dgm:pt modelId="{86F9B7A8-301B-4BE3-8EC7-C6E3959C4F22}" type="sibTrans" cxnId="{5D62FC27-9BBA-475F-BEEF-45163E85214A}">
      <dgm:prSet/>
      <dgm:spPr/>
      <dgm:t>
        <a:bodyPr/>
        <a:lstStyle/>
        <a:p>
          <a:endParaRPr lang="en-US"/>
        </a:p>
      </dgm:t>
    </dgm:pt>
    <dgm:pt modelId="{2F2A24F9-8213-49AE-A0F8-91B920AE75FB}">
      <dgm:prSet custT="1"/>
      <dgm:spPr/>
      <dgm:t>
        <a:bodyPr/>
        <a:lstStyle/>
        <a:p>
          <a:r>
            <a:rPr lang="en-US" sz="1000" b="1" dirty="0"/>
            <a:t>Bobby Childers</a:t>
          </a:r>
        </a:p>
        <a:p>
          <a:r>
            <a:rPr lang="en-US" sz="1000" dirty="0"/>
            <a:t>Lead CAD Designer</a:t>
          </a:r>
        </a:p>
      </dgm:t>
    </dgm:pt>
    <dgm:pt modelId="{0EDDABDF-8314-4FA1-AB28-FB8362AAF991}" type="parTrans" cxnId="{725D400B-04DC-4962-BD8B-602994C19D49}">
      <dgm:prSet/>
      <dgm:spPr/>
      <dgm:t>
        <a:bodyPr/>
        <a:lstStyle/>
        <a:p>
          <a:endParaRPr lang="en-US"/>
        </a:p>
      </dgm:t>
    </dgm:pt>
    <dgm:pt modelId="{F6716E9D-9F7D-45EB-8BA1-B6B231E7798D}" type="sibTrans" cxnId="{725D400B-04DC-4962-BD8B-602994C19D49}">
      <dgm:prSet/>
      <dgm:spPr/>
      <dgm:t>
        <a:bodyPr/>
        <a:lstStyle/>
        <a:p>
          <a:endParaRPr lang="en-US"/>
        </a:p>
      </dgm:t>
    </dgm:pt>
    <dgm:pt modelId="{54D932C4-EE83-4C7B-9152-1CFCFD8B9435}">
      <dgm:prSet custT="1"/>
      <dgm:spPr/>
      <dgm:t>
        <a:bodyPr/>
        <a:lstStyle/>
        <a:p>
          <a:pPr algn="ctr"/>
          <a:r>
            <a:rPr lang="en-US" sz="1000" b="1" dirty="0"/>
            <a:t>Wes Lumry</a:t>
          </a:r>
        </a:p>
        <a:p>
          <a:pPr algn="ctr"/>
          <a:r>
            <a:rPr lang="en-US" sz="1000" b="0" dirty="0"/>
            <a:t>Business Development</a:t>
          </a:r>
        </a:p>
      </dgm:t>
    </dgm:pt>
    <dgm:pt modelId="{CE0B65CB-9E53-4699-920A-110E753BC98F}" type="parTrans" cxnId="{972FA4E3-76D6-4087-8BA7-D75660C637C9}">
      <dgm:prSet/>
      <dgm:spPr/>
      <dgm:t>
        <a:bodyPr/>
        <a:lstStyle/>
        <a:p>
          <a:endParaRPr lang="en-US"/>
        </a:p>
      </dgm:t>
    </dgm:pt>
    <dgm:pt modelId="{D3C216EA-3FAE-495E-9936-65FBE3424BD5}" type="sibTrans" cxnId="{972FA4E3-76D6-4087-8BA7-D75660C637C9}">
      <dgm:prSet/>
      <dgm:spPr/>
      <dgm:t>
        <a:bodyPr/>
        <a:lstStyle/>
        <a:p>
          <a:endParaRPr lang="en-US"/>
        </a:p>
      </dgm:t>
    </dgm:pt>
    <dgm:pt modelId="{10064E43-2157-4D30-A676-067C7A4ABA94}">
      <dgm:prSet custT="1"/>
      <dgm:spPr/>
      <dgm:t>
        <a:bodyPr/>
        <a:lstStyle/>
        <a:p>
          <a:r>
            <a:rPr lang="en-US" sz="1000" b="1" dirty="0"/>
            <a:t>Lee Carlson</a:t>
          </a:r>
        </a:p>
        <a:p>
          <a:r>
            <a:rPr lang="en-US" sz="1000" dirty="0"/>
            <a:t>Product Support</a:t>
          </a:r>
        </a:p>
      </dgm:t>
    </dgm:pt>
    <dgm:pt modelId="{0AEE9178-5108-42A8-A5FB-F155D344CA08}" type="parTrans" cxnId="{4721970B-D6A0-4919-BDFB-B91BC4112154}">
      <dgm:prSet/>
      <dgm:spPr/>
      <dgm:t>
        <a:bodyPr/>
        <a:lstStyle/>
        <a:p>
          <a:endParaRPr lang="en-US"/>
        </a:p>
      </dgm:t>
    </dgm:pt>
    <dgm:pt modelId="{E5C0526E-5754-42EE-A958-CC363CC33C2F}" type="sibTrans" cxnId="{4721970B-D6A0-4919-BDFB-B91BC4112154}">
      <dgm:prSet/>
      <dgm:spPr/>
      <dgm:t>
        <a:bodyPr/>
        <a:lstStyle/>
        <a:p>
          <a:endParaRPr lang="en-US"/>
        </a:p>
      </dgm:t>
    </dgm:pt>
    <dgm:pt modelId="{4ABA4628-486B-4DB3-A435-470010BE3A62}">
      <dgm:prSet custT="1"/>
      <dgm:spPr/>
      <dgm:t>
        <a:bodyPr/>
        <a:lstStyle/>
        <a:p>
          <a:r>
            <a:rPr lang="en-US" sz="1000" b="1" dirty="0"/>
            <a:t>Mirza Baig</a:t>
          </a:r>
        </a:p>
        <a:p>
          <a:r>
            <a:rPr lang="en-US" sz="1000" dirty="0"/>
            <a:t>Electrical Engineer</a:t>
          </a:r>
        </a:p>
      </dgm:t>
    </dgm:pt>
    <dgm:pt modelId="{F723F68C-2822-4403-8396-846F10EF37AA}" type="parTrans" cxnId="{F2535A8C-7322-46D8-A059-982C01E15B35}">
      <dgm:prSet/>
      <dgm:spPr/>
      <dgm:t>
        <a:bodyPr/>
        <a:lstStyle/>
        <a:p>
          <a:endParaRPr lang="en-US"/>
        </a:p>
      </dgm:t>
    </dgm:pt>
    <dgm:pt modelId="{541FC17E-7887-4673-866F-043B055AA163}" type="sibTrans" cxnId="{F2535A8C-7322-46D8-A059-982C01E15B35}">
      <dgm:prSet/>
      <dgm:spPr/>
      <dgm:t>
        <a:bodyPr/>
        <a:lstStyle/>
        <a:p>
          <a:endParaRPr lang="en-US"/>
        </a:p>
      </dgm:t>
    </dgm:pt>
    <dgm:pt modelId="{B995053E-B28E-42FD-9544-86BD9625E5AD}">
      <dgm:prSet custT="1"/>
      <dgm:spPr/>
      <dgm:t>
        <a:bodyPr/>
        <a:lstStyle/>
        <a:p>
          <a:r>
            <a:rPr lang="en-US" sz="1050" b="1" i="0" dirty="0"/>
            <a:t>Laura Wilding              </a:t>
          </a:r>
        </a:p>
        <a:p>
          <a:r>
            <a:rPr lang="en-US" sz="1050" i="0" dirty="0"/>
            <a:t>Certification Engineer</a:t>
          </a:r>
        </a:p>
      </dgm:t>
    </dgm:pt>
    <dgm:pt modelId="{0B13EEAF-F94E-42FB-9B30-3ABB8B8380FE}" type="parTrans" cxnId="{C8A08571-B1A1-462D-981D-6D45E4BF9E67}">
      <dgm:prSet/>
      <dgm:spPr/>
      <dgm:t>
        <a:bodyPr/>
        <a:lstStyle/>
        <a:p>
          <a:endParaRPr lang="en-US"/>
        </a:p>
      </dgm:t>
    </dgm:pt>
    <dgm:pt modelId="{48A89F3A-509D-4F9C-BB69-3C1F70E7F62C}" type="sibTrans" cxnId="{C8A08571-B1A1-462D-981D-6D45E4BF9E67}">
      <dgm:prSet/>
      <dgm:spPr/>
      <dgm:t>
        <a:bodyPr/>
        <a:lstStyle/>
        <a:p>
          <a:endParaRPr lang="en-US"/>
        </a:p>
      </dgm:t>
    </dgm:pt>
    <dgm:pt modelId="{8AF32143-F403-4E0D-A837-E4D4CF2D462D}">
      <dgm:prSet custT="1"/>
      <dgm:spPr/>
      <dgm:t>
        <a:bodyPr/>
        <a:lstStyle/>
        <a:p>
          <a:r>
            <a:rPr lang="en-US" sz="1000" b="1" i="0" dirty="0"/>
            <a:t>Bob Lazaroff              </a:t>
          </a:r>
        </a:p>
        <a:p>
          <a:r>
            <a:rPr lang="en-US" sz="1000" i="0" dirty="0"/>
            <a:t>ODA Consultant</a:t>
          </a:r>
        </a:p>
      </dgm:t>
    </dgm:pt>
    <dgm:pt modelId="{1ED2BEF5-42F2-461E-82AF-050BA2C6EDC6}" type="parTrans" cxnId="{E573948C-4EF0-4EF1-B74F-223E26052AC9}">
      <dgm:prSet/>
      <dgm:spPr/>
      <dgm:t>
        <a:bodyPr/>
        <a:lstStyle/>
        <a:p>
          <a:endParaRPr lang="en-US"/>
        </a:p>
      </dgm:t>
    </dgm:pt>
    <dgm:pt modelId="{CDFFE0DD-469B-4994-97C5-C75A11D50B1C}" type="sibTrans" cxnId="{E573948C-4EF0-4EF1-B74F-223E26052AC9}">
      <dgm:prSet/>
      <dgm:spPr/>
      <dgm:t>
        <a:bodyPr/>
        <a:lstStyle/>
        <a:p>
          <a:endParaRPr lang="en-US"/>
        </a:p>
      </dgm:t>
    </dgm:pt>
    <dgm:pt modelId="{7F5C8212-F3D4-43A4-A29B-CB4BB8C5A431}" type="pres">
      <dgm:prSet presAssocID="{07243DD6-7908-4AFA-8F08-F5DA4913D758}" presName="hierChild1" presStyleCnt="0">
        <dgm:presLayoutVars>
          <dgm:chPref val="1"/>
          <dgm:dir/>
          <dgm:animOne val="branch"/>
          <dgm:animLvl val="lvl"/>
          <dgm:resizeHandles/>
        </dgm:presLayoutVars>
      </dgm:prSet>
      <dgm:spPr/>
    </dgm:pt>
    <dgm:pt modelId="{CE8C80FB-60E7-4AF2-A5D4-70F61A3AF146}" type="pres">
      <dgm:prSet presAssocID="{6213EA93-67B3-4DEB-8CC6-93A0B2AF7CD7}" presName="hierRoot1" presStyleCnt="0"/>
      <dgm:spPr/>
    </dgm:pt>
    <dgm:pt modelId="{874EBE65-A3F8-4DDE-B261-0F583100BA2A}" type="pres">
      <dgm:prSet presAssocID="{6213EA93-67B3-4DEB-8CC6-93A0B2AF7CD7}" presName="composite" presStyleCnt="0"/>
      <dgm:spPr/>
    </dgm:pt>
    <dgm:pt modelId="{987E00FC-04B5-4421-A96F-CA460E2B19DF}" type="pres">
      <dgm:prSet presAssocID="{6213EA93-67B3-4DEB-8CC6-93A0B2AF7CD7}" presName="background" presStyleLbl="node0" presStyleIdx="0" presStyleCnt="3"/>
      <dgm:spPr/>
    </dgm:pt>
    <dgm:pt modelId="{868D9E49-D88B-430E-AC72-CD00412C6BE0}" type="pres">
      <dgm:prSet presAssocID="{6213EA93-67B3-4DEB-8CC6-93A0B2AF7CD7}" presName="text" presStyleLbl="fgAcc0" presStyleIdx="0" presStyleCnt="3" custScaleX="127837" custLinFactNeighborX="-86609" custLinFactNeighborY="-30564">
        <dgm:presLayoutVars>
          <dgm:chPref val="3"/>
        </dgm:presLayoutVars>
      </dgm:prSet>
      <dgm:spPr/>
    </dgm:pt>
    <dgm:pt modelId="{EC468468-BDA1-487F-88FB-B9ABBC5E6DDC}" type="pres">
      <dgm:prSet presAssocID="{6213EA93-67B3-4DEB-8CC6-93A0B2AF7CD7}" presName="hierChild2" presStyleCnt="0"/>
      <dgm:spPr/>
    </dgm:pt>
    <dgm:pt modelId="{13E913A0-B01D-43F1-B1A3-E3D474304F95}" type="pres">
      <dgm:prSet presAssocID="{D95CB556-0982-4642-9108-EFDA847395CF}" presName="Name10" presStyleLbl="parChTrans1D2" presStyleIdx="0" presStyleCnt="4"/>
      <dgm:spPr/>
    </dgm:pt>
    <dgm:pt modelId="{339373E9-6044-4E5C-B394-68699903D761}" type="pres">
      <dgm:prSet presAssocID="{34EF69ED-7733-43E5-9F02-75216E62B39D}" presName="hierRoot2" presStyleCnt="0"/>
      <dgm:spPr/>
    </dgm:pt>
    <dgm:pt modelId="{E66E8E9E-A9EE-4EBF-AF12-4E81C04674B7}" type="pres">
      <dgm:prSet presAssocID="{34EF69ED-7733-43E5-9F02-75216E62B39D}" presName="composite2" presStyleCnt="0"/>
      <dgm:spPr/>
    </dgm:pt>
    <dgm:pt modelId="{814D968B-BB58-4009-A740-66AD03AAD2CC}" type="pres">
      <dgm:prSet presAssocID="{34EF69ED-7733-43E5-9F02-75216E62B39D}" presName="background2" presStyleLbl="node2" presStyleIdx="0" presStyleCnt="4"/>
      <dgm:spPr/>
    </dgm:pt>
    <dgm:pt modelId="{F95FE02B-F52A-4D21-AD4B-153872E225D6}" type="pres">
      <dgm:prSet presAssocID="{34EF69ED-7733-43E5-9F02-75216E62B39D}" presName="text2" presStyleLbl="fgAcc2" presStyleIdx="0" presStyleCnt="4" custScaleX="116340" custLinFactNeighborX="-56633" custLinFactNeighborY="-8229">
        <dgm:presLayoutVars>
          <dgm:chPref val="3"/>
        </dgm:presLayoutVars>
      </dgm:prSet>
      <dgm:spPr/>
    </dgm:pt>
    <dgm:pt modelId="{FA39EFEE-422D-4ABA-B7F3-81DFB819FD0D}" type="pres">
      <dgm:prSet presAssocID="{34EF69ED-7733-43E5-9F02-75216E62B39D}" presName="hierChild3" presStyleCnt="0"/>
      <dgm:spPr/>
    </dgm:pt>
    <dgm:pt modelId="{2D7D4BC1-6CA8-4E14-9FBB-2229DF54B076}" type="pres">
      <dgm:prSet presAssocID="{FEAB65B7-A420-4A26-A866-0610270F7708}" presName="Name17" presStyleLbl="parChTrans1D3" presStyleIdx="0" presStyleCnt="3"/>
      <dgm:spPr/>
    </dgm:pt>
    <dgm:pt modelId="{2C886AC4-0D5F-44AE-B533-E47328A55278}" type="pres">
      <dgm:prSet presAssocID="{DDB0F106-1D04-4C48-84E6-26CD837653C0}" presName="hierRoot3" presStyleCnt="0"/>
      <dgm:spPr/>
    </dgm:pt>
    <dgm:pt modelId="{F9AE3201-E9BC-4028-97E7-1C6DFD3D16EE}" type="pres">
      <dgm:prSet presAssocID="{DDB0F106-1D04-4C48-84E6-26CD837653C0}" presName="composite3" presStyleCnt="0"/>
      <dgm:spPr/>
    </dgm:pt>
    <dgm:pt modelId="{81944B9D-835C-4B7D-A4C2-1635CC8627DB}" type="pres">
      <dgm:prSet presAssocID="{DDB0F106-1D04-4C48-84E6-26CD837653C0}" presName="background3" presStyleLbl="node3" presStyleIdx="0" presStyleCnt="3"/>
      <dgm:spPr/>
    </dgm:pt>
    <dgm:pt modelId="{3D19E667-4DE6-491A-8068-7C3B16C8939D}" type="pres">
      <dgm:prSet presAssocID="{DDB0F106-1D04-4C48-84E6-26CD837653C0}" presName="text3" presStyleLbl="fgAcc3" presStyleIdx="0" presStyleCnt="3" custLinFactNeighborX="5143" custLinFactNeighborY="7">
        <dgm:presLayoutVars>
          <dgm:chPref val="3"/>
        </dgm:presLayoutVars>
      </dgm:prSet>
      <dgm:spPr/>
    </dgm:pt>
    <dgm:pt modelId="{13322059-1EE0-470D-8DE2-8A523FD8D0B6}" type="pres">
      <dgm:prSet presAssocID="{DDB0F106-1D04-4C48-84E6-26CD837653C0}" presName="hierChild4" presStyleCnt="0"/>
      <dgm:spPr/>
    </dgm:pt>
    <dgm:pt modelId="{BFC7338C-D613-42CE-A3C8-1E1BCE0FEA62}" type="pres">
      <dgm:prSet presAssocID="{64522A3B-06D5-445A-B29E-95A5AD0616E8}" presName="Name17" presStyleLbl="parChTrans1D3" presStyleIdx="1" presStyleCnt="3"/>
      <dgm:spPr/>
    </dgm:pt>
    <dgm:pt modelId="{C7C97D94-D7A0-4A40-85BC-A8BB7FC74897}" type="pres">
      <dgm:prSet presAssocID="{CEC77832-0685-4061-85A9-2B7E04FC9927}" presName="hierRoot3" presStyleCnt="0"/>
      <dgm:spPr/>
    </dgm:pt>
    <dgm:pt modelId="{2031A2F7-2F71-4B37-86FE-0EE755FCFE64}" type="pres">
      <dgm:prSet presAssocID="{CEC77832-0685-4061-85A9-2B7E04FC9927}" presName="composite3" presStyleCnt="0"/>
      <dgm:spPr/>
    </dgm:pt>
    <dgm:pt modelId="{BB1DA2C6-9035-47F3-AABE-8B758B6D19F0}" type="pres">
      <dgm:prSet presAssocID="{CEC77832-0685-4061-85A9-2B7E04FC9927}" presName="background3" presStyleLbl="node3" presStyleIdx="1" presStyleCnt="3"/>
      <dgm:spPr/>
    </dgm:pt>
    <dgm:pt modelId="{9D06AB76-11B4-4CAA-9887-9CEC3100795D}" type="pres">
      <dgm:prSet presAssocID="{CEC77832-0685-4061-85A9-2B7E04FC9927}" presName="text3" presStyleLbl="fgAcc3" presStyleIdx="1" presStyleCnt="3" custLinFactNeighborX="10508">
        <dgm:presLayoutVars>
          <dgm:chPref val="3"/>
        </dgm:presLayoutVars>
      </dgm:prSet>
      <dgm:spPr/>
    </dgm:pt>
    <dgm:pt modelId="{0FBA9DA4-F179-4E1B-A77C-ED9B91C4EB81}" type="pres">
      <dgm:prSet presAssocID="{CEC77832-0685-4061-85A9-2B7E04FC9927}" presName="hierChild4" presStyleCnt="0"/>
      <dgm:spPr/>
    </dgm:pt>
    <dgm:pt modelId="{DF46072E-C4E2-472A-9C50-65254B28CD08}" type="pres">
      <dgm:prSet presAssocID="{0EDDABDF-8314-4FA1-AB28-FB8362AAF991}" presName="Name23" presStyleLbl="parChTrans1D4" presStyleIdx="0" presStyleCnt="2"/>
      <dgm:spPr/>
    </dgm:pt>
    <dgm:pt modelId="{7ED00113-B216-4E8F-8182-E06470B1CEE1}" type="pres">
      <dgm:prSet presAssocID="{2F2A24F9-8213-49AE-A0F8-91B920AE75FB}" presName="hierRoot4" presStyleCnt="0"/>
      <dgm:spPr/>
    </dgm:pt>
    <dgm:pt modelId="{00921D13-98B3-4435-8C88-78FBD8762347}" type="pres">
      <dgm:prSet presAssocID="{2F2A24F9-8213-49AE-A0F8-91B920AE75FB}" presName="composite4" presStyleCnt="0"/>
      <dgm:spPr/>
    </dgm:pt>
    <dgm:pt modelId="{60658711-067B-4C54-AF04-6646FC880586}" type="pres">
      <dgm:prSet presAssocID="{2F2A24F9-8213-49AE-A0F8-91B920AE75FB}" presName="background4" presStyleLbl="node4" presStyleIdx="0" presStyleCnt="2"/>
      <dgm:spPr/>
    </dgm:pt>
    <dgm:pt modelId="{50B9A431-74B6-46C2-A0C8-17FCFCAC75C1}" type="pres">
      <dgm:prSet presAssocID="{2F2A24F9-8213-49AE-A0F8-91B920AE75FB}" presName="text4" presStyleLbl="fgAcc4" presStyleIdx="0" presStyleCnt="2" custLinFactNeighborX="9438">
        <dgm:presLayoutVars>
          <dgm:chPref val="3"/>
        </dgm:presLayoutVars>
      </dgm:prSet>
      <dgm:spPr/>
    </dgm:pt>
    <dgm:pt modelId="{ABF1BDFA-D8E5-46EE-A0A8-47DCB5D0ED01}" type="pres">
      <dgm:prSet presAssocID="{2F2A24F9-8213-49AE-A0F8-91B920AE75FB}" presName="hierChild5" presStyleCnt="0"/>
      <dgm:spPr/>
    </dgm:pt>
    <dgm:pt modelId="{9C483C1F-6A3A-4478-9BD3-AA2398A35774}" type="pres">
      <dgm:prSet presAssocID="{F723F68C-2822-4403-8396-846F10EF37AA}" presName="Name23" presStyleLbl="parChTrans1D4" presStyleIdx="1" presStyleCnt="2"/>
      <dgm:spPr/>
    </dgm:pt>
    <dgm:pt modelId="{5856B041-AF68-404D-AD86-D21DD5CF20BD}" type="pres">
      <dgm:prSet presAssocID="{4ABA4628-486B-4DB3-A435-470010BE3A62}" presName="hierRoot4" presStyleCnt="0"/>
      <dgm:spPr/>
    </dgm:pt>
    <dgm:pt modelId="{EB45D96B-44B4-4508-BB91-00258AF2EE3C}" type="pres">
      <dgm:prSet presAssocID="{4ABA4628-486B-4DB3-A435-470010BE3A62}" presName="composite4" presStyleCnt="0"/>
      <dgm:spPr/>
    </dgm:pt>
    <dgm:pt modelId="{788E351D-054A-4D69-8103-96EE8E279612}" type="pres">
      <dgm:prSet presAssocID="{4ABA4628-486B-4DB3-A435-470010BE3A62}" presName="background4" presStyleLbl="node4" presStyleIdx="1" presStyleCnt="2"/>
      <dgm:spPr/>
    </dgm:pt>
    <dgm:pt modelId="{5F9C7869-8329-416C-81FC-4BB1C1CB7D83}" type="pres">
      <dgm:prSet presAssocID="{4ABA4628-486B-4DB3-A435-470010BE3A62}" presName="text4" presStyleLbl="fgAcc4" presStyleIdx="1" presStyleCnt="2" custLinFactNeighborX="9438">
        <dgm:presLayoutVars>
          <dgm:chPref val="3"/>
        </dgm:presLayoutVars>
      </dgm:prSet>
      <dgm:spPr/>
    </dgm:pt>
    <dgm:pt modelId="{C392ABA9-873A-4213-B3E2-6D3D7DEB1E81}" type="pres">
      <dgm:prSet presAssocID="{4ABA4628-486B-4DB3-A435-470010BE3A62}" presName="hierChild5" presStyleCnt="0"/>
      <dgm:spPr/>
    </dgm:pt>
    <dgm:pt modelId="{7D58BC0A-5962-4D3D-A7E0-E81DE77C75DD}" type="pres">
      <dgm:prSet presAssocID="{FC127E7E-FFD8-4856-B22A-FC2DE70AAD12}" presName="Name10" presStyleLbl="parChTrans1D2" presStyleIdx="1" presStyleCnt="4"/>
      <dgm:spPr/>
    </dgm:pt>
    <dgm:pt modelId="{EC6BB066-EDE4-4686-8C25-358CAC760929}" type="pres">
      <dgm:prSet presAssocID="{146B5BCA-F4A0-4A38-B33B-EC8BFA2CE5CF}" presName="hierRoot2" presStyleCnt="0"/>
      <dgm:spPr/>
    </dgm:pt>
    <dgm:pt modelId="{FD75B323-D9E5-46ED-8A93-060F2E773F36}" type="pres">
      <dgm:prSet presAssocID="{146B5BCA-F4A0-4A38-B33B-EC8BFA2CE5CF}" presName="composite2" presStyleCnt="0"/>
      <dgm:spPr/>
    </dgm:pt>
    <dgm:pt modelId="{2A0604CA-E35D-4C9E-A844-C819E8EB6765}" type="pres">
      <dgm:prSet presAssocID="{146B5BCA-F4A0-4A38-B33B-EC8BFA2CE5CF}" presName="background2" presStyleLbl="node2" presStyleIdx="1" presStyleCnt="4"/>
      <dgm:spPr/>
    </dgm:pt>
    <dgm:pt modelId="{4A0400D3-658D-4715-83D0-03A97D2D2E9C}" type="pres">
      <dgm:prSet presAssocID="{146B5BCA-F4A0-4A38-B33B-EC8BFA2CE5CF}" presName="text2" presStyleLbl="fgAcc2" presStyleIdx="1" presStyleCnt="4" custScaleX="111633" custLinFactNeighborX="-62901" custLinFactNeighborY="-6980">
        <dgm:presLayoutVars>
          <dgm:chPref val="3"/>
        </dgm:presLayoutVars>
      </dgm:prSet>
      <dgm:spPr/>
    </dgm:pt>
    <dgm:pt modelId="{B2245D85-6535-47FA-9A9A-54C1190C523D}" type="pres">
      <dgm:prSet presAssocID="{146B5BCA-F4A0-4A38-B33B-EC8BFA2CE5CF}" presName="hierChild3" presStyleCnt="0"/>
      <dgm:spPr/>
    </dgm:pt>
    <dgm:pt modelId="{5A386227-BFA5-465B-8379-CCDC0245C8A3}" type="pres">
      <dgm:prSet presAssocID="{CE0B65CB-9E53-4699-920A-110E753BC98F}" presName="Name10" presStyleLbl="parChTrans1D2" presStyleIdx="2" presStyleCnt="4"/>
      <dgm:spPr/>
    </dgm:pt>
    <dgm:pt modelId="{0D88AF1C-6BF8-4E91-8CCB-3E26D395E02B}" type="pres">
      <dgm:prSet presAssocID="{54D932C4-EE83-4C7B-9152-1CFCFD8B9435}" presName="hierRoot2" presStyleCnt="0"/>
      <dgm:spPr/>
    </dgm:pt>
    <dgm:pt modelId="{B6F28697-51DE-43D3-BCFF-491E64B570D4}" type="pres">
      <dgm:prSet presAssocID="{54D932C4-EE83-4C7B-9152-1CFCFD8B9435}" presName="composite2" presStyleCnt="0"/>
      <dgm:spPr/>
    </dgm:pt>
    <dgm:pt modelId="{83622FF4-DC8F-4822-8579-7D775FD10CE1}" type="pres">
      <dgm:prSet presAssocID="{54D932C4-EE83-4C7B-9152-1CFCFD8B9435}" presName="background2" presStyleLbl="node2" presStyleIdx="2" presStyleCnt="4"/>
      <dgm:spPr/>
    </dgm:pt>
    <dgm:pt modelId="{155EFCCE-A3F8-4335-A055-62B05E850DDE}" type="pres">
      <dgm:prSet presAssocID="{54D932C4-EE83-4C7B-9152-1CFCFD8B9435}" presName="text2" presStyleLbl="fgAcc2" presStyleIdx="2" presStyleCnt="4" custScaleX="111750" custLinFactNeighborX="-69286" custLinFactNeighborY="-4969">
        <dgm:presLayoutVars>
          <dgm:chPref val="3"/>
        </dgm:presLayoutVars>
      </dgm:prSet>
      <dgm:spPr/>
    </dgm:pt>
    <dgm:pt modelId="{E5F10D89-6A3C-405F-95BE-328713C94593}" type="pres">
      <dgm:prSet presAssocID="{54D932C4-EE83-4C7B-9152-1CFCFD8B9435}" presName="hierChild3" presStyleCnt="0"/>
      <dgm:spPr/>
    </dgm:pt>
    <dgm:pt modelId="{F7D508CF-2982-4DF4-9689-310EE457D3EC}" type="pres">
      <dgm:prSet presAssocID="{0AEE9178-5108-42A8-A5FB-F155D344CA08}" presName="Name17" presStyleLbl="parChTrans1D3" presStyleIdx="2" presStyleCnt="3"/>
      <dgm:spPr/>
    </dgm:pt>
    <dgm:pt modelId="{6D4D9318-C502-43B1-AECF-AA4BFC830A96}" type="pres">
      <dgm:prSet presAssocID="{10064E43-2157-4D30-A676-067C7A4ABA94}" presName="hierRoot3" presStyleCnt="0"/>
      <dgm:spPr/>
    </dgm:pt>
    <dgm:pt modelId="{6433AB66-A9A3-4F8B-94BC-04DC819174FC}" type="pres">
      <dgm:prSet presAssocID="{10064E43-2157-4D30-A676-067C7A4ABA94}" presName="composite3" presStyleCnt="0"/>
      <dgm:spPr/>
    </dgm:pt>
    <dgm:pt modelId="{464E72AF-9669-494D-A84C-096571689609}" type="pres">
      <dgm:prSet presAssocID="{10064E43-2157-4D30-A676-067C7A4ABA94}" presName="background3" presStyleLbl="node3" presStyleIdx="2" presStyleCnt="3"/>
      <dgm:spPr/>
    </dgm:pt>
    <dgm:pt modelId="{1E35FB18-D683-414D-9DEF-F70D40C8A2A5}" type="pres">
      <dgm:prSet presAssocID="{10064E43-2157-4D30-A676-067C7A4ABA94}" presName="text3" presStyleLbl="fgAcc3" presStyleIdx="2" presStyleCnt="3" custScaleX="108897" custLinFactNeighborX="-69542">
        <dgm:presLayoutVars>
          <dgm:chPref val="3"/>
        </dgm:presLayoutVars>
      </dgm:prSet>
      <dgm:spPr/>
    </dgm:pt>
    <dgm:pt modelId="{AA1FDBF8-2527-440D-9243-57B95FFC8D96}" type="pres">
      <dgm:prSet presAssocID="{10064E43-2157-4D30-A676-067C7A4ABA94}" presName="hierChild4" presStyleCnt="0"/>
      <dgm:spPr/>
    </dgm:pt>
    <dgm:pt modelId="{74D1952A-4B6D-4164-8FF7-CD24B508A005}" type="pres">
      <dgm:prSet presAssocID="{CE4DF660-7BD9-4C61-8058-864A150E86EF}" presName="Name10" presStyleLbl="parChTrans1D2" presStyleIdx="3" presStyleCnt="4"/>
      <dgm:spPr/>
    </dgm:pt>
    <dgm:pt modelId="{338520F5-AF28-4AB9-BAA7-5B2E65E9A67C}" type="pres">
      <dgm:prSet presAssocID="{1539CEEE-F833-450D-91EB-04F96A2AEAA2}" presName="hierRoot2" presStyleCnt="0"/>
      <dgm:spPr/>
    </dgm:pt>
    <dgm:pt modelId="{BEAE064B-CEF5-4DFA-A0F0-628EE12D330D}" type="pres">
      <dgm:prSet presAssocID="{1539CEEE-F833-450D-91EB-04F96A2AEAA2}" presName="composite2" presStyleCnt="0"/>
      <dgm:spPr/>
    </dgm:pt>
    <dgm:pt modelId="{D424CD5D-22A2-4E7F-9D98-DD314FA1D2AE}" type="pres">
      <dgm:prSet presAssocID="{1539CEEE-F833-450D-91EB-04F96A2AEAA2}" presName="background2" presStyleLbl="node2" presStyleIdx="3" presStyleCnt="4"/>
      <dgm:spPr/>
    </dgm:pt>
    <dgm:pt modelId="{94885A7F-633E-4575-BE7A-C52099E82EAA}" type="pres">
      <dgm:prSet presAssocID="{1539CEEE-F833-450D-91EB-04F96A2AEAA2}" presName="text2" presStyleLbl="fgAcc2" presStyleIdx="3" presStyleCnt="4" custScaleX="113126" custLinFactNeighborX="-77047" custLinFactNeighborY="-6119">
        <dgm:presLayoutVars>
          <dgm:chPref val="3"/>
        </dgm:presLayoutVars>
      </dgm:prSet>
      <dgm:spPr/>
    </dgm:pt>
    <dgm:pt modelId="{2BDAA669-D340-4FF5-9E20-D3DB90CE02C8}" type="pres">
      <dgm:prSet presAssocID="{1539CEEE-F833-450D-91EB-04F96A2AEAA2}" presName="hierChild3" presStyleCnt="0"/>
      <dgm:spPr/>
    </dgm:pt>
    <dgm:pt modelId="{C76B0366-D1D6-4ED0-BAC1-E938ECEBC597}" type="pres">
      <dgm:prSet presAssocID="{B995053E-B28E-42FD-9544-86BD9625E5AD}" presName="hierRoot1" presStyleCnt="0"/>
      <dgm:spPr/>
    </dgm:pt>
    <dgm:pt modelId="{D8FF264B-0CE0-4756-AB66-B9D5C762810B}" type="pres">
      <dgm:prSet presAssocID="{B995053E-B28E-42FD-9544-86BD9625E5AD}" presName="composite" presStyleCnt="0"/>
      <dgm:spPr/>
    </dgm:pt>
    <dgm:pt modelId="{7564C868-A80E-4188-89D8-D6E0E0101F07}" type="pres">
      <dgm:prSet presAssocID="{B995053E-B28E-42FD-9544-86BD9625E5AD}" presName="background" presStyleLbl="node0" presStyleIdx="1" presStyleCnt="3"/>
      <dgm:spPr/>
    </dgm:pt>
    <dgm:pt modelId="{B13F238D-ECC6-4B5A-98CF-959AE9AEF455}" type="pres">
      <dgm:prSet presAssocID="{B995053E-B28E-42FD-9544-86BD9625E5AD}" presName="text" presStyleLbl="fgAcc0" presStyleIdx="1" presStyleCnt="3" custScaleX="113126" custLinFactX="11032" custLinFactY="100000" custLinFactNeighborX="100000" custLinFactNeighborY="184061">
        <dgm:presLayoutVars>
          <dgm:chPref val="3"/>
        </dgm:presLayoutVars>
      </dgm:prSet>
      <dgm:spPr/>
    </dgm:pt>
    <dgm:pt modelId="{7EFA9901-A877-4389-BF4A-759663FF0117}" type="pres">
      <dgm:prSet presAssocID="{B995053E-B28E-42FD-9544-86BD9625E5AD}" presName="hierChild2" presStyleCnt="0"/>
      <dgm:spPr/>
    </dgm:pt>
    <dgm:pt modelId="{7D6FAB9E-12E1-4543-9C3A-9EEF8568F749}" type="pres">
      <dgm:prSet presAssocID="{8AF32143-F403-4E0D-A837-E4D4CF2D462D}" presName="hierRoot1" presStyleCnt="0"/>
      <dgm:spPr/>
    </dgm:pt>
    <dgm:pt modelId="{AB563074-E42C-4BB7-BCDD-781383BAA447}" type="pres">
      <dgm:prSet presAssocID="{8AF32143-F403-4E0D-A837-E4D4CF2D462D}" presName="composite" presStyleCnt="0"/>
      <dgm:spPr/>
    </dgm:pt>
    <dgm:pt modelId="{32E2733E-5BBA-46AF-BBD6-51843A2EBB9E}" type="pres">
      <dgm:prSet presAssocID="{8AF32143-F403-4E0D-A837-E4D4CF2D462D}" presName="background" presStyleLbl="node0" presStyleIdx="2" presStyleCnt="3"/>
      <dgm:spPr/>
    </dgm:pt>
    <dgm:pt modelId="{8C102F8B-AFB2-4F1A-8572-3E4CDE8270FE}" type="pres">
      <dgm:prSet presAssocID="{8AF32143-F403-4E0D-A837-E4D4CF2D462D}" presName="text" presStyleLbl="fgAcc0" presStyleIdx="2" presStyleCnt="3" custScaleX="113126" custLinFactY="42232" custLinFactNeighborX="-24317" custLinFactNeighborY="100000">
        <dgm:presLayoutVars>
          <dgm:chPref val="3"/>
        </dgm:presLayoutVars>
      </dgm:prSet>
      <dgm:spPr/>
    </dgm:pt>
    <dgm:pt modelId="{CF3182FF-BE3D-4B86-B6A9-34B6C855B28F}" type="pres">
      <dgm:prSet presAssocID="{8AF32143-F403-4E0D-A837-E4D4CF2D462D}" presName="hierChild2" presStyleCnt="0"/>
      <dgm:spPr/>
    </dgm:pt>
  </dgm:ptLst>
  <dgm:cxnLst>
    <dgm:cxn modelId="{26C25809-645A-402F-A14F-F6D20485545E}" type="presOf" srcId="{D95CB556-0982-4642-9108-EFDA847395CF}" destId="{13E913A0-B01D-43F1-B1A3-E3D474304F95}" srcOrd="0" destOrd="0" presId="urn:microsoft.com/office/officeart/2005/8/layout/hierarchy1"/>
    <dgm:cxn modelId="{725D400B-04DC-4962-BD8B-602994C19D49}" srcId="{CEC77832-0685-4061-85A9-2B7E04FC9927}" destId="{2F2A24F9-8213-49AE-A0F8-91B920AE75FB}" srcOrd="0" destOrd="0" parTransId="{0EDDABDF-8314-4FA1-AB28-FB8362AAF991}" sibTransId="{F6716E9D-9F7D-45EB-8BA1-B6B231E7798D}"/>
    <dgm:cxn modelId="{4721970B-D6A0-4919-BDFB-B91BC4112154}" srcId="{54D932C4-EE83-4C7B-9152-1CFCFD8B9435}" destId="{10064E43-2157-4D30-A676-067C7A4ABA94}" srcOrd="0" destOrd="0" parTransId="{0AEE9178-5108-42A8-A5FB-F155D344CA08}" sibTransId="{E5C0526E-5754-42EE-A958-CC363CC33C2F}"/>
    <dgm:cxn modelId="{B0846811-8891-4B99-8ACD-C3F0CFAE5E5D}" type="presOf" srcId="{FEAB65B7-A420-4A26-A866-0610270F7708}" destId="{2D7D4BC1-6CA8-4E14-9FBB-2229DF54B076}" srcOrd="0" destOrd="0" presId="urn:microsoft.com/office/officeart/2005/8/layout/hierarchy1"/>
    <dgm:cxn modelId="{5D62FC27-9BBA-475F-BEEF-45163E85214A}" srcId="{34EF69ED-7733-43E5-9F02-75216E62B39D}" destId="{DDB0F106-1D04-4C48-84E6-26CD837653C0}" srcOrd="0" destOrd="0" parTransId="{FEAB65B7-A420-4A26-A866-0610270F7708}" sibTransId="{86F9B7A8-301B-4BE3-8EC7-C6E3959C4F22}"/>
    <dgm:cxn modelId="{50E88E28-B9A5-47EF-A744-A0FF2ED3368B}" type="presOf" srcId="{2F2A24F9-8213-49AE-A0F8-91B920AE75FB}" destId="{50B9A431-74B6-46C2-A0C8-17FCFCAC75C1}" srcOrd="0" destOrd="0" presId="urn:microsoft.com/office/officeart/2005/8/layout/hierarchy1"/>
    <dgm:cxn modelId="{C1045E2C-CD1C-4D48-B35D-A209781AAF83}" type="presOf" srcId="{B995053E-B28E-42FD-9544-86BD9625E5AD}" destId="{B13F238D-ECC6-4B5A-98CF-959AE9AEF455}" srcOrd="0" destOrd="0" presId="urn:microsoft.com/office/officeart/2005/8/layout/hierarchy1"/>
    <dgm:cxn modelId="{3B56C82C-9394-4917-88EB-FF7C4F42AE8C}" type="presOf" srcId="{FC127E7E-FFD8-4856-B22A-FC2DE70AAD12}" destId="{7D58BC0A-5962-4D3D-A7E0-E81DE77C75DD}" srcOrd="0" destOrd="0" presId="urn:microsoft.com/office/officeart/2005/8/layout/hierarchy1"/>
    <dgm:cxn modelId="{E8532564-DA03-4BAC-8771-009953246880}" type="presOf" srcId="{DDB0F106-1D04-4C48-84E6-26CD837653C0}" destId="{3D19E667-4DE6-491A-8068-7C3B16C8939D}" srcOrd="0" destOrd="0" presId="urn:microsoft.com/office/officeart/2005/8/layout/hierarchy1"/>
    <dgm:cxn modelId="{D52D704D-1201-4758-99D9-2A9C37CCD104}" type="presOf" srcId="{1539CEEE-F833-450D-91EB-04F96A2AEAA2}" destId="{94885A7F-633E-4575-BE7A-C52099E82EAA}" srcOrd="0" destOrd="0" presId="urn:microsoft.com/office/officeart/2005/8/layout/hierarchy1"/>
    <dgm:cxn modelId="{5493F64F-7F27-43D3-815E-35D7FED6B37F}" srcId="{6213EA93-67B3-4DEB-8CC6-93A0B2AF7CD7}" destId="{1539CEEE-F833-450D-91EB-04F96A2AEAA2}" srcOrd="3" destOrd="0" parTransId="{CE4DF660-7BD9-4C61-8058-864A150E86EF}" sibTransId="{30BAB5DF-8466-4945-A435-31F496D4106B}"/>
    <dgm:cxn modelId="{C8A08571-B1A1-462D-981D-6D45E4BF9E67}" srcId="{07243DD6-7908-4AFA-8F08-F5DA4913D758}" destId="{B995053E-B28E-42FD-9544-86BD9625E5AD}" srcOrd="1" destOrd="0" parTransId="{0B13EEAF-F94E-42FB-9B30-3ABB8B8380FE}" sibTransId="{48A89F3A-509D-4F9C-BB69-3C1F70E7F62C}"/>
    <dgm:cxn modelId="{24630259-E6E6-4260-AE48-683C0818547F}" type="presOf" srcId="{07243DD6-7908-4AFA-8F08-F5DA4913D758}" destId="{7F5C8212-F3D4-43A4-A29B-CB4BB8C5A431}" srcOrd="0" destOrd="0" presId="urn:microsoft.com/office/officeart/2005/8/layout/hierarchy1"/>
    <dgm:cxn modelId="{65490859-3A1A-4F7A-B979-A0AAE9209D13}" type="presOf" srcId="{34EF69ED-7733-43E5-9F02-75216E62B39D}" destId="{F95FE02B-F52A-4D21-AD4B-153872E225D6}" srcOrd="0" destOrd="0" presId="urn:microsoft.com/office/officeart/2005/8/layout/hierarchy1"/>
    <dgm:cxn modelId="{C8B36881-4387-4201-97C8-91B1EDA96460}" type="presOf" srcId="{CEC77832-0685-4061-85A9-2B7E04FC9927}" destId="{9D06AB76-11B4-4CAA-9887-9CEC3100795D}" srcOrd="0" destOrd="0" presId="urn:microsoft.com/office/officeart/2005/8/layout/hierarchy1"/>
    <dgm:cxn modelId="{F2535A8C-7322-46D8-A059-982C01E15B35}" srcId="{CEC77832-0685-4061-85A9-2B7E04FC9927}" destId="{4ABA4628-486B-4DB3-A435-470010BE3A62}" srcOrd="1" destOrd="0" parTransId="{F723F68C-2822-4403-8396-846F10EF37AA}" sibTransId="{541FC17E-7887-4673-866F-043B055AA163}"/>
    <dgm:cxn modelId="{E573948C-4EF0-4EF1-B74F-223E26052AC9}" srcId="{07243DD6-7908-4AFA-8F08-F5DA4913D758}" destId="{8AF32143-F403-4E0D-A837-E4D4CF2D462D}" srcOrd="2" destOrd="0" parTransId="{1ED2BEF5-42F2-461E-82AF-050BA2C6EDC6}" sibTransId="{CDFFE0DD-469B-4994-97C5-C75A11D50B1C}"/>
    <dgm:cxn modelId="{A43F2893-82A9-4D28-9685-E0BE99CB288E}" srcId="{07243DD6-7908-4AFA-8F08-F5DA4913D758}" destId="{6213EA93-67B3-4DEB-8CC6-93A0B2AF7CD7}" srcOrd="0" destOrd="0" parTransId="{22F01FA1-DAEC-40BA-8433-5E146EC5406F}" sibTransId="{0B401069-F5DA-4C26-8D27-41C74B853B00}"/>
    <dgm:cxn modelId="{AE990695-099B-4B10-B014-DAB9E70AD414}" type="presOf" srcId="{10064E43-2157-4D30-A676-067C7A4ABA94}" destId="{1E35FB18-D683-414D-9DEF-F70D40C8A2A5}" srcOrd="0" destOrd="0" presId="urn:microsoft.com/office/officeart/2005/8/layout/hierarchy1"/>
    <dgm:cxn modelId="{82412899-854B-44EB-91F4-02E02D7A2891}" type="presOf" srcId="{CE4DF660-7BD9-4C61-8058-864A150E86EF}" destId="{74D1952A-4B6D-4164-8FF7-CD24B508A005}" srcOrd="0" destOrd="0" presId="urn:microsoft.com/office/officeart/2005/8/layout/hierarchy1"/>
    <dgm:cxn modelId="{448F299C-2AC7-418D-8DCF-A65B69961CB7}" type="presOf" srcId="{146B5BCA-F4A0-4A38-B33B-EC8BFA2CE5CF}" destId="{4A0400D3-658D-4715-83D0-03A97D2D2E9C}" srcOrd="0" destOrd="0" presId="urn:microsoft.com/office/officeart/2005/8/layout/hierarchy1"/>
    <dgm:cxn modelId="{4C3D5DA4-4E22-49D2-8A9A-EB38B09280C2}" srcId="{6213EA93-67B3-4DEB-8CC6-93A0B2AF7CD7}" destId="{34EF69ED-7733-43E5-9F02-75216E62B39D}" srcOrd="0" destOrd="0" parTransId="{D95CB556-0982-4642-9108-EFDA847395CF}" sibTransId="{B6844C36-BF59-4369-A225-8E816E956898}"/>
    <dgm:cxn modelId="{5DEE5DAD-0CA3-4342-9325-10890C0562D8}" type="presOf" srcId="{4ABA4628-486B-4DB3-A435-470010BE3A62}" destId="{5F9C7869-8329-416C-81FC-4BB1C1CB7D83}" srcOrd="0" destOrd="0" presId="urn:microsoft.com/office/officeart/2005/8/layout/hierarchy1"/>
    <dgm:cxn modelId="{18F570BC-FAB9-44B8-A90E-55DE965DAD85}" type="presOf" srcId="{64522A3B-06D5-445A-B29E-95A5AD0616E8}" destId="{BFC7338C-D613-42CE-A3C8-1E1BCE0FEA62}" srcOrd="0" destOrd="0" presId="urn:microsoft.com/office/officeart/2005/8/layout/hierarchy1"/>
    <dgm:cxn modelId="{05C3FBC5-08A3-43F4-886A-6A9E1B3918B8}" type="presOf" srcId="{0EDDABDF-8314-4FA1-AB28-FB8362AAF991}" destId="{DF46072E-C4E2-472A-9C50-65254B28CD08}" srcOrd="0" destOrd="0" presId="urn:microsoft.com/office/officeart/2005/8/layout/hierarchy1"/>
    <dgm:cxn modelId="{30C086CB-B3CE-4A70-9E1B-8738A6C983ED}" type="presOf" srcId="{6213EA93-67B3-4DEB-8CC6-93A0B2AF7CD7}" destId="{868D9E49-D88B-430E-AC72-CD00412C6BE0}" srcOrd="0" destOrd="0" presId="urn:microsoft.com/office/officeart/2005/8/layout/hierarchy1"/>
    <dgm:cxn modelId="{5A1A34D1-58B2-4611-801D-A477054B8543}" srcId="{6213EA93-67B3-4DEB-8CC6-93A0B2AF7CD7}" destId="{146B5BCA-F4A0-4A38-B33B-EC8BFA2CE5CF}" srcOrd="1" destOrd="0" parTransId="{FC127E7E-FFD8-4856-B22A-FC2DE70AAD12}" sibTransId="{861FB706-A371-43B4-A9C0-19E307330018}"/>
    <dgm:cxn modelId="{ED06E7D1-B82C-4C60-B10C-44EEF35A638A}" srcId="{34EF69ED-7733-43E5-9F02-75216E62B39D}" destId="{CEC77832-0685-4061-85A9-2B7E04FC9927}" srcOrd="1" destOrd="0" parTransId="{64522A3B-06D5-445A-B29E-95A5AD0616E8}" sibTransId="{DC723360-4464-4AC6-AC92-037B46B955A1}"/>
    <dgm:cxn modelId="{10D678D7-1547-4AC9-B755-A98262138F8E}" type="presOf" srcId="{54D932C4-EE83-4C7B-9152-1CFCFD8B9435}" destId="{155EFCCE-A3F8-4335-A055-62B05E850DDE}" srcOrd="0" destOrd="0" presId="urn:microsoft.com/office/officeart/2005/8/layout/hierarchy1"/>
    <dgm:cxn modelId="{9717EAD7-267C-4AD2-BBBA-AE3B617D7856}" type="presOf" srcId="{0AEE9178-5108-42A8-A5FB-F155D344CA08}" destId="{F7D508CF-2982-4DF4-9689-310EE457D3EC}" srcOrd="0" destOrd="0" presId="urn:microsoft.com/office/officeart/2005/8/layout/hierarchy1"/>
    <dgm:cxn modelId="{A24504E3-3657-48A0-A9B0-9E614385DC2F}" type="presOf" srcId="{8AF32143-F403-4E0D-A837-E4D4CF2D462D}" destId="{8C102F8B-AFB2-4F1A-8572-3E4CDE8270FE}" srcOrd="0" destOrd="0" presId="urn:microsoft.com/office/officeart/2005/8/layout/hierarchy1"/>
    <dgm:cxn modelId="{972FA4E3-76D6-4087-8BA7-D75660C637C9}" srcId="{6213EA93-67B3-4DEB-8CC6-93A0B2AF7CD7}" destId="{54D932C4-EE83-4C7B-9152-1CFCFD8B9435}" srcOrd="2" destOrd="0" parTransId="{CE0B65CB-9E53-4699-920A-110E753BC98F}" sibTransId="{D3C216EA-3FAE-495E-9936-65FBE3424BD5}"/>
    <dgm:cxn modelId="{29C273F6-FC6B-4087-8EA3-7ADA149464BD}" type="presOf" srcId="{F723F68C-2822-4403-8396-846F10EF37AA}" destId="{9C483C1F-6A3A-4478-9BD3-AA2398A35774}" srcOrd="0" destOrd="0" presId="urn:microsoft.com/office/officeart/2005/8/layout/hierarchy1"/>
    <dgm:cxn modelId="{ADF688FC-A165-4A9A-8664-3A02DC8E3D4A}" type="presOf" srcId="{CE0B65CB-9E53-4699-920A-110E753BC98F}" destId="{5A386227-BFA5-465B-8379-CCDC0245C8A3}" srcOrd="0" destOrd="0" presId="urn:microsoft.com/office/officeart/2005/8/layout/hierarchy1"/>
    <dgm:cxn modelId="{3DC345D8-BE98-4C2A-8740-DB78E2C43B6A}" type="presParOf" srcId="{7F5C8212-F3D4-43A4-A29B-CB4BB8C5A431}" destId="{CE8C80FB-60E7-4AF2-A5D4-70F61A3AF146}" srcOrd="0" destOrd="0" presId="urn:microsoft.com/office/officeart/2005/8/layout/hierarchy1"/>
    <dgm:cxn modelId="{FB856E3D-8E67-4ECD-AA8A-D0C250621AAD}" type="presParOf" srcId="{CE8C80FB-60E7-4AF2-A5D4-70F61A3AF146}" destId="{874EBE65-A3F8-4DDE-B261-0F583100BA2A}" srcOrd="0" destOrd="0" presId="urn:microsoft.com/office/officeart/2005/8/layout/hierarchy1"/>
    <dgm:cxn modelId="{4EE95800-7193-4748-83E0-ED06B43A45A4}" type="presParOf" srcId="{874EBE65-A3F8-4DDE-B261-0F583100BA2A}" destId="{987E00FC-04B5-4421-A96F-CA460E2B19DF}" srcOrd="0" destOrd="0" presId="urn:microsoft.com/office/officeart/2005/8/layout/hierarchy1"/>
    <dgm:cxn modelId="{0BEE609F-CA6A-49BD-B602-E9CEA359547C}" type="presParOf" srcId="{874EBE65-A3F8-4DDE-B261-0F583100BA2A}" destId="{868D9E49-D88B-430E-AC72-CD00412C6BE0}" srcOrd="1" destOrd="0" presId="urn:microsoft.com/office/officeart/2005/8/layout/hierarchy1"/>
    <dgm:cxn modelId="{CFEBBCB0-8AB8-48AF-8367-F59297EB70BE}" type="presParOf" srcId="{CE8C80FB-60E7-4AF2-A5D4-70F61A3AF146}" destId="{EC468468-BDA1-487F-88FB-B9ABBC5E6DDC}" srcOrd="1" destOrd="0" presId="urn:microsoft.com/office/officeart/2005/8/layout/hierarchy1"/>
    <dgm:cxn modelId="{A65B626C-4058-4778-B608-26AD092CFC93}" type="presParOf" srcId="{EC468468-BDA1-487F-88FB-B9ABBC5E6DDC}" destId="{13E913A0-B01D-43F1-B1A3-E3D474304F95}" srcOrd="0" destOrd="0" presId="urn:microsoft.com/office/officeart/2005/8/layout/hierarchy1"/>
    <dgm:cxn modelId="{05E5517D-04D8-407A-BCD8-E7890B52E5BC}" type="presParOf" srcId="{EC468468-BDA1-487F-88FB-B9ABBC5E6DDC}" destId="{339373E9-6044-4E5C-B394-68699903D761}" srcOrd="1" destOrd="0" presId="urn:microsoft.com/office/officeart/2005/8/layout/hierarchy1"/>
    <dgm:cxn modelId="{239943DC-C228-4B32-AA5E-6E4198F92F45}" type="presParOf" srcId="{339373E9-6044-4E5C-B394-68699903D761}" destId="{E66E8E9E-A9EE-4EBF-AF12-4E81C04674B7}" srcOrd="0" destOrd="0" presId="urn:microsoft.com/office/officeart/2005/8/layout/hierarchy1"/>
    <dgm:cxn modelId="{69FF6B29-1FAC-4CD1-A651-64CF12D7B06B}" type="presParOf" srcId="{E66E8E9E-A9EE-4EBF-AF12-4E81C04674B7}" destId="{814D968B-BB58-4009-A740-66AD03AAD2CC}" srcOrd="0" destOrd="0" presId="urn:microsoft.com/office/officeart/2005/8/layout/hierarchy1"/>
    <dgm:cxn modelId="{4BA48FCC-E213-4239-8850-20132E2DED71}" type="presParOf" srcId="{E66E8E9E-A9EE-4EBF-AF12-4E81C04674B7}" destId="{F95FE02B-F52A-4D21-AD4B-153872E225D6}" srcOrd="1" destOrd="0" presId="urn:microsoft.com/office/officeart/2005/8/layout/hierarchy1"/>
    <dgm:cxn modelId="{88C60073-B1A2-41C3-8139-EE9D8A575E17}" type="presParOf" srcId="{339373E9-6044-4E5C-B394-68699903D761}" destId="{FA39EFEE-422D-4ABA-B7F3-81DFB819FD0D}" srcOrd="1" destOrd="0" presId="urn:microsoft.com/office/officeart/2005/8/layout/hierarchy1"/>
    <dgm:cxn modelId="{D4DD9CA6-B4AF-472F-ACD4-439D3BE1DF54}" type="presParOf" srcId="{FA39EFEE-422D-4ABA-B7F3-81DFB819FD0D}" destId="{2D7D4BC1-6CA8-4E14-9FBB-2229DF54B076}" srcOrd="0" destOrd="0" presId="urn:microsoft.com/office/officeart/2005/8/layout/hierarchy1"/>
    <dgm:cxn modelId="{9545B637-ECDC-4CBA-8707-2ECA0E190CC4}" type="presParOf" srcId="{FA39EFEE-422D-4ABA-B7F3-81DFB819FD0D}" destId="{2C886AC4-0D5F-44AE-B533-E47328A55278}" srcOrd="1" destOrd="0" presId="urn:microsoft.com/office/officeart/2005/8/layout/hierarchy1"/>
    <dgm:cxn modelId="{4E2B4305-3DD1-4783-9E9A-9B8CC4B3F197}" type="presParOf" srcId="{2C886AC4-0D5F-44AE-B533-E47328A55278}" destId="{F9AE3201-E9BC-4028-97E7-1C6DFD3D16EE}" srcOrd="0" destOrd="0" presId="urn:microsoft.com/office/officeart/2005/8/layout/hierarchy1"/>
    <dgm:cxn modelId="{3CECA19E-A939-44DC-B371-947337471296}" type="presParOf" srcId="{F9AE3201-E9BC-4028-97E7-1C6DFD3D16EE}" destId="{81944B9D-835C-4B7D-A4C2-1635CC8627DB}" srcOrd="0" destOrd="0" presId="urn:microsoft.com/office/officeart/2005/8/layout/hierarchy1"/>
    <dgm:cxn modelId="{7A3D876F-7516-4F40-9F92-0B5B7C4ED74B}" type="presParOf" srcId="{F9AE3201-E9BC-4028-97E7-1C6DFD3D16EE}" destId="{3D19E667-4DE6-491A-8068-7C3B16C8939D}" srcOrd="1" destOrd="0" presId="urn:microsoft.com/office/officeart/2005/8/layout/hierarchy1"/>
    <dgm:cxn modelId="{7591FE37-E4EC-4694-8A2F-FC1C2ACE7D08}" type="presParOf" srcId="{2C886AC4-0D5F-44AE-B533-E47328A55278}" destId="{13322059-1EE0-470D-8DE2-8A523FD8D0B6}" srcOrd="1" destOrd="0" presId="urn:microsoft.com/office/officeart/2005/8/layout/hierarchy1"/>
    <dgm:cxn modelId="{BDF62429-6815-4C6D-9B79-408C5A379613}" type="presParOf" srcId="{FA39EFEE-422D-4ABA-B7F3-81DFB819FD0D}" destId="{BFC7338C-D613-42CE-A3C8-1E1BCE0FEA62}" srcOrd="2" destOrd="0" presId="urn:microsoft.com/office/officeart/2005/8/layout/hierarchy1"/>
    <dgm:cxn modelId="{79FF520C-E1E1-4975-8CE1-1812D0566195}" type="presParOf" srcId="{FA39EFEE-422D-4ABA-B7F3-81DFB819FD0D}" destId="{C7C97D94-D7A0-4A40-85BC-A8BB7FC74897}" srcOrd="3" destOrd="0" presId="urn:microsoft.com/office/officeart/2005/8/layout/hierarchy1"/>
    <dgm:cxn modelId="{78D8D022-736B-4DFF-836C-607357DE85D6}" type="presParOf" srcId="{C7C97D94-D7A0-4A40-85BC-A8BB7FC74897}" destId="{2031A2F7-2F71-4B37-86FE-0EE755FCFE64}" srcOrd="0" destOrd="0" presId="urn:microsoft.com/office/officeart/2005/8/layout/hierarchy1"/>
    <dgm:cxn modelId="{9DD5F2CA-1603-481F-AA6E-B7C6AE900AAE}" type="presParOf" srcId="{2031A2F7-2F71-4B37-86FE-0EE755FCFE64}" destId="{BB1DA2C6-9035-47F3-AABE-8B758B6D19F0}" srcOrd="0" destOrd="0" presId="urn:microsoft.com/office/officeart/2005/8/layout/hierarchy1"/>
    <dgm:cxn modelId="{96C3454B-94F6-4EE5-B27F-90297BFBB450}" type="presParOf" srcId="{2031A2F7-2F71-4B37-86FE-0EE755FCFE64}" destId="{9D06AB76-11B4-4CAA-9887-9CEC3100795D}" srcOrd="1" destOrd="0" presId="urn:microsoft.com/office/officeart/2005/8/layout/hierarchy1"/>
    <dgm:cxn modelId="{8948DF25-0493-46A0-B325-502D3515D7D1}" type="presParOf" srcId="{C7C97D94-D7A0-4A40-85BC-A8BB7FC74897}" destId="{0FBA9DA4-F179-4E1B-A77C-ED9B91C4EB81}" srcOrd="1" destOrd="0" presId="urn:microsoft.com/office/officeart/2005/8/layout/hierarchy1"/>
    <dgm:cxn modelId="{103E58C1-C65A-4452-BE29-03956DF87C6E}" type="presParOf" srcId="{0FBA9DA4-F179-4E1B-A77C-ED9B91C4EB81}" destId="{DF46072E-C4E2-472A-9C50-65254B28CD08}" srcOrd="0" destOrd="0" presId="urn:microsoft.com/office/officeart/2005/8/layout/hierarchy1"/>
    <dgm:cxn modelId="{01062A0D-413D-4E22-B0B7-D6A8C0468335}" type="presParOf" srcId="{0FBA9DA4-F179-4E1B-A77C-ED9B91C4EB81}" destId="{7ED00113-B216-4E8F-8182-E06470B1CEE1}" srcOrd="1" destOrd="0" presId="urn:microsoft.com/office/officeart/2005/8/layout/hierarchy1"/>
    <dgm:cxn modelId="{E68C7094-E256-4376-B80E-22468C2BC7FB}" type="presParOf" srcId="{7ED00113-B216-4E8F-8182-E06470B1CEE1}" destId="{00921D13-98B3-4435-8C88-78FBD8762347}" srcOrd="0" destOrd="0" presId="urn:microsoft.com/office/officeart/2005/8/layout/hierarchy1"/>
    <dgm:cxn modelId="{1DAF453D-CAE9-48E4-9FEE-8149CA7AF0D5}" type="presParOf" srcId="{00921D13-98B3-4435-8C88-78FBD8762347}" destId="{60658711-067B-4C54-AF04-6646FC880586}" srcOrd="0" destOrd="0" presId="urn:microsoft.com/office/officeart/2005/8/layout/hierarchy1"/>
    <dgm:cxn modelId="{01264846-5E9A-4366-8D88-EFF88FFD06F4}" type="presParOf" srcId="{00921D13-98B3-4435-8C88-78FBD8762347}" destId="{50B9A431-74B6-46C2-A0C8-17FCFCAC75C1}" srcOrd="1" destOrd="0" presId="urn:microsoft.com/office/officeart/2005/8/layout/hierarchy1"/>
    <dgm:cxn modelId="{D23BA5F1-5B7D-48A9-BAC3-79E6FFE2A8BE}" type="presParOf" srcId="{7ED00113-B216-4E8F-8182-E06470B1CEE1}" destId="{ABF1BDFA-D8E5-46EE-A0A8-47DCB5D0ED01}" srcOrd="1" destOrd="0" presId="urn:microsoft.com/office/officeart/2005/8/layout/hierarchy1"/>
    <dgm:cxn modelId="{79A60C2E-A2C7-4017-BC47-D38A214BD2AA}" type="presParOf" srcId="{0FBA9DA4-F179-4E1B-A77C-ED9B91C4EB81}" destId="{9C483C1F-6A3A-4478-9BD3-AA2398A35774}" srcOrd="2" destOrd="0" presId="urn:microsoft.com/office/officeart/2005/8/layout/hierarchy1"/>
    <dgm:cxn modelId="{D52E579E-A538-4661-9C5B-2DD201FAEB5F}" type="presParOf" srcId="{0FBA9DA4-F179-4E1B-A77C-ED9B91C4EB81}" destId="{5856B041-AF68-404D-AD86-D21DD5CF20BD}" srcOrd="3" destOrd="0" presId="urn:microsoft.com/office/officeart/2005/8/layout/hierarchy1"/>
    <dgm:cxn modelId="{7A33944E-8D4E-432C-A944-2414C71EF845}" type="presParOf" srcId="{5856B041-AF68-404D-AD86-D21DD5CF20BD}" destId="{EB45D96B-44B4-4508-BB91-00258AF2EE3C}" srcOrd="0" destOrd="0" presId="urn:microsoft.com/office/officeart/2005/8/layout/hierarchy1"/>
    <dgm:cxn modelId="{FF03A554-CCCC-4B53-BF39-B45D7F0210B4}" type="presParOf" srcId="{EB45D96B-44B4-4508-BB91-00258AF2EE3C}" destId="{788E351D-054A-4D69-8103-96EE8E279612}" srcOrd="0" destOrd="0" presId="urn:microsoft.com/office/officeart/2005/8/layout/hierarchy1"/>
    <dgm:cxn modelId="{DB64FC06-111E-4B50-B7E0-6BC3904B7EBC}" type="presParOf" srcId="{EB45D96B-44B4-4508-BB91-00258AF2EE3C}" destId="{5F9C7869-8329-416C-81FC-4BB1C1CB7D83}" srcOrd="1" destOrd="0" presId="urn:microsoft.com/office/officeart/2005/8/layout/hierarchy1"/>
    <dgm:cxn modelId="{EF342CD0-2BD9-4615-AB16-EF6554A12E27}" type="presParOf" srcId="{5856B041-AF68-404D-AD86-D21DD5CF20BD}" destId="{C392ABA9-873A-4213-B3E2-6D3D7DEB1E81}" srcOrd="1" destOrd="0" presId="urn:microsoft.com/office/officeart/2005/8/layout/hierarchy1"/>
    <dgm:cxn modelId="{02448AFD-05C1-43D6-AEE6-1C18ED84B599}" type="presParOf" srcId="{EC468468-BDA1-487F-88FB-B9ABBC5E6DDC}" destId="{7D58BC0A-5962-4D3D-A7E0-E81DE77C75DD}" srcOrd="2" destOrd="0" presId="urn:microsoft.com/office/officeart/2005/8/layout/hierarchy1"/>
    <dgm:cxn modelId="{7E40318D-2D20-45F2-A75D-2873E0CFF3C4}" type="presParOf" srcId="{EC468468-BDA1-487F-88FB-B9ABBC5E6DDC}" destId="{EC6BB066-EDE4-4686-8C25-358CAC760929}" srcOrd="3" destOrd="0" presId="urn:microsoft.com/office/officeart/2005/8/layout/hierarchy1"/>
    <dgm:cxn modelId="{C99592DC-7B43-4393-B8AD-12E855C8E1EE}" type="presParOf" srcId="{EC6BB066-EDE4-4686-8C25-358CAC760929}" destId="{FD75B323-D9E5-46ED-8A93-060F2E773F36}" srcOrd="0" destOrd="0" presId="urn:microsoft.com/office/officeart/2005/8/layout/hierarchy1"/>
    <dgm:cxn modelId="{D8E11D89-D36A-4221-8668-F1C46906AD28}" type="presParOf" srcId="{FD75B323-D9E5-46ED-8A93-060F2E773F36}" destId="{2A0604CA-E35D-4C9E-A844-C819E8EB6765}" srcOrd="0" destOrd="0" presId="urn:microsoft.com/office/officeart/2005/8/layout/hierarchy1"/>
    <dgm:cxn modelId="{38278C01-3424-47BA-8D95-5202C089146A}" type="presParOf" srcId="{FD75B323-D9E5-46ED-8A93-060F2E773F36}" destId="{4A0400D3-658D-4715-83D0-03A97D2D2E9C}" srcOrd="1" destOrd="0" presId="urn:microsoft.com/office/officeart/2005/8/layout/hierarchy1"/>
    <dgm:cxn modelId="{AFC524BB-2196-442B-87D3-3B5B4B7985A3}" type="presParOf" srcId="{EC6BB066-EDE4-4686-8C25-358CAC760929}" destId="{B2245D85-6535-47FA-9A9A-54C1190C523D}" srcOrd="1" destOrd="0" presId="urn:microsoft.com/office/officeart/2005/8/layout/hierarchy1"/>
    <dgm:cxn modelId="{0D66C633-4647-4FCD-BF88-DF7A30B9130F}" type="presParOf" srcId="{EC468468-BDA1-487F-88FB-B9ABBC5E6DDC}" destId="{5A386227-BFA5-465B-8379-CCDC0245C8A3}" srcOrd="4" destOrd="0" presId="urn:microsoft.com/office/officeart/2005/8/layout/hierarchy1"/>
    <dgm:cxn modelId="{910DE6CD-5A4D-479E-A92B-BE7AA0624518}" type="presParOf" srcId="{EC468468-BDA1-487F-88FB-B9ABBC5E6DDC}" destId="{0D88AF1C-6BF8-4E91-8CCB-3E26D395E02B}" srcOrd="5" destOrd="0" presId="urn:microsoft.com/office/officeart/2005/8/layout/hierarchy1"/>
    <dgm:cxn modelId="{4C8FA98B-CBC9-4D95-901A-4CF6D92FD4B8}" type="presParOf" srcId="{0D88AF1C-6BF8-4E91-8CCB-3E26D395E02B}" destId="{B6F28697-51DE-43D3-BCFF-491E64B570D4}" srcOrd="0" destOrd="0" presId="urn:microsoft.com/office/officeart/2005/8/layout/hierarchy1"/>
    <dgm:cxn modelId="{9E20D5F5-C253-46C9-B971-88E59B8CE9FD}" type="presParOf" srcId="{B6F28697-51DE-43D3-BCFF-491E64B570D4}" destId="{83622FF4-DC8F-4822-8579-7D775FD10CE1}" srcOrd="0" destOrd="0" presId="urn:microsoft.com/office/officeart/2005/8/layout/hierarchy1"/>
    <dgm:cxn modelId="{F994C1F4-2E4A-4ED1-B15B-47896B42095D}" type="presParOf" srcId="{B6F28697-51DE-43D3-BCFF-491E64B570D4}" destId="{155EFCCE-A3F8-4335-A055-62B05E850DDE}" srcOrd="1" destOrd="0" presId="urn:microsoft.com/office/officeart/2005/8/layout/hierarchy1"/>
    <dgm:cxn modelId="{0449DB4B-E210-432D-84DC-A0F53EDBC2D6}" type="presParOf" srcId="{0D88AF1C-6BF8-4E91-8CCB-3E26D395E02B}" destId="{E5F10D89-6A3C-405F-95BE-328713C94593}" srcOrd="1" destOrd="0" presId="urn:microsoft.com/office/officeart/2005/8/layout/hierarchy1"/>
    <dgm:cxn modelId="{0B857EB8-D83C-4892-B711-3161257AA223}" type="presParOf" srcId="{E5F10D89-6A3C-405F-95BE-328713C94593}" destId="{F7D508CF-2982-4DF4-9689-310EE457D3EC}" srcOrd="0" destOrd="0" presId="urn:microsoft.com/office/officeart/2005/8/layout/hierarchy1"/>
    <dgm:cxn modelId="{794BBE5B-35AC-45BF-9F3A-9CE91089E4A0}" type="presParOf" srcId="{E5F10D89-6A3C-405F-95BE-328713C94593}" destId="{6D4D9318-C502-43B1-AECF-AA4BFC830A96}" srcOrd="1" destOrd="0" presId="urn:microsoft.com/office/officeart/2005/8/layout/hierarchy1"/>
    <dgm:cxn modelId="{AAEE8073-5101-423D-9226-7222B90A5F25}" type="presParOf" srcId="{6D4D9318-C502-43B1-AECF-AA4BFC830A96}" destId="{6433AB66-A9A3-4F8B-94BC-04DC819174FC}" srcOrd="0" destOrd="0" presId="urn:microsoft.com/office/officeart/2005/8/layout/hierarchy1"/>
    <dgm:cxn modelId="{C726DB09-5EE1-459D-B468-C33BBBF8B329}" type="presParOf" srcId="{6433AB66-A9A3-4F8B-94BC-04DC819174FC}" destId="{464E72AF-9669-494D-A84C-096571689609}" srcOrd="0" destOrd="0" presId="urn:microsoft.com/office/officeart/2005/8/layout/hierarchy1"/>
    <dgm:cxn modelId="{9FF29861-FD21-4982-AFBE-2ABC4BB1FD2F}" type="presParOf" srcId="{6433AB66-A9A3-4F8B-94BC-04DC819174FC}" destId="{1E35FB18-D683-414D-9DEF-F70D40C8A2A5}" srcOrd="1" destOrd="0" presId="urn:microsoft.com/office/officeart/2005/8/layout/hierarchy1"/>
    <dgm:cxn modelId="{1AB0F907-6E24-434A-ACA4-FE3F620BC4E2}" type="presParOf" srcId="{6D4D9318-C502-43B1-AECF-AA4BFC830A96}" destId="{AA1FDBF8-2527-440D-9243-57B95FFC8D96}" srcOrd="1" destOrd="0" presId="urn:microsoft.com/office/officeart/2005/8/layout/hierarchy1"/>
    <dgm:cxn modelId="{F4E1031A-6DC5-4B3D-883E-0F8F66053C76}" type="presParOf" srcId="{EC468468-BDA1-487F-88FB-B9ABBC5E6DDC}" destId="{74D1952A-4B6D-4164-8FF7-CD24B508A005}" srcOrd="6" destOrd="0" presId="urn:microsoft.com/office/officeart/2005/8/layout/hierarchy1"/>
    <dgm:cxn modelId="{E0E8EE25-BF3C-44CB-968C-5F1FF16D9775}" type="presParOf" srcId="{EC468468-BDA1-487F-88FB-B9ABBC5E6DDC}" destId="{338520F5-AF28-4AB9-BAA7-5B2E65E9A67C}" srcOrd="7" destOrd="0" presId="urn:microsoft.com/office/officeart/2005/8/layout/hierarchy1"/>
    <dgm:cxn modelId="{D170581D-9B45-4B9D-9474-6B428F2A0C0F}" type="presParOf" srcId="{338520F5-AF28-4AB9-BAA7-5B2E65E9A67C}" destId="{BEAE064B-CEF5-4DFA-A0F0-628EE12D330D}" srcOrd="0" destOrd="0" presId="urn:microsoft.com/office/officeart/2005/8/layout/hierarchy1"/>
    <dgm:cxn modelId="{29C8CCEA-7D7E-43F7-B6C3-A1EED8FC322E}" type="presParOf" srcId="{BEAE064B-CEF5-4DFA-A0F0-628EE12D330D}" destId="{D424CD5D-22A2-4E7F-9D98-DD314FA1D2AE}" srcOrd="0" destOrd="0" presId="urn:microsoft.com/office/officeart/2005/8/layout/hierarchy1"/>
    <dgm:cxn modelId="{CB77661B-7E32-470A-868D-3F1768B1C6E3}" type="presParOf" srcId="{BEAE064B-CEF5-4DFA-A0F0-628EE12D330D}" destId="{94885A7F-633E-4575-BE7A-C52099E82EAA}" srcOrd="1" destOrd="0" presId="urn:microsoft.com/office/officeart/2005/8/layout/hierarchy1"/>
    <dgm:cxn modelId="{0AA5A331-F4D1-4210-921C-AF2ADE1D0788}" type="presParOf" srcId="{338520F5-AF28-4AB9-BAA7-5B2E65E9A67C}" destId="{2BDAA669-D340-4FF5-9E20-D3DB90CE02C8}" srcOrd="1" destOrd="0" presId="urn:microsoft.com/office/officeart/2005/8/layout/hierarchy1"/>
    <dgm:cxn modelId="{CA7E0C2C-FED1-4DFA-A18D-2025D59B4CBA}" type="presParOf" srcId="{7F5C8212-F3D4-43A4-A29B-CB4BB8C5A431}" destId="{C76B0366-D1D6-4ED0-BAC1-E938ECEBC597}" srcOrd="1" destOrd="0" presId="urn:microsoft.com/office/officeart/2005/8/layout/hierarchy1"/>
    <dgm:cxn modelId="{66C50603-181C-4946-8773-6C6343417F2B}" type="presParOf" srcId="{C76B0366-D1D6-4ED0-BAC1-E938ECEBC597}" destId="{D8FF264B-0CE0-4756-AB66-B9D5C762810B}" srcOrd="0" destOrd="0" presId="urn:microsoft.com/office/officeart/2005/8/layout/hierarchy1"/>
    <dgm:cxn modelId="{76F6C26F-FB23-43BB-B5B9-C5B2BFB3204D}" type="presParOf" srcId="{D8FF264B-0CE0-4756-AB66-B9D5C762810B}" destId="{7564C868-A80E-4188-89D8-D6E0E0101F07}" srcOrd="0" destOrd="0" presId="urn:microsoft.com/office/officeart/2005/8/layout/hierarchy1"/>
    <dgm:cxn modelId="{765359A6-E126-40F7-9465-D165C1C719BC}" type="presParOf" srcId="{D8FF264B-0CE0-4756-AB66-B9D5C762810B}" destId="{B13F238D-ECC6-4B5A-98CF-959AE9AEF455}" srcOrd="1" destOrd="0" presId="urn:microsoft.com/office/officeart/2005/8/layout/hierarchy1"/>
    <dgm:cxn modelId="{510269C4-0D4E-4143-B21B-FBDA9928A6C5}" type="presParOf" srcId="{C76B0366-D1D6-4ED0-BAC1-E938ECEBC597}" destId="{7EFA9901-A877-4389-BF4A-759663FF0117}" srcOrd="1" destOrd="0" presId="urn:microsoft.com/office/officeart/2005/8/layout/hierarchy1"/>
    <dgm:cxn modelId="{FB81100B-E65F-4639-8D7A-A237A4C7ED49}" type="presParOf" srcId="{7F5C8212-F3D4-43A4-A29B-CB4BB8C5A431}" destId="{7D6FAB9E-12E1-4543-9C3A-9EEF8568F749}" srcOrd="2" destOrd="0" presId="urn:microsoft.com/office/officeart/2005/8/layout/hierarchy1"/>
    <dgm:cxn modelId="{5D1EA341-F973-4388-9E44-AF94A816ADE3}" type="presParOf" srcId="{7D6FAB9E-12E1-4543-9C3A-9EEF8568F749}" destId="{AB563074-E42C-4BB7-BCDD-781383BAA447}" srcOrd="0" destOrd="0" presId="urn:microsoft.com/office/officeart/2005/8/layout/hierarchy1"/>
    <dgm:cxn modelId="{2A3D7AEE-A4B0-4409-8AA3-B0A27834FA8A}" type="presParOf" srcId="{AB563074-E42C-4BB7-BCDD-781383BAA447}" destId="{32E2733E-5BBA-46AF-BBD6-51843A2EBB9E}" srcOrd="0" destOrd="0" presId="urn:microsoft.com/office/officeart/2005/8/layout/hierarchy1"/>
    <dgm:cxn modelId="{3A3F2F03-8771-498B-A059-549EFAC4D7D2}" type="presParOf" srcId="{AB563074-E42C-4BB7-BCDD-781383BAA447}" destId="{8C102F8B-AFB2-4F1A-8572-3E4CDE8270FE}" srcOrd="1" destOrd="0" presId="urn:microsoft.com/office/officeart/2005/8/layout/hierarchy1"/>
    <dgm:cxn modelId="{F49E4F99-9933-4D43-B798-C4B1B26FF341}" type="presParOf" srcId="{7D6FAB9E-12E1-4543-9C3A-9EEF8568F749}" destId="{CF3182FF-BE3D-4B86-B6A9-34B6C855B28F}"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7243DD6-7908-4AFA-8F08-F5DA4913D758}" type="doc">
      <dgm:prSet loTypeId="urn:microsoft.com/office/officeart/2005/8/layout/hierarchy1" loCatId="hierarchy" qsTypeId="urn:microsoft.com/office/officeart/2005/8/quickstyle/3d2" qsCatId="3D" csTypeId="urn:microsoft.com/office/officeart/2005/8/colors/accent5_1" csCatId="accent5" phldr="1"/>
      <dgm:spPr/>
      <dgm:t>
        <a:bodyPr/>
        <a:lstStyle/>
        <a:p>
          <a:endParaRPr lang="en-US"/>
        </a:p>
      </dgm:t>
    </dgm:pt>
    <dgm:pt modelId="{1539CEEE-F833-450D-91EB-04F96A2AEAA2}">
      <dgm:prSet custT="1"/>
      <dgm:spPr/>
      <dgm:t>
        <a:bodyPr/>
        <a:lstStyle/>
        <a:p>
          <a:r>
            <a:rPr lang="en-US" sz="1000" b="1" i="0" dirty="0"/>
            <a:t>Kevin Gould</a:t>
          </a:r>
        </a:p>
        <a:p>
          <a:r>
            <a:rPr lang="en-US" sz="1000" i="0" dirty="0"/>
            <a:t>Board of Advisors</a:t>
          </a:r>
        </a:p>
        <a:p>
          <a:r>
            <a:rPr lang="en-US" sz="1000" i="0" dirty="0"/>
            <a:t>Business</a:t>
          </a:r>
        </a:p>
      </dgm:t>
    </dgm:pt>
    <dgm:pt modelId="{CE4DF660-7BD9-4C61-8058-864A150E86EF}" type="parTrans" cxnId="{5493F64F-7F27-43D3-815E-35D7FED6B37F}">
      <dgm:prSet/>
      <dgm:spPr/>
      <dgm:t>
        <a:bodyPr/>
        <a:lstStyle/>
        <a:p>
          <a:endParaRPr lang="en-US"/>
        </a:p>
      </dgm:t>
    </dgm:pt>
    <dgm:pt modelId="{30BAB5DF-8466-4945-A435-31F496D4106B}" type="sibTrans" cxnId="{5493F64F-7F27-43D3-815E-35D7FED6B37F}">
      <dgm:prSet/>
      <dgm:spPr/>
      <dgm:t>
        <a:bodyPr/>
        <a:lstStyle/>
        <a:p>
          <a:endParaRPr lang="en-US"/>
        </a:p>
      </dgm:t>
    </dgm:pt>
    <dgm:pt modelId="{7F5C8212-F3D4-43A4-A29B-CB4BB8C5A431}" type="pres">
      <dgm:prSet presAssocID="{07243DD6-7908-4AFA-8F08-F5DA4913D758}" presName="hierChild1" presStyleCnt="0">
        <dgm:presLayoutVars>
          <dgm:chPref val="1"/>
          <dgm:dir/>
          <dgm:animOne val="branch"/>
          <dgm:animLvl val="lvl"/>
          <dgm:resizeHandles/>
        </dgm:presLayoutVars>
      </dgm:prSet>
      <dgm:spPr/>
    </dgm:pt>
    <dgm:pt modelId="{86AD432A-900B-46A8-AAAE-3E03ED03B1C3}" type="pres">
      <dgm:prSet presAssocID="{1539CEEE-F833-450D-91EB-04F96A2AEAA2}" presName="hierRoot1" presStyleCnt="0"/>
      <dgm:spPr/>
    </dgm:pt>
    <dgm:pt modelId="{80581C33-8750-4CAF-B278-98D1404BD3E6}" type="pres">
      <dgm:prSet presAssocID="{1539CEEE-F833-450D-91EB-04F96A2AEAA2}" presName="composite" presStyleCnt="0"/>
      <dgm:spPr/>
    </dgm:pt>
    <dgm:pt modelId="{7B741000-AC71-4AC0-B440-CC91AE5FC50F}" type="pres">
      <dgm:prSet presAssocID="{1539CEEE-F833-450D-91EB-04F96A2AEAA2}" presName="background" presStyleLbl="node0" presStyleIdx="0" presStyleCnt="1"/>
      <dgm:spPr/>
    </dgm:pt>
    <dgm:pt modelId="{4E6DDFBE-53E5-41FC-965B-551707691833}" type="pres">
      <dgm:prSet presAssocID="{1539CEEE-F833-450D-91EB-04F96A2AEAA2}" presName="text" presStyleLbl="fgAcc0" presStyleIdx="0" presStyleCnt="1">
        <dgm:presLayoutVars>
          <dgm:chPref val="3"/>
        </dgm:presLayoutVars>
      </dgm:prSet>
      <dgm:spPr/>
    </dgm:pt>
    <dgm:pt modelId="{DA1DF250-FF56-47AC-B3AC-7DFB12224A34}" type="pres">
      <dgm:prSet presAssocID="{1539CEEE-F833-450D-91EB-04F96A2AEAA2}" presName="hierChild2" presStyleCnt="0"/>
      <dgm:spPr/>
    </dgm:pt>
  </dgm:ptLst>
  <dgm:cxnLst>
    <dgm:cxn modelId="{5493F64F-7F27-43D3-815E-35D7FED6B37F}" srcId="{07243DD6-7908-4AFA-8F08-F5DA4913D758}" destId="{1539CEEE-F833-450D-91EB-04F96A2AEAA2}" srcOrd="0" destOrd="0" parTransId="{CE4DF660-7BD9-4C61-8058-864A150E86EF}" sibTransId="{30BAB5DF-8466-4945-A435-31F496D4106B}"/>
    <dgm:cxn modelId="{24630259-E6E6-4260-AE48-683C0818547F}" type="presOf" srcId="{07243DD6-7908-4AFA-8F08-F5DA4913D758}" destId="{7F5C8212-F3D4-43A4-A29B-CB4BB8C5A431}" srcOrd="0" destOrd="0" presId="urn:microsoft.com/office/officeart/2005/8/layout/hierarchy1"/>
    <dgm:cxn modelId="{F1E80DE7-0470-4492-8FFA-F16A2CDB1DC0}" type="presOf" srcId="{1539CEEE-F833-450D-91EB-04F96A2AEAA2}" destId="{4E6DDFBE-53E5-41FC-965B-551707691833}" srcOrd="0" destOrd="0" presId="urn:microsoft.com/office/officeart/2005/8/layout/hierarchy1"/>
    <dgm:cxn modelId="{A87A6984-6A5E-4162-A408-7D5F7DF25BC2}" type="presParOf" srcId="{7F5C8212-F3D4-43A4-A29B-CB4BB8C5A431}" destId="{86AD432A-900B-46A8-AAAE-3E03ED03B1C3}" srcOrd="0" destOrd="0" presId="urn:microsoft.com/office/officeart/2005/8/layout/hierarchy1"/>
    <dgm:cxn modelId="{94531625-6625-423B-A046-13737BD59FF8}" type="presParOf" srcId="{86AD432A-900B-46A8-AAAE-3E03ED03B1C3}" destId="{80581C33-8750-4CAF-B278-98D1404BD3E6}" srcOrd="0" destOrd="0" presId="urn:microsoft.com/office/officeart/2005/8/layout/hierarchy1"/>
    <dgm:cxn modelId="{D04F133B-0460-460D-B3F5-BD337437781D}" type="presParOf" srcId="{80581C33-8750-4CAF-B278-98D1404BD3E6}" destId="{7B741000-AC71-4AC0-B440-CC91AE5FC50F}" srcOrd="0" destOrd="0" presId="urn:microsoft.com/office/officeart/2005/8/layout/hierarchy1"/>
    <dgm:cxn modelId="{6771455E-725D-4D99-B94B-23996BD3A4D9}" type="presParOf" srcId="{80581C33-8750-4CAF-B278-98D1404BD3E6}" destId="{4E6DDFBE-53E5-41FC-965B-551707691833}" srcOrd="1" destOrd="0" presId="urn:microsoft.com/office/officeart/2005/8/layout/hierarchy1"/>
    <dgm:cxn modelId="{E92F4D51-E1B7-471B-B801-0CBB4AFB6CA5}" type="presParOf" srcId="{86AD432A-900B-46A8-AAAE-3E03ED03B1C3}" destId="{DA1DF250-FF56-47AC-B3AC-7DFB12224A34}" srcOrd="1" destOrd="0" presId="urn:microsoft.com/office/officeart/2005/8/layout/hierarchy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7243DD6-7908-4AFA-8F08-F5DA4913D758}" type="doc">
      <dgm:prSet loTypeId="urn:microsoft.com/office/officeart/2005/8/layout/hierarchy1" loCatId="hierarchy" qsTypeId="urn:microsoft.com/office/officeart/2005/8/quickstyle/3d2" qsCatId="3D" csTypeId="urn:microsoft.com/office/officeart/2005/8/colors/accent5_1" csCatId="accent5" phldr="1"/>
      <dgm:spPr/>
      <dgm:t>
        <a:bodyPr/>
        <a:lstStyle/>
        <a:p>
          <a:endParaRPr lang="en-US"/>
        </a:p>
      </dgm:t>
    </dgm:pt>
    <dgm:pt modelId="{1539CEEE-F833-450D-91EB-04F96A2AEAA2}">
      <dgm:prSet custT="1"/>
      <dgm:spPr/>
      <dgm:t>
        <a:bodyPr/>
        <a:lstStyle/>
        <a:p>
          <a:r>
            <a:rPr lang="en-US" sz="1000" b="1" i="0" dirty="0"/>
            <a:t>Bill Shields</a:t>
          </a:r>
        </a:p>
        <a:p>
          <a:r>
            <a:rPr lang="en-US" sz="1000" i="0" dirty="0"/>
            <a:t>Board of Advisors</a:t>
          </a:r>
        </a:p>
        <a:p>
          <a:r>
            <a:rPr lang="en-US" sz="1000" i="0" dirty="0"/>
            <a:t>Regulatory</a:t>
          </a:r>
        </a:p>
      </dgm:t>
    </dgm:pt>
    <dgm:pt modelId="{CE4DF660-7BD9-4C61-8058-864A150E86EF}" type="parTrans" cxnId="{5493F64F-7F27-43D3-815E-35D7FED6B37F}">
      <dgm:prSet/>
      <dgm:spPr/>
      <dgm:t>
        <a:bodyPr/>
        <a:lstStyle/>
        <a:p>
          <a:endParaRPr lang="en-US"/>
        </a:p>
      </dgm:t>
    </dgm:pt>
    <dgm:pt modelId="{30BAB5DF-8466-4945-A435-31F496D4106B}" type="sibTrans" cxnId="{5493F64F-7F27-43D3-815E-35D7FED6B37F}">
      <dgm:prSet/>
      <dgm:spPr/>
      <dgm:t>
        <a:bodyPr/>
        <a:lstStyle/>
        <a:p>
          <a:endParaRPr lang="en-US"/>
        </a:p>
      </dgm:t>
    </dgm:pt>
    <dgm:pt modelId="{7F5C8212-F3D4-43A4-A29B-CB4BB8C5A431}" type="pres">
      <dgm:prSet presAssocID="{07243DD6-7908-4AFA-8F08-F5DA4913D758}" presName="hierChild1" presStyleCnt="0">
        <dgm:presLayoutVars>
          <dgm:chPref val="1"/>
          <dgm:dir/>
          <dgm:animOne val="branch"/>
          <dgm:animLvl val="lvl"/>
          <dgm:resizeHandles/>
        </dgm:presLayoutVars>
      </dgm:prSet>
      <dgm:spPr/>
    </dgm:pt>
    <dgm:pt modelId="{86AD432A-900B-46A8-AAAE-3E03ED03B1C3}" type="pres">
      <dgm:prSet presAssocID="{1539CEEE-F833-450D-91EB-04F96A2AEAA2}" presName="hierRoot1" presStyleCnt="0"/>
      <dgm:spPr/>
    </dgm:pt>
    <dgm:pt modelId="{80581C33-8750-4CAF-B278-98D1404BD3E6}" type="pres">
      <dgm:prSet presAssocID="{1539CEEE-F833-450D-91EB-04F96A2AEAA2}" presName="composite" presStyleCnt="0"/>
      <dgm:spPr/>
    </dgm:pt>
    <dgm:pt modelId="{7B741000-AC71-4AC0-B440-CC91AE5FC50F}" type="pres">
      <dgm:prSet presAssocID="{1539CEEE-F833-450D-91EB-04F96A2AEAA2}" presName="background" presStyleLbl="node0" presStyleIdx="0" presStyleCnt="1"/>
      <dgm:spPr/>
    </dgm:pt>
    <dgm:pt modelId="{4E6DDFBE-53E5-41FC-965B-551707691833}" type="pres">
      <dgm:prSet presAssocID="{1539CEEE-F833-450D-91EB-04F96A2AEAA2}" presName="text" presStyleLbl="fgAcc0" presStyleIdx="0" presStyleCnt="1">
        <dgm:presLayoutVars>
          <dgm:chPref val="3"/>
        </dgm:presLayoutVars>
      </dgm:prSet>
      <dgm:spPr/>
    </dgm:pt>
    <dgm:pt modelId="{DA1DF250-FF56-47AC-B3AC-7DFB12224A34}" type="pres">
      <dgm:prSet presAssocID="{1539CEEE-F833-450D-91EB-04F96A2AEAA2}" presName="hierChild2" presStyleCnt="0"/>
      <dgm:spPr/>
    </dgm:pt>
  </dgm:ptLst>
  <dgm:cxnLst>
    <dgm:cxn modelId="{5493F64F-7F27-43D3-815E-35D7FED6B37F}" srcId="{07243DD6-7908-4AFA-8F08-F5DA4913D758}" destId="{1539CEEE-F833-450D-91EB-04F96A2AEAA2}" srcOrd="0" destOrd="0" parTransId="{CE4DF660-7BD9-4C61-8058-864A150E86EF}" sibTransId="{30BAB5DF-8466-4945-A435-31F496D4106B}"/>
    <dgm:cxn modelId="{24630259-E6E6-4260-AE48-683C0818547F}" type="presOf" srcId="{07243DD6-7908-4AFA-8F08-F5DA4913D758}" destId="{7F5C8212-F3D4-43A4-A29B-CB4BB8C5A431}" srcOrd="0" destOrd="0" presId="urn:microsoft.com/office/officeart/2005/8/layout/hierarchy1"/>
    <dgm:cxn modelId="{F1E80DE7-0470-4492-8FFA-F16A2CDB1DC0}" type="presOf" srcId="{1539CEEE-F833-450D-91EB-04F96A2AEAA2}" destId="{4E6DDFBE-53E5-41FC-965B-551707691833}" srcOrd="0" destOrd="0" presId="urn:microsoft.com/office/officeart/2005/8/layout/hierarchy1"/>
    <dgm:cxn modelId="{A87A6984-6A5E-4162-A408-7D5F7DF25BC2}" type="presParOf" srcId="{7F5C8212-F3D4-43A4-A29B-CB4BB8C5A431}" destId="{86AD432A-900B-46A8-AAAE-3E03ED03B1C3}" srcOrd="0" destOrd="0" presId="urn:microsoft.com/office/officeart/2005/8/layout/hierarchy1"/>
    <dgm:cxn modelId="{94531625-6625-423B-A046-13737BD59FF8}" type="presParOf" srcId="{86AD432A-900B-46A8-AAAE-3E03ED03B1C3}" destId="{80581C33-8750-4CAF-B278-98D1404BD3E6}" srcOrd="0" destOrd="0" presId="urn:microsoft.com/office/officeart/2005/8/layout/hierarchy1"/>
    <dgm:cxn modelId="{D04F133B-0460-460D-B3F5-BD337437781D}" type="presParOf" srcId="{80581C33-8750-4CAF-B278-98D1404BD3E6}" destId="{7B741000-AC71-4AC0-B440-CC91AE5FC50F}" srcOrd="0" destOrd="0" presId="urn:microsoft.com/office/officeart/2005/8/layout/hierarchy1"/>
    <dgm:cxn modelId="{6771455E-725D-4D99-B94B-23996BD3A4D9}" type="presParOf" srcId="{80581C33-8750-4CAF-B278-98D1404BD3E6}" destId="{4E6DDFBE-53E5-41FC-965B-551707691833}" srcOrd="1" destOrd="0" presId="urn:microsoft.com/office/officeart/2005/8/layout/hierarchy1"/>
    <dgm:cxn modelId="{E92F4D51-E1B7-471B-B801-0CBB4AFB6CA5}" type="presParOf" srcId="{86AD432A-900B-46A8-AAAE-3E03ED03B1C3}" destId="{DA1DF250-FF56-47AC-B3AC-7DFB12224A34}" srcOrd="1" destOrd="0" presId="urn:microsoft.com/office/officeart/2005/8/layout/hierarchy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7243DD6-7908-4AFA-8F08-F5DA4913D758}" type="doc">
      <dgm:prSet loTypeId="urn:microsoft.com/office/officeart/2005/8/layout/hierarchy1" loCatId="hierarchy" qsTypeId="urn:microsoft.com/office/officeart/2005/8/quickstyle/3d2" qsCatId="3D" csTypeId="urn:microsoft.com/office/officeart/2005/8/colors/accent5_1" csCatId="accent5" phldr="1"/>
      <dgm:spPr/>
      <dgm:t>
        <a:bodyPr/>
        <a:lstStyle/>
        <a:p>
          <a:endParaRPr lang="en-US"/>
        </a:p>
      </dgm:t>
    </dgm:pt>
    <dgm:pt modelId="{1539CEEE-F833-450D-91EB-04F96A2AEAA2}">
      <dgm:prSet custT="1"/>
      <dgm:spPr/>
      <dgm:t>
        <a:bodyPr/>
        <a:lstStyle/>
        <a:p>
          <a:r>
            <a:rPr lang="en-US" sz="1000" b="1" i="0" dirty="0"/>
            <a:t>Hal Adams</a:t>
          </a:r>
        </a:p>
        <a:p>
          <a:r>
            <a:rPr lang="en-US" sz="1000" i="0" dirty="0"/>
            <a:t>Board of Advisors</a:t>
          </a:r>
        </a:p>
        <a:p>
          <a:r>
            <a:rPr lang="en-US" sz="1000" i="0" dirty="0"/>
            <a:t>Technical</a:t>
          </a:r>
        </a:p>
      </dgm:t>
    </dgm:pt>
    <dgm:pt modelId="{CE4DF660-7BD9-4C61-8058-864A150E86EF}" type="parTrans" cxnId="{5493F64F-7F27-43D3-815E-35D7FED6B37F}">
      <dgm:prSet/>
      <dgm:spPr/>
      <dgm:t>
        <a:bodyPr/>
        <a:lstStyle/>
        <a:p>
          <a:endParaRPr lang="en-US"/>
        </a:p>
      </dgm:t>
    </dgm:pt>
    <dgm:pt modelId="{30BAB5DF-8466-4945-A435-31F496D4106B}" type="sibTrans" cxnId="{5493F64F-7F27-43D3-815E-35D7FED6B37F}">
      <dgm:prSet/>
      <dgm:spPr/>
      <dgm:t>
        <a:bodyPr/>
        <a:lstStyle/>
        <a:p>
          <a:endParaRPr lang="en-US"/>
        </a:p>
      </dgm:t>
    </dgm:pt>
    <dgm:pt modelId="{7F5C8212-F3D4-43A4-A29B-CB4BB8C5A431}" type="pres">
      <dgm:prSet presAssocID="{07243DD6-7908-4AFA-8F08-F5DA4913D758}" presName="hierChild1" presStyleCnt="0">
        <dgm:presLayoutVars>
          <dgm:chPref val="1"/>
          <dgm:dir/>
          <dgm:animOne val="branch"/>
          <dgm:animLvl val="lvl"/>
          <dgm:resizeHandles/>
        </dgm:presLayoutVars>
      </dgm:prSet>
      <dgm:spPr/>
    </dgm:pt>
    <dgm:pt modelId="{86AD432A-900B-46A8-AAAE-3E03ED03B1C3}" type="pres">
      <dgm:prSet presAssocID="{1539CEEE-F833-450D-91EB-04F96A2AEAA2}" presName="hierRoot1" presStyleCnt="0"/>
      <dgm:spPr/>
    </dgm:pt>
    <dgm:pt modelId="{80581C33-8750-4CAF-B278-98D1404BD3E6}" type="pres">
      <dgm:prSet presAssocID="{1539CEEE-F833-450D-91EB-04F96A2AEAA2}" presName="composite" presStyleCnt="0"/>
      <dgm:spPr/>
    </dgm:pt>
    <dgm:pt modelId="{7B741000-AC71-4AC0-B440-CC91AE5FC50F}" type="pres">
      <dgm:prSet presAssocID="{1539CEEE-F833-450D-91EB-04F96A2AEAA2}" presName="background" presStyleLbl="node0" presStyleIdx="0" presStyleCnt="1"/>
      <dgm:spPr/>
    </dgm:pt>
    <dgm:pt modelId="{4E6DDFBE-53E5-41FC-965B-551707691833}" type="pres">
      <dgm:prSet presAssocID="{1539CEEE-F833-450D-91EB-04F96A2AEAA2}" presName="text" presStyleLbl="fgAcc0" presStyleIdx="0" presStyleCnt="1">
        <dgm:presLayoutVars>
          <dgm:chPref val="3"/>
        </dgm:presLayoutVars>
      </dgm:prSet>
      <dgm:spPr/>
    </dgm:pt>
    <dgm:pt modelId="{DA1DF250-FF56-47AC-B3AC-7DFB12224A34}" type="pres">
      <dgm:prSet presAssocID="{1539CEEE-F833-450D-91EB-04F96A2AEAA2}" presName="hierChild2" presStyleCnt="0"/>
      <dgm:spPr/>
    </dgm:pt>
  </dgm:ptLst>
  <dgm:cxnLst>
    <dgm:cxn modelId="{5493F64F-7F27-43D3-815E-35D7FED6B37F}" srcId="{07243DD6-7908-4AFA-8F08-F5DA4913D758}" destId="{1539CEEE-F833-450D-91EB-04F96A2AEAA2}" srcOrd="0" destOrd="0" parTransId="{CE4DF660-7BD9-4C61-8058-864A150E86EF}" sibTransId="{30BAB5DF-8466-4945-A435-31F496D4106B}"/>
    <dgm:cxn modelId="{24630259-E6E6-4260-AE48-683C0818547F}" type="presOf" srcId="{07243DD6-7908-4AFA-8F08-F5DA4913D758}" destId="{7F5C8212-F3D4-43A4-A29B-CB4BB8C5A431}" srcOrd="0" destOrd="0" presId="urn:microsoft.com/office/officeart/2005/8/layout/hierarchy1"/>
    <dgm:cxn modelId="{F1E80DE7-0470-4492-8FFA-F16A2CDB1DC0}" type="presOf" srcId="{1539CEEE-F833-450D-91EB-04F96A2AEAA2}" destId="{4E6DDFBE-53E5-41FC-965B-551707691833}" srcOrd="0" destOrd="0" presId="urn:microsoft.com/office/officeart/2005/8/layout/hierarchy1"/>
    <dgm:cxn modelId="{A87A6984-6A5E-4162-A408-7D5F7DF25BC2}" type="presParOf" srcId="{7F5C8212-F3D4-43A4-A29B-CB4BB8C5A431}" destId="{86AD432A-900B-46A8-AAAE-3E03ED03B1C3}" srcOrd="0" destOrd="0" presId="urn:microsoft.com/office/officeart/2005/8/layout/hierarchy1"/>
    <dgm:cxn modelId="{94531625-6625-423B-A046-13737BD59FF8}" type="presParOf" srcId="{86AD432A-900B-46A8-AAAE-3E03ED03B1C3}" destId="{80581C33-8750-4CAF-B278-98D1404BD3E6}" srcOrd="0" destOrd="0" presId="urn:microsoft.com/office/officeart/2005/8/layout/hierarchy1"/>
    <dgm:cxn modelId="{D04F133B-0460-460D-B3F5-BD337437781D}" type="presParOf" srcId="{80581C33-8750-4CAF-B278-98D1404BD3E6}" destId="{7B741000-AC71-4AC0-B440-CC91AE5FC50F}" srcOrd="0" destOrd="0" presId="urn:microsoft.com/office/officeart/2005/8/layout/hierarchy1"/>
    <dgm:cxn modelId="{6771455E-725D-4D99-B94B-23996BD3A4D9}" type="presParOf" srcId="{80581C33-8750-4CAF-B278-98D1404BD3E6}" destId="{4E6DDFBE-53E5-41FC-965B-551707691833}" srcOrd="1" destOrd="0" presId="urn:microsoft.com/office/officeart/2005/8/layout/hierarchy1"/>
    <dgm:cxn modelId="{E92F4D51-E1B7-471B-B801-0CBB4AFB6CA5}" type="presParOf" srcId="{86AD432A-900B-46A8-AAAE-3E03ED03B1C3}" destId="{DA1DF250-FF56-47AC-B3AC-7DFB12224A34}" srcOrd="1" destOrd="0" presId="urn:microsoft.com/office/officeart/2005/8/layout/hierarchy1"/>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0B24BD-9080-4487-B28F-B4A9E5105BF4}">
      <dsp:nvSpPr>
        <dsp:cNvPr id="0" name=""/>
        <dsp:cNvSpPr/>
      </dsp:nvSpPr>
      <dsp:spPr>
        <a:xfrm>
          <a:off x="1981191" y="16138"/>
          <a:ext cx="1525945" cy="1532038"/>
        </a:xfrm>
        <a:prstGeom prst="ellipse">
          <a:avLst/>
        </a:prstGeom>
        <a:solidFill>
          <a:srgbClr val="00708E">
            <a:alpha val="50000"/>
          </a:srgbClr>
        </a:solidFill>
        <a:ln w="25400" cap="flat" cmpd="sng" algn="ctr">
          <a:noFill/>
          <a:prstDash val="solid"/>
        </a:ln>
        <a:effectLst>
          <a:glow rad="63500">
            <a:schemeClr val="accent1">
              <a:satMod val="175000"/>
              <a:alpha val="40000"/>
            </a:schemeClr>
          </a:glow>
        </a:effectLst>
      </dsp:spPr>
      <dsp:style>
        <a:lnRef idx="2">
          <a:scrgbClr r="0" g="0" b="0"/>
        </a:lnRef>
        <a:fillRef idx="1">
          <a:scrgbClr r="0" g="0" b="0"/>
        </a:fillRef>
        <a:effectRef idx="0">
          <a:scrgbClr r="0" g="0" b="0"/>
        </a:effectRef>
        <a:fontRef idx="minor">
          <a:schemeClr val="tx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1"/>
              </a:solidFill>
            </a:rPr>
            <a:t>Peregrine</a:t>
          </a:r>
        </a:p>
      </dsp:txBody>
      <dsp:txXfrm>
        <a:off x="2204660" y="240500"/>
        <a:ext cx="1079007" cy="1083314"/>
      </dsp:txXfrm>
    </dsp:sp>
    <dsp:sp modelId="{7B0C4D18-4DA4-4793-9367-14F1206A38D6}">
      <dsp:nvSpPr>
        <dsp:cNvPr id="0" name=""/>
        <dsp:cNvSpPr/>
      </dsp:nvSpPr>
      <dsp:spPr>
        <a:xfrm>
          <a:off x="1942132" y="2012688"/>
          <a:ext cx="1525945" cy="1532038"/>
        </a:xfrm>
        <a:prstGeom prst="ellipse">
          <a:avLst/>
        </a:prstGeom>
        <a:solidFill>
          <a:srgbClr val="C00000">
            <a:alpha val="50000"/>
          </a:srgbClr>
        </a:solidFill>
        <a:ln w="25400" cap="flat" cmpd="sng" algn="ctr">
          <a:noFill/>
          <a:prstDash val="solid"/>
        </a:ln>
        <a:effectLst>
          <a:glow rad="63500">
            <a:schemeClr val="accent1">
              <a:satMod val="175000"/>
              <a:alpha val="40000"/>
            </a:schemeClr>
          </a:glow>
        </a:effectLst>
      </dsp:spPr>
      <dsp:style>
        <a:lnRef idx="2">
          <a:scrgbClr r="0" g="0" b="0"/>
        </a:lnRef>
        <a:fillRef idx="1">
          <a:scrgbClr r="0" g="0" b="0"/>
        </a:fillRef>
        <a:effectRef idx="0">
          <a:scrgbClr r="0" g="0" b="0"/>
        </a:effectRef>
        <a:fontRef idx="minor">
          <a:schemeClr val="tx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rPr>
            <a:t>FAA STC Approval</a:t>
          </a:r>
        </a:p>
      </dsp:txBody>
      <dsp:txXfrm>
        <a:off x="2165601" y="2237050"/>
        <a:ext cx="1079007" cy="1083314"/>
      </dsp:txXfrm>
    </dsp:sp>
    <dsp:sp modelId="{8FB75DF3-FB45-4EA4-BB1F-1EB1567BC74C}">
      <dsp:nvSpPr>
        <dsp:cNvPr id="0" name=""/>
        <dsp:cNvSpPr/>
      </dsp:nvSpPr>
      <dsp:spPr>
        <a:xfrm>
          <a:off x="456223" y="996884"/>
          <a:ext cx="1525945" cy="1532038"/>
        </a:xfrm>
        <a:prstGeom prst="ellipse">
          <a:avLst/>
        </a:prstGeom>
        <a:solidFill>
          <a:srgbClr val="00B050">
            <a:alpha val="50000"/>
          </a:srgbClr>
        </a:solidFill>
        <a:ln w="25400" cap="flat" cmpd="sng" algn="ctr">
          <a:noFill/>
          <a:prstDash val="solid"/>
        </a:ln>
        <a:effectLst>
          <a:glow rad="63500">
            <a:schemeClr val="accent1">
              <a:satMod val="175000"/>
              <a:alpha val="40000"/>
            </a:schemeClr>
          </a:glow>
        </a:effectLst>
      </dsp:spPr>
      <dsp:style>
        <a:lnRef idx="2">
          <a:scrgbClr r="0" g="0" b="0"/>
        </a:lnRef>
        <a:fillRef idx="1">
          <a:scrgbClr r="0" g="0" b="0"/>
        </a:fillRef>
        <a:effectRef idx="0">
          <a:scrgbClr r="0" g="0" b="0"/>
        </a:effectRef>
        <a:fontRef idx="minor">
          <a:schemeClr val="tx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rPr>
            <a:t>Customer/ Partner Network</a:t>
          </a:r>
        </a:p>
      </dsp:txBody>
      <dsp:txXfrm>
        <a:off x="679692" y="1221246"/>
        <a:ext cx="1079007" cy="1083314"/>
      </dsp:txXfrm>
    </dsp:sp>
    <dsp:sp modelId="{9AB4A1C8-C771-4D60-AF3C-A2C7B2BA6CC9}">
      <dsp:nvSpPr>
        <dsp:cNvPr id="0" name=""/>
        <dsp:cNvSpPr/>
      </dsp:nvSpPr>
      <dsp:spPr>
        <a:xfrm>
          <a:off x="3504227" y="923001"/>
          <a:ext cx="1525945" cy="1532038"/>
        </a:xfrm>
        <a:prstGeom prst="ellipse">
          <a:avLst/>
        </a:prstGeom>
        <a:solidFill>
          <a:schemeClr val="accent6">
            <a:lumMod val="60000"/>
            <a:lumOff val="40000"/>
            <a:alpha val="50000"/>
          </a:schemeClr>
        </a:solidFill>
        <a:ln w="25400" cap="flat" cmpd="sng" algn="ctr">
          <a:noFill/>
          <a:prstDash val="solid"/>
        </a:ln>
        <a:effectLst>
          <a:glow rad="63500">
            <a:schemeClr val="accent1">
              <a:satMod val="175000"/>
              <a:alpha val="40000"/>
            </a:schemeClr>
          </a:glow>
        </a:effectLst>
      </dsp:spPr>
      <dsp:style>
        <a:lnRef idx="2">
          <a:scrgbClr r="0" g="0" b="0"/>
        </a:lnRef>
        <a:fillRef idx="1">
          <a:scrgbClr r="0" g="0" b="0"/>
        </a:fillRef>
        <a:effectRef idx="0">
          <a:scrgbClr r="0" g="0" b="0"/>
        </a:effectRef>
        <a:fontRef idx="minor">
          <a:schemeClr val="tx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rPr>
            <a:t>Trusted Avionics</a:t>
          </a:r>
        </a:p>
      </dsp:txBody>
      <dsp:txXfrm>
        <a:off x="3727696" y="1147363"/>
        <a:ext cx="1079007" cy="10833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D1952A-4B6D-4164-8FF7-CD24B508A005}">
      <dsp:nvSpPr>
        <dsp:cNvPr id="0" name=""/>
        <dsp:cNvSpPr/>
      </dsp:nvSpPr>
      <dsp:spPr>
        <a:xfrm>
          <a:off x="2562966" y="537547"/>
          <a:ext cx="2160132" cy="364914"/>
        </a:xfrm>
        <a:custGeom>
          <a:avLst/>
          <a:gdLst/>
          <a:ahLst/>
          <a:cxnLst/>
          <a:rect l="0" t="0" r="0" b="0"/>
          <a:pathLst>
            <a:path>
              <a:moveTo>
                <a:pt x="0" y="0"/>
              </a:moveTo>
              <a:lnTo>
                <a:pt x="0" y="270857"/>
              </a:lnTo>
              <a:lnTo>
                <a:pt x="2160132" y="270857"/>
              </a:lnTo>
              <a:lnTo>
                <a:pt x="2160132" y="364914"/>
              </a:lnTo>
            </a:path>
          </a:pathLst>
        </a:custGeom>
        <a:noFill/>
        <a:ln w="25400" cap="flat" cmpd="sng" algn="ctr">
          <a:solidFill>
            <a:schemeClr val="accent5">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F7D508CF-2982-4DF4-9689-310EE457D3EC}">
      <dsp:nvSpPr>
        <dsp:cNvPr id="0" name=""/>
        <dsp:cNvSpPr/>
      </dsp:nvSpPr>
      <dsp:spPr>
        <a:xfrm>
          <a:off x="3386364" y="1554595"/>
          <a:ext cx="91440" cy="327320"/>
        </a:xfrm>
        <a:custGeom>
          <a:avLst/>
          <a:gdLst/>
          <a:ahLst/>
          <a:cxnLst/>
          <a:rect l="0" t="0" r="0" b="0"/>
          <a:pathLst>
            <a:path>
              <a:moveTo>
                <a:pt x="48319" y="0"/>
              </a:moveTo>
              <a:lnTo>
                <a:pt x="48319" y="233264"/>
              </a:lnTo>
              <a:lnTo>
                <a:pt x="45720" y="233264"/>
              </a:lnTo>
              <a:lnTo>
                <a:pt x="45720" y="327320"/>
              </a:lnTo>
            </a:path>
          </a:pathLst>
        </a:custGeom>
        <a:noFill/>
        <a:ln w="25400" cap="flat" cmpd="sng" algn="ctr">
          <a:solidFill>
            <a:schemeClr val="accent5">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5A386227-BFA5-465B-8379-CCDC0245C8A3}">
      <dsp:nvSpPr>
        <dsp:cNvPr id="0" name=""/>
        <dsp:cNvSpPr/>
      </dsp:nvSpPr>
      <dsp:spPr>
        <a:xfrm>
          <a:off x="2562966" y="537547"/>
          <a:ext cx="871717" cy="372329"/>
        </a:xfrm>
        <a:custGeom>
          <a:avLst/>
          <a:gdLst/>
          <a:ahLst/>
          <a:cxnLst/>
          <a:rect l="0" t="0" r="0" b="0"/>
          <a:pathLst>
            <a:path>
              <a:moveTo>
                <a:pt x="0" y="0"/>
              </a:moveTo>
              <a:lnTo>
                <a:pt x="0" y="278272"/>
              </a:lnTo>
              <a:lnTo>
                <a:pt x="871717" y="278272"/>
              </a:lnTo>
              <a:lnTo>
                <a:pt x="871717" y="372329"/>
              </a:lnTo>
            </a:path>
          </a:pathLst>
        </a:custGeom>
        <a:noFill/>
        <a:ln w="25400" cap="flat" cmpd="sng" algn="ctr">
          <a:solidFill>
            <a:schemeClr val="accent5">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D58BC0A-5962-4D3D-A7E0-E81DE77C75DD}">
      <dsp:nvSpPr>
        <dsp:cNvPr id="0" name=""/>
        <dsp:cNvSpPr/>
      </dsp:nvSpPr>
      <dsp:spPr>
        <a:xfrm>
          <a:off x="2139877" y="537547"/>
          <a:ext cx="423089" cy="359363"/>
        </a:xfrm>
        <a:custGeom>
          <a:avLst/>
          <a:gdLst/>
          <a:ahLst/>
          <a:cxnLst/>
          <a:rect l="0" t="0" r="0" b="0"/>
          <a:pathLst>
            <a:path>
              <a:moveTo>
                <a:pt x="423089" y="0"/>
              </a:moveTo>
              <a:lnTo>
                <a:pt x="423089" y="265306"/>
              </a:lnTo>
              <a:lnTo>
                <a:pt x="0" y="265306"/>
              </a:lnTo>
              <a:lnTo>
                <a:pt x="0" y="359363"/>
              </a:lnTo>
            </a:path>
          </a:pathLst>
        </a:custGeom>
        <a:noFill/>
        <a:ln w="25400" cap="flat" cmpd="sng" algn="ctr">
          <a:solidFill>
            <a:schemeClr val="accent5">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C483C1F-6A3A-4478-9BD3-AA2398A35774}">
      <dsp:nvSpPr>
        <dsp:cNvPr id="0" name=""/>
        <dsp:cNvSpPr/>
      </dsp:nvSpPr>
      <dsp:spPr>
        <a:xfrm>
          <a:off x="2122732" y="2526635"/>
          <a:ext cx="609600" cy="295284"/>
        </a:xfrm>
        <a:custGeom>
          <a:avLst/>
          <a:gdLst/>
          <a:ahLst/>
          <a:cxnLst/>
          <a:rect l="0" t="0" r="0" b="0"/>
          <a:pathLst>
            <a:path>
              <a:moveTo>
                <a:pt x="0" y="0"/>
              </a:moveTo>
              <a:lnTo>
                <a:pt x="0" y="201227"/>
              </a:lnTo>
              <a:lnTo>
                <a:pt x="609600" y="201227"/>
              </a:lnTo>
              <a:lnTo>
                <a:pt x="609600" y="295284"/>
              </a:lnTo>
            </a:path>
          </a:pathLst>
        </a:custGeom>
        <a:noFill/>
        <a:ln w="25400" cap="flat" cmpd="sng" algn="ctr">
          <a:solidFill>
            <a:schemeClr val="accent5">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F46072E-C4E2-472A-9C50-65254B28CD08}">
      <dsp:nvSpPr>
        <dsp:cNvPr id="0" name=""/>
        <dsp:cNvSpPr/>
      </dsp:nvSpPr>
      <dsp:spPr>
        <a:xfrm>
          <a:off x="1491404" y="2526635"/>
          <a:ext cx="631328" cy="295284"/>
        </a:xfrm>
        <a:custGeom>
          <a:avLst/>
          <a:gdLst/>
          <a:ahLst/>
          <a:cxnLst/>
          <a:rect l="0" t="0" r="0" b="0"/>
          <a:pathLst>
            <a:path>
              <a:moveTo>
                <a:pt x="631328" y="0"/>
              </a:moveTo>
              <a:lnTo>
                <a:pt x="631328" y="201227"/>
              </a:lnTo>
              <a:lnTo>
                <a:pt x="0" y="201227"/>
              </a:lnTo>
              <a:lnTo>
                <a:pt x="0" y="295284"/>
              </a:lnTo>
            </a:path>
          </a:pathLst>
        </a:custGeom>
        <a:noFill/>
        <a:ln w="25400" cap="flat" cmpd="sng" algn="ctr">
          <a:solidFill>
            <a:schemeClr val="accent5">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FC7338C-D613-42CE-A3C8-1E1BCE0FEA62}">
      <dsp:nvSpPr>
        <dsp:cNvPr id="0" name=""/>
        <dsp:cNvSpPr/>
      </dsp:nvSpPr>
      <dsp:spPr>
        <a:xfrm>
          <a:off x="820581" y="1533578"/>
          <a:ext cx="1302150" cy="348338"/>
        </a:xfrm>
        <a:custGeom>
          <a:avLst/>
          <a:gdLst/>
          <a:ahLst/>
          <a:cxnLst/>
          <a:rect l="0" t="0" r="0" b="0"/>
          <a:pathLst>
            <a:path>
              <a:moveTo>
                <a:pt x="0" y="0"/>
              </a:moveTo>
              <a:lnTo>
                <a:pt x="0" y="254281"/>
              </a:lnTo>
              <a:lnTo>
                <a:pt x="1302150" y="254281"/>
              </a:lnTo>
              <a:lnTo>
                <a:pt x="1302150" y="348338"/>
              </a:lnTo>
            </a:path>
          </a:pathLst>
        </a:custGeom>
        <a:noFill/>
        <a:ln w="25400" cap="flat" cmpd="sng" algn="ctr">
          <a:solidFill>
            <a:schemeClr val="accent5">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D7D4BC1-6CA8-4E14-9FBB-2229DF54B076}">
      <dsp:nvSpPr>
        <dsp:cNvPr id="0" name=""/>
        <dsp:cNvSpPr/>
      </dsp:nvSpPr>
      <dsp:spPr>
        <a:xfrm>
          <a:off x="774861" y="1533578"/>
          <a:ext cx="91440" cy="348383"/>
        </a:xfrm>
        <a:custGeom>
          <a:avLst/>
          <a:gdLst/>
          <a:ahLst/>
          <a:cxnLst/>
          <a:rect l="0" t="0" r="0" b="0"/>
          <a:pathLst>
            <a:path>
              <a:moveTo>
                <a:pt x="45720" y="0"/>
              </a:moveTo>
              <a:lnTo>
                <a:pt x="45720" y="254326"/>
              </a:lnTo>
              <a:lnTo>
                <a:pt x="52470" y="254326"/>
              </a:lnTo>
              <a:lnTo>
                <a:pt x="52470" y="348383"/>
              </a:lnTo>
            </a:path>
          </a:pathLst>
        </a:custGeom>
        <a:noFill/>
        <a:ln w="25400" cap="flat" cmpd="sng" algn="ctr">
          <a:solidFill>
            <a:schemeClr val="accent5">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13E913A0-B01D-43F1-B1A3-E3D474304F95}">
      <dsp:nvSpPr>
        <dsp:cNvPr id="0" name=""/>
        <dsp:cNvSpPr/>
      </dsp:nvSpPr>
      <dsp:spPr>
        <a:xfrm>
          <a:off x="820581" y="537547"/>
          <a:ext cx="1742384" cy="351311"/>
        </a:xfrm>
        <a:custGeom>
          <a:avLst/>
          <a:gdLst/>
          <a:ahLst/>
          <a:cxnLst/>
          <a:rect l="0" t="0" r="0" b="0"/>
          <a:pathLst>
            <a:path>
              <a:moveTo>
                <a:pt x="1742384" y="0"/>
              </a:moveTo>
              <a:lnTo>
                <a:pt x="1742384" y="257254"/>
              </a:lnTo>
              <a:lnTo>
                <a:pt x="0" y="257254"/>
              </a:lnTo>
              <a:lnTo>
                <a:pt x="0" y="351311"/>
              </a:lnTo>
            </a:path>
          </a:pathLst>
        </a:custGeom>
        <a:noFill/>
        <a:ln w="25400" cap="flat" cmpd="sng" algn="ctr">
          <a:solidFill>
            <a:schemeClr val="accent5">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87E00FC-04B5-4421-A96F-CA460E2B19DF}">
      <dsp:nvSpPr>
        <dsp:cNvPr id="0" name=""/>
        <dsp:cNvSpPr/>
      </dsp:nvSpPr>
      <dsp:spPr>
        <a:xfrm>
          <a:off x="1913998" y="-107171"/>
          <a:ext cx="1297936" cy="644719"/>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868D9E49-D88B-430E-AC72-CD00412C6BE0}">
      <dsp:nvSpPr>
        <dsp:cNvPr id="0" name=""/>
        <dsp:cNvSpPr/>
      </dsp:nvSpPr>
      <dsp:spPr>
        <a:xfrm>
          <a:off x="2026810" y="0"/>
          <a:ext cx="1297936" cy="644719"/>
        </a:xfrm>
        <a:prstGeom prst="roundRect">
          <a:avLst>
            <a:gd name="adj" fmla="val 10000"/>
          </a:avLst>
        </a:prstGeom>
        <a:solidFill>
          <a:schemeClr val="accent5">
            <a:alpha val="90000"/>
            <a:tint val="4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dirty="0"/>
            <a:t>David Rankin     </a:t>
          </a:r>
        </a:p>
        <a:p>
          <a:pPr marL="0" lvl="0" indent="0" algn="ctr" defTabSz="444500">
            <a:lnSpc>
              <a:spcPct val="90000"/>
            </a:lnSpc>
            <a:spcBef>
              <a:spcPct val="0"/>
            </a:spcBef>
            <a:spcAft>
              <a:spcPct val="35000"/>
            </a:spcAft>
            <a:buNone/>
          </a:pPr>
          <a:r>
            <a:rPr lang="en-US" sz="1000" kern="1200" dirty="0"/>
            <a:t>President</a:t>
          </a:r>
          <a:br>
            <a:rPr lang="en-US" sz="1000" kern="1200" dirty="0"/>
          </a:br>
          <a:r>
            <a:rPr lang="en-US" sz="1000" kern="1200" dirty="0"/>
            <a:t>Electrical DER</a:t>
          </a:r>
        </a:p>
      </dsp:txBody>
      <dsp:txXfrm>
        <a:off x="2045693" y="18883"/>
        <a:ext cx="1260170" cy="606953"/>
      </dsp:txXfrm>
    </dsp:sp>
    <dsp:sp modelId="{814D968B-BB58-4009-A740-66AD03AAD2CC}">
      <dsp:nvSpPr>
        <dsp:cNvPr id="0" name=""/>
        <dsp:cNvSpPr/>
      </dsp:nvSpPr>
      <dsp:spPr>
        <a:xfrm>
          <a:off x="229978" y="888859"/>
          <a:ext cx="1181206" cy="644719"/>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95FE02B-F52A-4D21-AD4B-153872E225D6}">
      <dsp:nvSpPr>
        <dsp:cNvPr id="0" name=""/>
        <dsp:cNvSpPr/>
      </dsp:nvSpPr>
      <dsp:spPr>
        <a:xfrm>
          <a:off x="342790" y="996030"/>
          <a:ext cx="1181206" cy="644719"/>
        </a:xfrm>
        <a:prstGeom prst="roundRect">
          <a:avLst>
            <a:gd name="adj" fmla="val 10000"/>
          </a:avLst>
        </a:prstGeom>
        <a:solidFill>
          <a:schemeClr val="accent5">
            <a:alpha val="90000"/>
            <a:tint val="4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b="1" i="0" kern="1200" dirty="0"/>
            <a:t>Jeff Kistler </a:t>
          </a:r>
        </a:p>
        <a:p>
          <a:pPr marL="0" lvl="0" indent="0" algn="ctr" defTabSz="466725">
            <a:lnSpc>
              <a:spcPct val="90000"/>
            </a:lnSpc>
            <a:spcBef>
              <a:spcPct val="0"/>
            </a:spcBef>
            <a:spcAft>
              <a:spcPct val="35000"/>
            </a:spcAft>
            <a:buNone/>
          </a:pPr>
          <a:r>
            <a:rPr lang="en-US" sz="1050" i="0" kern="1200" dirty="0"/>
            <a:t>Senior Engineer    Company DER</a:t>
          </a:r>
        </a:p>
      </dsp:txBody>
      <dsp:txXfrm>
        <a:off x="361673" y="1014913"/>
        <a:ext cx="1143440" cy="606953"/>
      </dsp:txXfrm>
    </dsp:sp>
    <dsp:sp modelId="{81944B9D-835C-4B7D-A4C2-1635CC8627DB}">
      <dsp:nvSpPr>
        <dsp:cNvPr id="0" name=""/>
        <dsp:cNvSpPr/>
      </dsp:nvSpPr>
      <dsp:spPr>
        <a:xfrm>
          <a:off x="319679" y="1881961"/>
          <a:ext cx="1015305" cy="644719"/>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D19E667-4DE6-491A-8068-7C3B16C8939D}">
      <dsp:nvSpPr>
        <dsp:cNvPr id="0" name=""/>
        <dsp:cNvSpPr/>
      </dsp:nvSpPr>
      <dsp:spPr>
        <a:xfrm>
          <a:off x="432491" y="1989133"/>
          <a:ext cx="1015305" cy="644719"/>
        </a:xfrm>
        <a:prstGeom prst="roundRect">
          <a:avLst>
            <a:gd name="adj" fmla="val 10000"/>
          </a:avLst>
        </a:prstGeom>
        <a:solidFill>
          <a:schemeClr val="accent5">
            <a:alpha val="90000"/>
            <a:tint val="4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endParaRPr lang="en-US" sz="1100" b="1" kern="1200" dirty="0"/>
        </a:p>
        <a:p>
          <a:pPr marL="0" lvl="0" indent="0" algn="ctr" defTabSz="488950">
            <a:lnSpc>
              <a:spcPct val="90000"/>
            </a:lnSpc>
            <a:spcBef>
              <a:spcPct val="0"/>
            </a:spcBef>
            <a:spcAft>
              <a:spcPct val="35000"/>
            </a:spcAft>
            <a:buNone/>
          </a:pPr>
          <a:r>
            <a:rPr lang="en-US" sz="1000" b="1" kern="1200" dirty="0"/>
            <a:t>Neil Schroeder</a:t>
          </a:r>
        </a:p>
        <a:p>
          <a:pPr marL="0" lvl="0" indent="0" algn="ctr" defTabSz="488950">
            <a:lnSpc>
              <a:spcPct val="90000"/>
            </a:lnSpc>
            <a:spcBef>
              <a:spcPct val="0"/>
            </a:spcBef>
            <a:spcAft>
              <a:spcPct val="35000"/>
            </a:spcAft>
            <a:buNone/>
          </a:pPr>
          <a:r>
            <a:rPr lang="en-US" sz="1000" kern="1200" dirty="0"/>
            <a:t>Engineering          Avionics Technician</a:t>
          </a:r>
        </a:p>
        <a:p>
          <a:pPr marL="0" lvl="0" indent="0" algn="ctr" defTabSz="488950">
            <a:lnSpc>
              <a:spcPct val="90000"/>
            </a:lnSpc>
            <a:spcBef>
              <a:spcPct val="0"/>
            </a:spcBef>
            <a:spcAft>
              <a:spcPct val="35000"/>
            </a:spcAft>
            <a:buNone/>
          </a:pPr>
          <a:endParaRPr lang="en-US" sz="1100" kern="1200" dirty="0"/>
        </a:p>
      </dsp:txBody>
      <dsp:txXfrm>
        <a:off x="451374" y="2008016"/>
        <a:ext cx="977539" cy="606953"/>
      </dsp:txXfrm>
    </dsp:sp>
    <dsp:sp modelId="{BB1DA2C6-9035-47F3-AABE-8B758B6D19F0}">
      <dsp:nvSpPr>
        <dsp:cNvPr id="0" name=""/>
        <dsp:cNvSpPr/>
      </dsp:nvSpPr>
      <dsp:spPr>
        <a:xfrm>
          <a:off x="1615079" y="1881916"/>
          <a:ext cx="1015305" cy="644719"/>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9D06AB76-11B4-4CAA-9887-9CEC3100795D}">
      <dsp:nvSpPr>
        <dsp:cNvPr id="0" name=""/>
        <dsp:cNvSpPr/>
      </dsp:nvSpPr>
      <dsp:spPr>
        <a:xfrm>
          <a:off x="1727891" y="1989087"/>
          <a:ext cx="1015305" cy="644719"/>
        </a:xfrm>
        <a:prstGeom prst="roundRect">
          <a:avLst>
            <a:gd name="adj" fmla="val 10000"/>
          </a:avLst>
        </a:prstGeom>
        <a:solidFill>
          <a:schemeClr val="accent5">
            <a:alpha val="90000"/>
            <a:tint val="4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i="0" kern="1200" dirty="0"/>
            <a:t>Cory Smith</a:t>
          </a:r>
        </a:p>
        <a:p>
          <a:pPr marL="0" lvl="0" indent="0" algn="ctr" defTabSz="444500">
            <a:lnSpc>
              <a:spcPct val="90000"/>
            </a:lnSpc>
            <a:spcBef>
              <a:spcPct val="0"/>
            </a:spcBef>
            <a:spcAft>
              <a:spcPct val="35000"/>
            </a:spcAft>
            <a:buNone/>
          </a:pPr>
          <a:r>
            <a:rPr lang="en-US" sz="1000" i="0" kern="1200" dirty="0"/>
            <a:t>Electrical Engineer</a:t>
          </a:r>
        </a:p>
      </dsp:txBody>
      <dsp:txXfrm>
        <a:off x="1746774" y="2007970"/>
        <a:ext cx="977539" cy="606953"/>
      </dsp:txXfrm>
    </dsp:sp>
    <dsp:sp modelId="{60658711-067B-4C54-AF04-6646FC880586}">
      <dsp:nvSpPr>
        <dsp:cNvPr id="0" name=""/>
        <dsp:cNvSpPr/>
      </dsp:nvSpPr>
      <dsp:spPr>
        <a:xfrm>
          <a:off x="983751" y="2821920"/>
          <a:ext cx="1015305" cy="644719"/>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50B9A431-74B6-46C2-A0C8-17FCFCAC75C1}">
      <dsp:nvSpPr>
        <dsp:cNvPr id="0" name=""/>
        <dsp:cNvSpPr/>
      </dsp:nvSpPr>
      <dsp:spPr>
        <a:xfrm>
          <a:off x="1096563" y="2929091"/>
          <a:ext cx="1015305" cy="644719"/>
        </a:xfrm>
        <a:prstGeom prst="roundRect">
          <a:avLst>
            <a:gd name="adj" fmla="val 10000"/>
          </a:avLst>
        </a:prstGeom>
        <a:solidFill>
          <a:schemeClr val="accent5">
            <a:alpha val="90000"/>
            <a:tint val="4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dirty="0"/>
            <a:t>Bobby Childers</a:t>
          </a:r>
        </a:p>
        <a:p>
          <a:pPr marL="0" lvl="0" indent="0" algn="ctr" defTabSz="444500">
            <a:lnSpc>
              <a:spcPct val="90000"/>
            </a:lnSpc>
            <a:spcBef>
              <a:spcPct val="0"/>
            </a:spcBef>
            <a:spcAft>
              <a:spcPct val="35000"/>
            </a:spcAft>
            <a:buNone/>
          </a:pPr>
          <a:r>
            <a:rPr lang="en-US" sz="1000" kern="1200" dirty="0"/>
            <a:t>Lead CAD Designer</a:t>
          </a:r>
        </a:p>
      </dsp:txBody>
      <dsp:txXfrm>
        <a:off x="1115446" y="2947974"/>
        <a:ext cx="977539" cy="606953"/>
      </dsp:txXfrm>
    </dsp:sp>
    <dsp:sp modelId="{788E351D-054A-4D69-8103-96EE8E279612}">
      <dsp:nvSpPr>
        <dsp:cNvPr id="0" name=""/>
        <dsp:cNvSpPr/>
      </dsp:nvSpPr>
      <dsp:spPr>
        <a:xfrm>
          <a:off x="2224680" y="2821920"/>
          <a:ext cx="1015305" cy="644719"/>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5F9C7869-8329-416C-81FC-4BB1C1CB7D83}">
      <dsp:nvSpPr>
        <dsp:cNvPr id="0" name=""/>
        <dsp:cNvSpPr/>
      </dsp:nvSpPr>
      <dsp:spPr>
        <a:xfrm>
          <a:off x="2337492" y="2929091"/>
          <a:ext cx="1015305" cy="644719"/>
        </a:xfrm>
        <a:prstGeom prst="roundRect">
          <a:avLst>
            <a:gd name="adj" fmla="val 10000"/>
          </a:avLst>
        </a:prstGeom>
        <a:solidFill>
          <a:schemeClr val="accent5">
            <a:alpha val="90000"/>
            <a:tint val="4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dirty="0"/>
            <a:t>Mirza Baig</a:t>
          </a:r>
        </a:p>
        <a:p>
          <a:pPr marL="0" lvl="0" indent="0" algn="ctr" defTabSz="444500">
            <a:lnSpc>
              <a:spcPct val="90000"/>
            </a:lnSpc>
            <a:spcBef>
              <a:spcPct val="0"/>
            </a:spcBef>
            <a:spcAft>
              <a:spcPct val="35000"/>
            </a:spcAft>
            <a:buNone/>
          </a:pPr>
          <a:r>
            <a:rPr lang="en-US" sz="1000" kern="1200" dirty="0"/>
            <a:t>Electrical Engineer</a:t>
          </a:r>
        </a:p>
      </dsp:txBody>
      <dsp:txXfrm>
        <a:off x="2356375" y="2947974"/>
        <a:ext cx="977539" cy="606953"/>
      </dsp:txXfrm>
    </dsp:sp>
    <dsp:sp modelId="{2A0604CA-E35D-4C9E-A844-C819E8EB6765}">
      <dsp:nvSpPr>
        <dsp:cNvPr id="0" name=""/>
        <dsp:cNvSpPr/>
      </dsp:nvSpPr>
      <dsp:spPr>
        <a:xfrm>
          <a:off x="1573169" y="896911"/>
          <a:ext cx="1133416" cy="644719"/>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A0400D3-658D-4715-83D0-03A97D2D2E9C}">
      <dsp:nvSpPr>
        <dsp:cNvPr id="0" name=""/>
        <dsp:cNvSpPr/>
      </dsp:nvSpPr>
      <dsp:spPr>
        <a:xfrm>
          <a:off x="1685980" y="1004082"/>
          <a:ext cx="1133416" cy="644719"/>
        </a:xfrm>
        <a:prstGeom prst="roundRect">
          <a:avLst>
            <a:gd name="adj" fmla="val 10000"/>
          </a:avLst>
        </a:prstGeom>
        <a:solidFill>
          <a:schemeClr val="accent5">
            <a:alpha val="90000"/>
            <a:tint val="4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i="0" kern="1200" dirty="0"/>
            <a:t>Jennie Alfs</a:t>
          </a:r>
        </a:p>
        <a:p>
          <a:pPr marL="0" lvl="0" indent="0" algn="ctr" defTabSz="444500">
            <a:lnSpc>
              <a:spcPct val="90000"/>
            </a:lnSpc>
            <a:spcBef>
              <a:spcPct val="0"/>
            </a:spcBef>
            <a:spcAft>
              <a:spcPct val="35000"/>
            </a:spcAft>
            <a:buNone/>
          </a:pPr>
          <a:r>
            <a:rPr lang="en-US" sz="1000" i="0" kern="1200" dirty="0"/>
            <a:t>Controller</a:t>
          </a:r>
        </a:p>
      </dsp:txBody>
      <dsp:txXfrm>
        <a:off x="1704863" y="1022965"/>
        <a:ext cx="1095650" cy="606953"/>
      </dsp:txXfrm>
    </dsp:sp>
    <dsp:sp modelId="{83622FF4-DC8F-4822-8579-7D775FD10CE1}">
      <dsp:nvSpPr>
        <dsp:cNvPr id="0" name=""/>
        <dsp:cNvSpPr/>
      </dsp:nvSpPr>
      <dsp:spPr>
        <a:xfrm>
          <a:off x="2867381" y="909876"/>
          <a:ext cx="1134604" cy="644719"/>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55EFCCE-A3F8-4335-A055-62B05E850DDE}">
      <dsp:nvSpPr>
        <dsp:cNvPr id="0" name=""/>
        <dsp:cNvSpPr/>
      </dsp:nvSpPr>
      <dsp:spPr>
        <a:xfrm>
          <a:off x="2980193" y="1017048"/>
          <a:ext cx="1134604" cy="644719"/>
        </a:xfrm>
        <a:prstGeom prst="roundRect">
          <a:avLst>
            <a:gd name="adj" fmla="val 10000"/>
          </a:avLst>
        </a:prstGeom>
        <a:solidFill>
          <a:schemeClr val="accent5">
            <a:alpha val="90000"/>
            <a:tint val="4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dirty="0"/>
            <a:t>Wes Lumry</a:t>
          </a:r>
        </a:p>
        <a:p>
          <a:pPr marL="0" lvl="0" indent="0" algn="ctr" defTabSz="444500">
            <a:lnSpc>
              <a:spcPct val="90000"/>
            </a:lnSpc>
            <a:spcBef>
              <a:spcPct val="0"/>
            </a:spcBef>
            <a:spcAft>
              <a:spcPct val="35000"/>
            </a:spcAft>
            <a:buNone/>
          </a:pPr>
          <a:r>
            <a:rPr lang="en-US" sz="1000" b="0" kern="1200" dirty="0"/>
            <a:t>Business Development</a:t>
          </a:r>
        </a:p>
      </dsp:txBody>
      <dsp:txXfrm>
        <a:off x="2999076" y="1035931"/>
        <a:ext cx="1096838" cy="606953"/>
      </dsp:txXfrm>
    </dsp:sp>
    <dsp:sp modelId="{464E72AF-9669-494D-A84C-096571689609}">
      <dsp:nvSpPr>
        <dsp:cNvPr id="0" name=""/>
        <dsp:cNvSpPr/>
      </dsp:nvSpPr>
      <dsp:spPr>
        <a:xfrm>
          <a:off x="2879265" y="1881916"/>
          <a:ext cx="1105637" cy="644719"/>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E35FB18-D683-414D-9DEF-F70D40C8A2A5}">
      <dsp:nvSpPr>
        <dsp:cNvPr id="0" name=""/>
        <dsp:cNvSpPr/>
      </dsp:nvSpPr>
      <dsp:spPr>
        <a:xfrm>
          <a:off x="2992077" y="1989087"/>
          <a:ext cx="1105637" cy="644719"/>
        </a:xfrm>
        <a:prstGeom prst="roundRect">
          <a:avLst>
            <a:gd name="adj" fmla="val 10000"/>
          </a:avLst>
        </a:prstGeom>
        <a:solidFill>
          <a:schemeClr val="accent5">
            <a:alpha val="90000"/>
            <a:tint val="4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dirty="0"/>
            <a:t>Lee Carlson</a:t>
          </a:r>
        </a:p>
        <a:p>
          <a:pPr marL="0" lvl="0" indent="0" algn="ctr" defTabSz="444500">
            <a:lnSpc>
              <a:spcPct val="90000"/>
            </a:lnSpc>
            <a:spcBef>
              <a:spcPct val="0"/>
            </a:spcBef>
            <a:spcAft>
              <a:spcPct val="35000"/>
            </a:spcAft>
            <a:buNone/>
          </a:pPr>
          <a:r>
            <a:rPr lang="en-US" sz="1000" kern="1200" dirty="0"/>
            <a:t>Product Support</a:t>
          </a:r>
        </a:p>
      </dsp:txBody>
      <dsp:txXfrm>
        <a:off x="3010960" y="2007970"/>
        <a:ext cx="1067871" cy="606953"/>
      </dsp:txXfrm>
    </dsp:sp>
    <dsp:sp modelId="{D424CD5D-22A2-4E7F-9D98-DD314FA1D2AE}">
      <dsp:nvSpPr>
        <dsp:cNvPr id="0" name=""/>
        <dsp:cNvSpPr/>
      </dsp:nvSpPr>
      <dsp:spPr>
        <a:xfrm>
          <a:off x="4148811" y="902462"/>
          <a:ext cx="1148574" cy="644719"/>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94885A7F-633E-4575-BE7A-C52099E82EAA}">
      <dsp:nvSpPr>
        <dsp:cNvPr id="0" name=""/>
        <dsp:cNvSpPr/>
      </dsp:nvSpPr>
      <dsp:spPr>
        <a:xfrm>
          <a:off x="4261622" y="1009633"/>
          <a:ext cx="1148574" cy="644719"/>
        </a:xfrm>
        <a:prstGeom prst="roundRect">
          <a:avLst>
            <a:gd name="adj" fmla="val 10000"/>
          </a:avLst>
        </a:prstGeom>
        <a:solidFill>
          <a:schemeClr val="accent5">
            <a:alpha val="90000"/>
            <a:tint val="4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i="0" kern="1200" dirty="0"/>
            <a:t>David Sam              </a:t>
          </a:r>
        </a:p>
        <a:p>
          <a:pPr marL="0" lvl="0" indent="0" algn="ctr" defTabSz="444500">
            <a:lnSpc>
              <a:spcPct val="90000"/>
            </a:lnSpc>
            <a:spcBef>
              <a:spcPct val="0"/>
            </a:spcBef>
            <a:spcAft>
              <a:spcPct val="35000"/>
            </a:spcAft>
            <a:buNone/>
          </a:pPr>
          <a:r>
            <a:rPr lang="en-US" sz="1000" i="0" kern="1200" dirty="0"/>
            <a:t>Quality Control</a:t>
          </a:r>
        </a:p>
      </dsp:txBody>
      <dsp:txXfrm>
        <a:off x="4280505" y="1028516"/>
        <a:ext cx="1110808" cy="606953"/>
      </dsp:txXfrm>
    </dsp:sp>
    <dsp:sp modelId="{7564C868-A80E-4188-89D8-D6E0E0101F07}">
      <dsp:nvSpPr>
        <dsp:cNvPr id="0" name=""/>
        <dsp:cNvSpPr/>
      </dsp:nvSpPr>
      <dsp:spPr>
        <a:xfrm>
          <a:off x="5444218" y="1833304"/>
          <a:ext cx="1148574" cy="644719"/>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13F238D-ECC6-4B5A-98CF-959AE9AEF455}">
      <dsp:nvSpPr>
        <dsp:cNvPr id="0" name=""/>
        <dsp:cNvSpPr/>
      </dsp:nvSpPr>
      <dsp:spPr>
        <a:xfrm>
          <a:off x="5557029" y="1940475"/>
          <a:ext cx="1148574" cy="644719"/>
        </a:xfrm>
        <a:prstGeom prst="roundRect">
          <a:avLst>
            <a:gd name="adj" fmla="val 10000"/>
          </a:avLst>
        </a:prstGeom>
        <a:solidFill>
          <a:schemeClr val="accent5">
            <a:alpha val="90000"/>
            <a:tint val="4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b="1" i="0" kern="1200" dirty="0"/>
            <a:t>Laura Wilding              </a:t>
          </a:r>
        </a:p>
        <a:p>
          <a:pPr marL="0" lvl="0" indent="0" algn="ctr" defTabSz="466725">
            <a:lnSpc>
              <a:spcPct val="90000"/>
            </a:lnSpc>
            <a:spcBef>
              <a:spcPct val="0"/>
            </a:spcBef>
            <a:spcAft>
              <a:spcPct val="35000"/>
            </a:spcAft>
            <a:buNone/>
          </a:pPr>
          <a:r>
            <a:rPr lang="en-US" sz="1050" i="0" kern="1200" dirty="0"/>
            <a:t>Certification Engineer</a:t>
          </a:r>
        </a:p>
      </dsp:txBody>
      <dsp:txXfrm>
        <a:off x="5575912" y="1959358"/>
        <a:ext cx="1110808" cy="606953"/>
      </dsp:txXfrm>
    </dsp:sp>
    <dsp:sp modelId="{32E2733E-5BBA-46AF-BBD6-51843A2EBB9E}">
      <dsp:nvSpPr>
        <dsp:cNvPr id="0" name=""/>
        <dsp:cNvSpPr/>
      </dsp:nvSpPr>
      <dsp:spPr>
        <a:xfrm>
          <a:off x="5444210" y="918906"/>
          <a:ext cx="1148574" cy="644719"/>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8C102F8B-AFB2-4F1A-8572-3E4CDE8270FE}">
      <dsp:nvSpPr>
        <dsp:cNvPr id="0" name=""/>
        <dsp:cNvSpPr/>
      </dsp:nvSpPr>
      <dsp:spPr>
        <a:xfrm>
          <a:off x="5557021" y="1026077"/>
          <a:ext cx="1148574" cy="644719"/>
        </a:xfrm>
        <a:prstGeom prst="roundRect">
          <a:avLst>
            <a:gd name="adj" fmla="val 10000"/>
          </a:avLst>
        </a:prstGeom>
        <a:solidFill>
          <a:schemeClr val="accent5">
            <a:alpha val="90000"/>
            <a:tint val="4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i="0" kern="1200" dirty="0"/>
            <a:t>Bob Lazaroff              </a:t>
          </a:r>
        </a:p>
        <a:p>
          <a:pPr marL="0" lvl="0" indent="0" algn="ctr" defTabSz="444500">
            <a:lnSpc>
              <a:spcPct val="90000"/>
            </a:lnSpc>
            <a:spcBef>
              <a:spcPct val="0"/>
            </a:spcBef>
            <a:spcAft>
              <a:spcPct val="35000"/>
            </a:spcAft>
            <a:buNone/>
          </a:pPr>
          <a:r>
            <a:rPr lang="en-US" sz="1000" i="0" kern="1200" dirty="0"/>
            <a:t>ODA Consultant</a:t>
          </a:r>
        </a:p>
      </dsp:txBody>
      <dsp:txXfrm>
        <a:off x="5575904" y="1044960"/>
        <a:ext cx="1110808" cy="60695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741000-AC71-4AC0-B440-CC91AE5FC50F}">
      <dsp:nvSpPr>
        <dsp:cNvPr id="0" name=""/>
        <dsp:cNvSpPr/>
      </dsp:nvSpPr>
      <dsp:spPr>
        <a:xfrm>
          <a:off x="419844" y="590"/>
          <a:ext cx="1027360" cy="652373"/>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E6DDFBE-53E5-41FC-965B-551707691833}">
      <dsp:nvSpPr>
        <dsp:cNvPr id="0" name=""/>
        <dsp:cNvSpPr/>
      </dsp:nvSpPr>
      <dsp:spPr>
        <a:xfrm>
          <a:off x="533995" y="109034"/>
          <a:ext cx="1027360" cy="652373"/>
        </a:xfrm>
        <a:prstGeom prst="roundRect">
          <a:avLst>
            <a:gd name="adj" fmla="val 10000"/>
          </a:avLst>
        </a:prstGeom>
        <a:solidFill>
          <a:schemeClr val="accent5">
            <a:alpha val="90000"/>
            <a:tint val="4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i="0" kern="1200" dirty="0"/>
            <a:t>Kevin Gould</a:t>
          </a:r>
        </a:p>
        <a:p>
          <a:pPr marL="0" lvl="0" indent="0" algn="ctr" defTabSz="444500">
            <a:lnSpc>
              <a:spcPct val="90000"/>
            </a:lnSpc>
            <a:spcBef>
              <a:spcPct val="0"/>
            </a:spcBef>
            <a:spcAft>
              <a:spcPct val="35000"/>
            </a:spcAft>
            <a:buNone/>
          </a:pPr>
          <a:r>
            <a:rPr lang="en-US" sz="1000" i="0" kern="1200" dirty="0"/>
            <a:t>Board of Advisors</a:t>
          </a:r>
        </a:p>
        <a:p>
          <a:pPr marL="0" lvl="0" indent="0" algn="ctr" defTabSz="444500">
            <a:lnSpc>
              <a:spcPct val="90000"/>
            </a:lnSpc>
            <a:spcBef>
              <a:spcPct val="0"/>
            </a:spcBef>
            <a:spcAft>
              <a:spcPct val="35000"/>
            </a:spcAft>
            <a:buNone/>
          </a:pPr>
          <a:r>
            <a:rPr lang="en-US" sz="1000" i="0" kern="1200" dirty="0"/>
            <a:t>Business</a:t>
          </a:r>
        </a:p>
      </dsp:txBody>
      <dsp:txXfrm>
        <a:off x="553102" y="128141"/>
        <a:ext cx="989146" cy="61415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741000-AC71-4AC0-B440-CC91AE5FC50F}">
      <dsp:nvSpPr>
        <dsp:cNvPr id="0" name=""/>
        <dsp:cNvSpPr/>
      </dsp:nvSpPr>
      <dsp:spPr>
        <a:xfrm>
          <a:off x="419844" y="590"/>
          <a:ext cx="1027360" cy="652373"/>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E6DDFBE-53E5-41FC-965B-551707691833}">
      <dsp:nvSpPr>
        <dsp:cNvPr id="0" name=""/>
        <dsp:cNvSpPr/>
      </dsp:nvSpPr>
      <dsp:spPr>
        <a:xfrm>
          <a:off x="533995" y="109034"/>
          <a:ext cx="1027360" cy="652373"/>
        </a:xfrm>
        <a:prstGeom prst="roundRect">
          <a:avLst>
            <a:gd name="adj" fmla="val 10000"/>
          </a:avLst>
        </a:prstGeom>
        <a:solidFill>
          <a:schemeClr val="accent5">
            <a:alpha val="90000"/>
            <a:tint val="4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i="0" kern="1200" dirty="0"/>
            <a:t>Bill Shields</a:t>
          </a:r>
        </a:p>
        <a:p>
          <a:pPr marL="0" lvl="0" indent="0" algn="ctr" defTabSz="444500">
            <a:lnSpc>
              <a:spcPct val="90000"/>
            </a:lnSpc>
            <a:spcBef>
              <a:spcPct val="0"/>
            </a:spcBef>
            <a:spcAft>
              <a:spcPct val="35000"/>
            </a:spcAft>
            <a:buNone/>
          </a:pPr>
          <a:r>
            <a:rPr lang="en-US" sz="1000" i="0" kern="1200" dirty="0"/>
            <a:t>Board of Advisors</a:t>
          </a:r>
        </a:p>
        <a:p>
          <a:pPr marL="0" lvl="0" indent="0" algn="ctr" defTabSz="444500">
            <a:lnSpc>
              <a:spcPct val="90000"/>
            </a:lnSpc>
            <a:spcBef>
              <a:spcPct val="0"/>
            </a:spcBef>
            <a:spcAft>
              <a:spcPct val="35000"/>
            </a:spcAft>
            <a:buNone/>
          </a:pPr>
          <a:r>
            <a:rPr lang="en-US" sz="1000" i="0" kern="1200" dirty="0"/>
            <a:t>Regulatory</a:t>
          </a:r>
        </a:p>
      </dsp:txBody>
      <dsp:txXfrm>
        <a:off x="553102" y="128141"/>
        <a:ext cx="989146" cy="61415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741000-AC71-4AC0-B440-CC91AE5FC50F}">
      <dsp:nvSpPr>
        <dsp:cNvPr id="0" name=""/>
        <dsp:cNvSpPr/>
      </dsp:nvSpPr>
      <dsp:spPr>
        <a:xfrm>
          <a:off x="419844" y="590"/>
          <a:ext cx="1027360" cy="652373"/>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E6DDFBE-53E5-41FC-965B-551707691833}">
      <dsp:nvSpPr>
        <dsp:cNvPr id="0" name=""/>
        <dsp:cNvSpPr/>
      </dsp:nvSpPr>
      <dsp:spPr>
        <a:xfrm>
          <a:off x="533995" y="109034"/>
          <a:ext cx="1027360" cy="652373"/>
        </a:xfrm>
        <a:prstGeom prst="roundRect">
          <a:avLst>
            <a:gd name="adj" fmla="val 10000"/>
          </a:avLst>
        </a:prstGeom>
        <a:solidFill>
          <a:schemeClr val="accent5">
            <a:alpha val="90000"/>
            <a:tint val="4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i="0" kern="1200" dirty="0"/>
            <a:t>Hal Adams</a:t>
          </a:r>
        </a:p>
        <a:p>
          <a:pPr marL="0" lvl="0" indent="0" algn="ctr" defTabSz="444500">
            <a:lnSpc>
              <a:spcPct val="90000"/>
            </a:lnSpc>
            <a:spcBef>
              <a:spcPct val="0"/>
            </a:spcBef>
            <a:spcAft>
              <a:spcPct val="35000"/>
            </a:spcAft>
            <a:buNone/>
          </a:pPr>
          <a:r>
            <a:rPr lang="en-US" sz="1000" i="0" kern="1200" dirty="0"/>
            <a:t>Board of Advisors</a:t>
          </a:r>
        </a:p>
        <a:p>
          <a:pPr marL="0" lvl="0" indent="0" algn="ctr" defTabSz="444500">
            <a:lnSpc>
              <a:spcPct val="90000"/>
            </a:lnSpc>
            <a:spcBef>
              <a:spcPct val="0"/>
            </a:spcBef>
            <a:spcAft>
              <a:spcPct val="35000"/>
            </a:spcAft>
            <a:buNone/>
          </a:pPr>
          <a:r>
            <a:rPr lang="en-US" sz="1000" i="0" kern="1200" dirty="0"/>
            <a:t>Technical</a:t>
          </a:r>
        </a:p>
      </dsp:txBody>
      <dsp:txXfrm>
        <a:off x="553102" y="128141"/>
        <a:ext cx="989146" cy="614159"/>
      </dsp:txXfrm>
    </dsp:sp>
  </dsp:spTree>
</dsp:drawing>
</file>

<file path=ppt/diagrams/layout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9A4EA6C-E87C-47C7-9400-97EFF2D11320}"/>
              </a:ext>
            </a:extLst>
          </p:cNvPr>
          <p:cNvSpPr>
            <a:spLocks noGrp="1"/>
          </p:cNvSpPr>
          <p:nvPr>
            <p:ph type="hdr" sz="quarter"/>
          </p:nvPr>
        </p:nvSpPr>
        <p:spPr>
          <a:xfrm>
            <a:off x="0" y="1"/>
            <a:ext cx="3067040" cy="467534"/>
          </a:xfrm>
          <a:prstGeom prst="rect">
            <a:avLst/>
          </a:prstGeom>
        </p:spPr>
        <p:txBody>
          <a:bodyPr vert="horz" lIns="93935" tIns="46968" rIns="93935" bIns="46968" rtlCol="0"/>
          <a:lstStyle>
            <a:lvl1pPr algn="l" eaLnBrk="1" fontAlgn="auto" hangingPunct="1">
              <a:spcBef>
                <a:spcPts val="0"/>
              </a:spcBef>
              <a:spcAft>
                <a:spcPts val="0"/>
              </a:spcAft>
              <a:defRPr sz="1300">
                <a:latin typeface="+mn-lt"/>
                <a:cs typeface="+mn-cs"/>
              </a:defRPr>
            </a:lvl1pPr>
          </a:lstStyle>
          <a:p>
            <a:pPr>
              <a:defRPr/>
            </a:pPr>
            <a:endParaRPr lang="en-US"/>
          </a:p>
        </p:txBody>
      </p:sp>
      <p:sp>
        <p:nvSpPr>
          <p:cNvPr id="3" name="Date Placeholder 2">
            <a:extLst>
              <a:ext uri="{FF2B5EF4-FFF2-40B4-BE49-F238E27FC236}">
                <a16:creationId xmlns:a16="http://schemas.microsoft.com/office/drawing/2014/main" id="{23372534-1589-451C-B06B-21D750224165}"/>
              </a:ext>
            </a:extLst>
          </p:cNvPr>
          <p:cNvSpPr>
            <a:spLocks noGrp="1"/>
          </p:cNvSpPr>
          <p:nvPr>
            <p:ph type="dt" idx="1"/>
          </p:nvPr>
        </p:nvSpPr>
        <p:spPr>
          <a:xfrm>
            <a:off x="4008500" y="1"/>
            <a:ext cx="3067040" cy="467534"/>
          </a:xfrm>
          <a:prstGeom prst="rect">
            <a:avLst/>
          </a:prstGeom>
        </p:spPr>
        <p:txBody>
          <a:bodyPr vert="horz" lIns="93935" tIns="46968" rIns="93935" bIns="46968" rtlCol="0"/>
          <a:lstStyle>
            <a:lvl1pPr algn="r" eaLnBrk="1" fontAlgn="auto" hangingPunct="1">
              <a:spcBef>
                <a:spcPts val="0"/>
              </a:spcBef>
              <a:spcAft>
                <a:spcPts val="0"/>
              </a:spcAft>
              <a:defRPr sz="1300">
                <a:latin typeface="+mn-lt"/>
                <a:cs typeface="+mn-cs"/>
              </a:defRPr>
            </a:lvl1pPr>
          </a:lstStyle>
          <a:p>
            <a:pPr>
              <a:defRPr/>
            </a:pPr>
            <a:fld id="{F2FDF5CF-C109-40E3-BF70-F211DB40DC7F}" type="datetimeFigureOut">
              <a:rPr lang="en-US"/>
              <a:pPr>
                <a:defRPr/>
              </a:pPr>
              <a:t>20-Feb-20</a:t>
            </a:fld>
            <a:endParaRPr lang="en-US"/>
          </a:p>
        </p:txBody>
      </p:sp>
      <p:sp>
        <p:nvSpPr>
          <p:cNvPr id="4" name="Slide Image Placeholder 3">
            <a:extLst>
              <a:ext uri="{FF2B5EF4-FFF2-40B4-BE49-F238E27FC236}">
                <a16:creationId xmlns:a16="http://schemas.microsoft.com/office/drawing/2014/main" id="{5A2D89B6-A9A7-464B-8F44-ACC04FA24354}"/>
              </a:ext>
            </a:extLst>
          </p:cNvPr>
          <p:cNvSpPr>
            <a:spLocks noGrp="1" noRot="1" noChangeAspect="1"/>
          </p:cNvSpPr>
          <p:nvPr>
            <p:ph type="sldImg" idx="2"/>
          </p:nvPr>
        </p:nvSpPr>
        <p:spPr>
          <a:xfrm>
            <a:off x="1198563" y="703263"/>
            <a:ext cx="4679950" cy="3509962"/>
          </a:xfrm>
          <a:prstGeom prst="rect">
            <a:avLst/>
          </a:prstGeom>
          <a:noFill/>
          <a:ln w="12700">
            <a:solidFill>
              <a:prstClr val="black"/>
            </a:solidFill>
          </a:ln>
        </p:spPr>
        <p:txBody>
          <a:bodyPr vert="horz" lIns="93935" tIns="46968" rIns="93935" bIns="46968" rtlCol="0" anchor="ctr"/>
          <a:lstStyle/>
          <a:p>
            <a:pPr lvl="0"/>
            <a:endParaRPr lang="en-US" noProof="0"/>
          </a:p>
        </p:txBody>
      </p:sp>
      <p:sp>
        <p:nvSpPr>
          <p:cNvPr id="5" name="Notes Placeholder 4">
            <a:extLst>
              <a:ext uri="{FF2B5EF4-FFF2-40B4-BE49-F238E27FC236}">
                <a16:creationId xmlns:a16="http://schemas.microsoft.com/office/drawing/2014/main" id="{3415931F-8A13-41CF-9107-16209AF7E651}"/>
              </a:ext>
            </a:extLst>
          </p:cNvPr>
          <p:cNvSpPr>
            <a:spLocks noGrp="1"/>
          </p:cNvSpPr>
          <p:nvPr>
            <p:ph type="body" sz="quarter" idx="3"/>
          </p:nvPr>
        </p:nvSpPr>
        <p:spPr>
          <a:xfrm>
            <a:off x="708015" y="4447771"/>
            <a:ext cx="5661046" cy="4212454"/>
          </a:xfrm>
          <a:prstGeom prst="rect">
            <a:avLst/>
          </a:prstGeom>
        </p:spPr>
        <p:txBody>
          <a:bodyPr vert="horz" lIns="93935" tIns="46968" rIns="93935" bIns="46968"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DB43CB02-D1B4-47E5-AC69-8B8A0426F10F}"/>
              </a:ext>
            </a:extLst>
          </p:cNvPr>
          <p:cNvSpPr>
            <a:spLocks noGrp="1"/>
          </p:cNvSpPr>
          <p:nvPr>
            <p:ph type="ftr" sz="quarter" idx="4"/>
          </p:nvPr>
        </p:nvSpPr>
        <p:spPr>
          <a:xfrm>
            <a:off x="0" y="8893994"/>
            <a:ext cx="3067040" cy="467534"/>
          </a:xfrm>
          <a:prstGeom prst="rect">
            <a:avLst/>
          </a:prstGeom>
        </p:spPr>
        <p:txBody>
          <a:bodyPr vert="horz" lIns="93935" tIns="46968" rIns="93935" bIns="46968" rtlCol="0" anchor="b"/>
          <a:lstStyle>
            <a:lvl1pPr algn="l" eaLnBrk="1" fontAlgn="auto" hangingPunct="1">
              <a:spcBef>
                <a:spcPts val="0"/>
              </a:spcBef>
              <a:spcAft>
                <a:spcPts val="0"/>
              </a:spcAft>
              <a:defRPr sz="1300">
                <a:latin typeface="+mn-lt"/>
                <a:cs typeface="+mn-cs"/>
              </a:defRPr>
            </a:lvl1pPr>
          </a:lstStyle>
          <a:p>
            <a:pPr>
              <a:defRPr/>
            </a:pPr>
            <a:endParaRPr lang="en-US"/>
          </a:p>
        </p:txBody>
      </p:sp>
      <p:sp>
        <p:nvSpPr>
          <p:cNvPr id="7" name="Slide Number Placeholder 6">
            <a:extLst>
              <a:ext uri="{FF2B5EF4-FFF2-40B4-BE49-F238E27FC236}">
                <a16:creationId xmlns:a16="http://schemas.microsoft.com/office/drawing/2014/main" id="{A1FA8E34-2177-4B58-AF45-4A9416406CD1}"/>
              </a:ext>
            </a:extLst>
          </p:cNvPr>
          <p:cNvSpPr>
            <a:spLocks noGrp="1"/>
          </p:cNvSpPr>
          <p:nvPr>
            <p:ph type="sldNum" sz="quarter" idx="5"/>
          </p:nvPr>
        </p:nvSpPr>
        <p:spPr>
          <a:xfrm>
            <a:off x="4008500" y="8893994"/>
            <a:ext cx="3067040" cy="467534"/>
          </a:xfrm>
          <a:prstGeom prst="rect">
            <a:avLst/>
          </a:prstGeom>
        </p:spPr>
        <p:txBody>
          <a:bodyPr vert="horz" wrap="square" lIns="93935" tIns="46968" rIns="93935" bIns="46968" numCol="1" anchor="b" anchorCtr="0" compatLnSpc="1">
            <a:prstTxWarp prst="textNoShape">
              <a:avLst/>
            </a:prstTxWarp>
          </a:bodyPr>
          <a:lstStyle>
            <a:lvl1pPr algn="r" eaLnBrk="1" hangingPunct="1">
              <a:defRPr sz="1300">
                <a:latin typeface="Calibri" panose="020F0502020204030204" pitchFamily="34" charset="0"/>
              </a:defRPr>
            </a:lvl1pPr>
          </a:lstStyle>
          <a:p>
            <a:pPr>
              <a:defRPr/>
            </a:pPr>
            <a:fld id="{F807F71B-38EE-402F-A9DC-C2737223BCD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66A34D0E-87C1-429E-B1B9-92BB9147DE3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0B5C7FC4-CBCA-453D-9775-29EE0FEAE11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100" name="Slide Number Placeholder 3">
            <a:extLst>
              <a:ext uri="{FF2B5EF4-FFF2-40B4-BE49-F238E27FC236}">
                <a16:creationId xmlns:a16="http://schemas.microsoft.com/office/drawing/2014/main" id="{DDA34FA8-4C8E-4091-A8C5-D0B01F37994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2110" indent="-293119">
              <a:spcBef>
                <a:spcPct val="30000"/>
              </a:spcBef>
              <a:defRPr sz="1200">
                <a:solidFill>
                  <a:schemeClr val="tx1"/>
                </a:solidFill>
                <a:latin typeface="Calibri" panose="020F0502020204030204" pitchFamily="34" charset="0"/>
              </a:defRPr>
            </a:lvl2pPr>
            <a:lvl3pPr marL="1174020" indent="-234495">
              <a:spcBef>
                <a:spcPct val="30000"/>
              </a:spcBef>
              <a:defRPr sz="1200">
                <a:solidFill>
                  <a:schemeClr val="tx1"/>
                </a:solidFill>
                <a:latin typeface="Calibri" panose="020F0502020204030204" pitchFamily="34" charset="0"/>
              </a:defRPr>
            </a:lvl3pPr>
            <a:lvl4pPr marL="1643011" indent="-234495">
              <a:spcBef>
                <a:spcPct val="30000"/>
              </a:spcBef>
              <a:defRPr sz="1200">
                <a:solidFill>
                  <a:schemeClr val="tx1"/>
                </a:solidFill>
                <a:latin typeface="Calibri" panose="020F0502020204030204" pitchFamily="34" charset="0"/>
              </a:defRPr>
            </a:lvl4pPr>
            <a:lvl5pPr marL="2113544" indent="-234495">
              <a:spcBef>
                <a:spcPct val="30000"/>
              </a:spcBef>
              <a:defRPr sz="1200">
                <a:solidFill>
                  <a:schemeClr val="tx1"/>
                </a:solidFill>
                <a:latin typeface="Calibri" panose="020F0502020204030204" pitchFamily="34" charset="0"/>
              </a:defRPr>
            </a:lvl5pPr>
            <a:lvl6pPr marL="2557850" indent="-234495" eaLnBrk="0" fontAlgn="base" hangingPunct="0">
              <a:spcBef>
                <a:spcPct val="30000"/>
              </a:spcBef>
              <a:spcAft>
                <a:spcPct val="0"/>
              </a:spcAft>
              <a:defRPr sz="1200">
                <a:solidFill>
                  <a:schemeClr val="tx1"/>
                </a:solidFill>
                <a:latin typeface="Calibri" panose="020F0502020204030204" pitchFamily="34" charset="0"/>
              </a:defRPr>
            </a:lvl6pPr>
            <a:lvl7pPr marL="3002157" indent="-234495" eaLnBrk="0" fontAlgn="base" hangingPunct="0">
              <a:spcBef>
                <a:spcPct val="30000"/>
              </a:spcBef>
              <a:spcAft>
                <a:spcPct val="0"/>
              </a:spcAft>
              <a:defRPr sz="1200">
                <a:solidFill>
                  <a:schemeClr val="tx1"/>
                </a:solidFill>
                <a:latin typeface="Calibri" panose="020F0502020204030204" pitchFamily="34" charset="0"/>
              </a:defRPr>
            </a:lvl7pPr>
            <a:lvl8pPr marL="3446464" indent="-234495" eaLnBrk="0" fontAlgn="base" hangingPunct="0">
              <a:spcBef>
                <a:spcPct val="30000"/>
              </a:spcBef>
              <a:spcAft>
                <a:spcPct val="0"/>
              </a:spcAft>
              <a:defRPr sz="1200">
                <a:solidFill>
                  <a:schemeClr val="tx1"/>
                </a:solidFill>
                <a:latin typeface="Calibri" panose="020F0502020204030204" pitchFamily="34" charset="0"/>
              </a:defRPr>
            </a:lvl8pPr>
            <a:lvl9pPr marL="3890771" indent="-23449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361B452-E986-4914-B700-5BF58FB9FF30}" type="slidenum">
              <a:rPr lang="en-US" altLang="en-US" sz="1300"/>
              <a:pPr>
                <a:spcBef>
                  <a:spcPct val="0"/>
                </a:spcBef>
              </a:pPr>
              <a:t>1</a:t>
            </a:fld>
            <a:endParaRPr lang="en-US" altLang="en-US" sz="13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807F71B-38EE-402F-A9DC-C2737223BCD4}" type="slidenum">
              <a:rPr lang="en-US" altLang="en-US" smtClean="0"/>
              <a:pPr>
                <a:defRPr/>
              </a:pPr>
              <a:t>4</a:t>
            </a:fld>
            <a:endParaRPr lang="en-US" altLang="en-US"/>
          </a:p>
        </p:txBody>
      </p:sp>
    </p:spTree>
    <p:extLst>
      <p:ext uri="{BB962C8B-B14F-4D97-AF65-F5344CB8AC3E}">
        <p14:creationId xmlns:p14="http://schemas.microsoft.com/office/powerpoint/2010/main" val="2294718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807F71B-38EE-402F-A9DC-C2737223BCD4}" type="slidenum">
              <a:rPr lang="en-US" altLang="en-US" smtClean="0"/>
              <a:pPr>
                <a:defRPr/>
              </a:pPr>
              <a:t>8</a:t>
            </a:fld>
            <a:endParaRPr lang="en-US" altLang="en-US"/>
          </a:p>
        </p:txBody>
      </p:sp>
    </p:spTree>
    <p:extLst>
      <p:ext uri="{BB962C8B-B14F-4D97-AF65-F5344CB8AC3E}">
        <p14:creationId xmlns:p14="http://schemas.microsoft.com/office/powerpoint/2010/main" val="42760495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807F71B-38EE-402F-A9DC-C2737223BCD4}" type="slidenum">
              <a:rPr lang="en-US" altLang="en-US" smtClean="0"/>
              <a:pPr>
                <a:defRPr/>
              </a:pPr>
              <a:t>9</a:t>
            </a:fld>
            <a:endParaRPr lang="en-US" altLang="en-US"/>
          </a:p>
        </p:txBody>
      </p:sp>
    </p:spTree>
    <p:extLst>
      <p:ext uri="{BB962C8B-B14F-4D97-AF65-F5344CB8AC3E}">
        <p14:creationId xmlns:p14="http://schemas.microsoft.com/office/powerpoint/2010/main" val="35624558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92C94159-DE86-4407-925B-3572DB20748C}"/>
              </a:ext>
            </a:extLst>
          </p:cNvPr>
          <p:cNvSpPr>
            <a:spLocks noGrp="1"/>
          </p:cNvSpPr>
          <p:nvPr>
            <p:ph type="dt" sz="half" idx="10"/>
          </p:nvPr>
        </p:nvSpPr>
        <p:spPr/>
        <p:txBody>
          <a:bodyPr/>
          <a:lstStyle>
            <a:lvl1pPr>
              <a:defRPr/>
            </a:lvl1pPr>
          </a:lstStyle>
          <a:p>
            <a:pPr>
              <a:defRPr/>
            </a:pPr>
            <a:fld id="{463A4DEF-CE22-4BE7-8EB8-FD1E37CA4650}" type="datetime1">
              <a:rPr lang="en-US"/>
              <a:pPr>
                <a:defRPr/>
              </a:pPr>
              <a:t>20-Feb-20</a:t>
            </a:fld>
            <a:endParaRPr lang="en-US"/>
          </a:p>
        </p:txBody>
      </p:sp>
      <p:sp>
        <p:nvSpPr>
          <p:cNvPr id="5" name="Footer Placeholder 4">
            <a:extLst>
              <a:ext uri="{FF2B5EF4-FFF2-40B4-BE49-F238E27FC236}">
                <a16:creationId xmlns:a16="http://schemas.microsoft.com/office/drawing/2014/main" id="{B0CF32A5-143E-4B43-B6BC-824222326389}"/>
              </a:ext>
            </a:extLst>
          </p:cNvPr>
          <p:cNvSpPr>
            <a:spLocks noGrp="1"/>
          </p:cNvSpPr>
          <p:nvPr>
            <p:ph type="ftr" sz="quarter" idx="11"/>
          </p:nvPr>
        </p:nvSpPr>
        <p:spPr/>
        <p:txBody>
          <a:bodyPr/>
          <a:lstStyle>
            <a:lvl1pPr>
              <a:defRPr/>
            </a:lvl1pPr>
          </a:lstStyle>
          <a:p>
            <a:pPr>
              <a:defRPr/>
            </a:pPr>
            <a:r>
              <a:rPr lang="en-US"/>
              <a:t>Proprietary and Confidential Information</a:t>
            </a:r>
          </a:p>
        </p:txBody>
      </p:sp>
      <p:sp>
        <p:nvSpPr>
          <p:cNvPr id="6" name="Slide Number Placeholder 5">
            <a:extLst>
              <a:ext uri="{FF2B5EF4-FFF2-40B4-BE49-F238E27FC236}">
                <a16:creationId xmlns:a16="http://schemas.microsoft.com/office/drawing/2014/main" id="{BECB0238-F532-4D24-BD9A-7EB0385BB33C}"/>
              </a:ext>
            </a:extLst>
          </p:cNvPr>
          <p:cNvSpPr>
            <a:spLocks noGrp="1"/>
          </p:cNvSpPr>
          <p:nvPr>
            <p:ph type="sldNum" sz="quarter" idx="12"/>
          </p:nvPr>
        </p:nvSpPr>
        <p:spPr/>
        <p:txBody>
          <a:bodyPr/>
          <a:lstStyle>
            <a:lvl1pPr>
              <a:defRPr/>
            </a:lvl1pPr>
          </a:lstStyle>
          <a:p>
            <a:pPr>
              <a:defRPr/>
            </a:pPr>
            <a:fld id="{D804A384-7244-4D10-9AF6-67CC7D1B5A42}" type="slidenum">
              <a:rPr lang="en-US" altLang="en-US"/>
              <a:pPr>
                <a:defRPr/>
              </a:pPr>
              <a:t>‹#›</a:t>
            </a:fld>
            <a:endParaRPr lang="en-US" altLang="en-US"/>
          </a:p>
        </p:txBody>
      </p:sp>
    </p:spTree>
    <p:extLst>
      <p:ext uri="{BB962C8B-B14F-4D97-AF65-F5344CB8AC3E}">
        <p14:creationId xmlns:p14="http://schemas.microsoft.com/office/powerpoint/2010/main" val="1113257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A90CFB-FFDC-4DDC-8FD1-5BB6A84703BB}"/>
              </a:ext>
            </a:extLst>
          </p:cNvPr>
          <p:cNvSpPr>
            <a:spLocks noGrp="1"/>
          </p:cNvSpPr>
          <p:nvPr>
            <p:ph type="dt" sz="half" idx="10"/>
          </p:nvPr>
        </p:nvSpPr>
        <p:spPr/>
        <p:txBody>
          <a:bodyPr/>
          <a:lstStyle>
            <a:lvl1pPr>
              <a:defRPr/>
            </a:lvl1pPr>
          </a:lstStyle>
          <a:p>
            <a:pPr>
              <a:defRPr/>
            </a:pPr>
            <a:fld id="{E44F4950-DB04-47E5-95B0-0A1ED376CDFC}" type="datetime1">
              <a:rPr lang="en-US"/>
              <a:pPr>
                <a:defRPr/>
              </a:pPr>
              <a:t>20-Feb-20</a:t>
            </a:fld>
            <a:endParaRPr lang="en-US"/>
          </a:p>
        </p:txBody>
      </p:sp>
      <p:sp>
        <p:nvSpPr>
          <p:cNvPr id="5" name="Footer Placeholder 4">
            <a:extLst>
              <a:ext uri="{FF2B5EF4-FFF2-40B4-BE49-F238E27FC236}">
                <a16:creationId xmlns:a16="http://schemas.microsoft.com/office/drawing/2014/main" id="{343760DC-0D8C-459B-9392-FEAAA203EF61}"/>
              </a:ext>
            </a:extLst>
          </p:cNvPr>
          <p:cNvSpPr>
            <a:spLocks noGrp="1"/>
          </p:cNvSpPr>
          <p:nvPr>
            <p:ph type="ftr" sz="quarter" idx="11"/>
          </p:nvPr>
        </p:nvSpPr>
        <p:spPr/>
        <p:txBody>
          <a:bodyPr/>
          <a:lstStyle>
            <a:lvl1pPr>
              <a:defRPr/>
            </a:lvl1pPr>
          </a:lstStyle>
          <a:p>
            <a:pPr>
              <a:defRPr/>
            </a:pPr>
            <a:r>
              <a:rPr lang="en-US"/>
              <a:t>Proprietary and Confidential Information</a:t>
            </a:r>
          </a:p>
        </p:txBody>
      </p:sp>
      <p:sp>
        <p:nvSpPr>
          <p:cNvPr id="6" name="Slide Number Placeholder 5">
            <a:extLst>
              <a:ext uri="{FF2B5EF4-FFF2-40B4-BE49-F238E27FC236}">
                <a16:creationId xmlns:a16="http://schemas.microsoft.com/office/drawing/2014/main" id="{8C815A89-EEFA-43D1-B0FB-8901A035DDF0}"/>
              </a:ext>
            </a:extLst>
          </p:cNvPr>
          <p:cNvSpPr>
            <a:spLocks noGrp="1"/>
          </p:cNvSpPr>
          <p:nvPr>
            <p:ph type="sldNum" sz="quarter" idx="12"/>
          </p:nvPr>
        </p:nvSpPr>
        <p:spPr/>
        <p:txBody>
          <a:bodyPr/>
          <a:lstStyle>
            <a:lvl1pPr>
              <a:defRPr/>
            </a:lvl1pPr>
          </a:lstStyle>
          <a:p>
            <a:pPr>
              <a:defRPr/>
            </a:pPr>
            <a:fld id="{5BE7D408-01C8-4477-B311-7E8058C6146A}" type="slidenum">
              <a:rPr lang="en-US" altLang="en-US"/>
              <a:pPr>
                <a:defRPr/>
              </a:pPr>
              <a:t>‹#›</a:t>
            </a:fld>
            <a:endParaRPr lang="en-US" altLang="en-US"/>
          </a:p>
        </p:txBody>
      </p:sp>
    </p:spTree>
    <p:extLst>
      <p:ext uri="{BB962C8B-B14F-4D97-AF65-F5344CB8AC3E}">
        <p14:creationId xmlns:p14="http://schemas.microsoft.com/office/powerpoint/2010/main" val="1108173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BACABF-37F1-4799-B3BF-7F39230AB24A}"/>
              </a:ext>
            </a:extLst>
          </p:cNvPr>
          <p:cNvSpPr>
            <a:spLocks noGrp="1"/>
          </p:cNvSpPr>
          <p:nvPr>
            <p:ph type="dt" sz="half" idx="10"/>
          </p:nvPr>
        </p:nvSpPr>
        <p:spPr/>
        <p:txBody>
          <a:bodyPr/>
          <a:lstStyle>
            <a:lvl1pPr>
              <a:defRPr/>
            </a:lvl1pPr>
          </a:lstStyle>
          <a:p>
            <a:pPr>
              <a:defRPr/>
            </a:pPr>
            <a:fld id="{7277F565-CDAC-4D19-88D8-C15289D639FB}" type="datetime1">
              <a:rPr lang="en-US"/>
              <a:pPr>
                <a:defRPr/>
              </a:pPr>
              <a:t>20-Feb-20</a:t>
            </a:fld>
            <a:endParaRPr lang="en-US"/>
          </a:p>
        </p:txBody>
      </p:sp>
      <p:sp>
        <p:nvSpPr>
          <p:cNvPr id="5" name="Footer Placeholder 4">
            <a:extLst>
              <a:ext uri="{FF2B5EF4-FFF2-40B4-BE49-F238E27FC236}">
                <a16:creationId xmlns:a16="http://schemas.microsoft.com/office/drawing/2014/main" id="{13039EB5-5420-4661-992B-C4EEB4DDD870}"/>
              </a:ext>
            </a:extLst>
          </p:cNvPr>
          <p:cNvSpPr>
            <a:spLocks noGrp="1"/>
          </p:cNvSpPr>
          <p:nvPr>
            <p:ph type="ftr" sz="quarter" idx="11"/>
          </p:nvPr>
        </p:nvSpPr>
        <p:spPr/>
        <p:txBody>
          <a:bodyPr/>
          <a:lstStyle>
            <a:lvl1pPr>
              <a:defRPr/>
            </a:lvl1pPr>
          </a:lstStyle>
          <a:p>
            <a:pPr>
              <a:defRPr/>
            </a:pPr>
            <a:r>
              <a:rPr lang="en-US"/>
              <a:t>Proprietary and Confidential Information</a:t>
            </a:r>
          </a:p>
        </p:txBody>
      </p:sp>
      <p:sp>
        <p:nvSpPr>
          <p:cNvPr id="6" name="Slide Number Placeholder 5">
            <a:extLst>
              <a:ext uri="{FF2B5EF4-FFF2-40B4-BE49-F238E27FC236}">
                <a16:creationId xmlns:a16="http://schemas.microsoft.com/office/drawing/2014/main" id="{0BCC6800-51E7-4702-9352-465844212F97}"/>
              </a:ext>
            </a:extLst>
          </p:cNvPr>
          <p:cNvSpPr>
            <a:spLocks noGrp="1"/>
          </p:cNvSpPr>
          <p:nvPr>
            <p:ph type="sldNum" sz="quarter" idx="12"/>
          </p:nvPr>
        </p:nvSpPr>
        <p:spPr/>
        <p:txBody>
          <a:bodyPr/>
          <a:lstStyle>
            <a:lvl1pPr>
              <a:defRPr/>
            </a:lvl1pPr>
          </a:lstStyle>
          <a:p>
            <a:pPr>
              <a:defRPr/>
            </a:pPr>
            <a:fld id="{B7D2CF3B-61AC-4A7B-9086-3C98EC3E6944}" type="slidenum">
              <a:rPr lang="en-US" altLang="en-US"/>
              <a:pPr>
                <a:defRPr/>
              </a:pPr>
              <a:t>‹#›</a:t>
            </a:fld>
            <a:endParaRPr lang="en-US" altLang="en-US"/>
          </a:p>
        </p:txBody>
      </p:sp>
    </p:spTree>
    <p:extLst>
      <p:ext uri="{BB962C8B-B14F-4D97-AF65-F5344CB8AC3E}">
        <p14:creationId xmlns:p14="http://schemas.microsoft.com/office/powerpoint/2010/main" val="1511547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9E40A-69CB-4A75-AF11-3FC6473A5B48}"/>
              </a:ext>
            </a:extLst>
          </p:cNvPr>
          <p:cNvSpPr>
            <a:spLocks noGrp="1"/>
          </p:cNvSpPr>
          <p:nvPr>
            <p:ph type="dt" sz="half" idx="10"/>
          </p:nvPr>
        </p:nvSpPr>
        <p:spPr/>
        <p:txBody>
          <a:bodyPr/>
          <a:lstStyle>
            <a:lvl1pPr>
              <a:defRPr/>
            </a:lvl1pPr>
          </a:lstStyle>
          <a:p>
            <a:pPr>
              <a:defRPr/>
            </a:pPr>
            <a:fld id="{41F3385A-CBB3-4913-8441-D80D11317F6D}" type="datetime1">
              <a:rPr lang="en-US"/>
              <a:pPr>
                <a:defRPr/>
              </a:pPr>
              <a:t>20-Feb-20</a:t>
            </a:fld>
            <a:endParaRPr lang="en-US"/>
          </a:p>
        </p:txBody>
      </p:sp>
      <p:sp>
        <p:nvSpPr>
          <p:cNvPr id="5" name="Footer Placeholder 4">
            <a:extLst>
              <a:ext uri="{FF2B5EF4-FFF2-40B4-BE49-F238E27FC236}">
                <a16:creationId xmlns:a16="http://schemas.microsoft.com/office/drawing/2014/main" id="{6BEAD6A2-EA30-4F6A-84AD-608F6D1B1F4F}"/>
              </a:ext>
            </a:extLst>
          </p:cNvPr>
          <p:cNvSpPr>
            <a:spLocks noGrp="1"/>
          </p:cNvSpPr>
          <p:nvPr>
            <p:ph type="ftr" sz="quarter" idx="11"/>
          </p:nvPr>
        </p:nvSpPr>
        <p:spPr/>
        <p:txBody>
          <a:bodyPr/>
          <a:lstStyle>
            <a:lvl1pPr>
              <a:defRPr/>
            </a:lvl1pPr>
          </a:lstStyle>
          <a:p>
            <a:pPr>
              <a:defRPr/>
            </a:pPr>
            <a:r>
              <a:rPr lang="en-US"/>
              <a:t>Proprietary and Confidential Information</a:t>
            </a:r>
          </a:p>
        </p:txBody>
      </p:sp>
      <p:sp>
        <p:nvSpPr>
          <p:cNvPr id="6" name="Slide Number Placeholder 5">
            <a:extLst>
              <a:ext uri="{FF2B5EF4-FFF2-40B4-BE49-F238E27FC236}">
                <a16:creationId xmlns:a16="http://schemas.microsoft.com/office/drawing/2014/main" id="{B265CAA7-6A38-4CC2-8B62-C67EC1602DA0}"/>
              </a:ext>
            </a:extLst>
          </p:cNvPr>
          <p:cNvSpPr>
            <a:spLocks noGrp="1"/>
          </p:cNvSpPr>
          <p:nvPr>
            <p:ph type="sldNum" sz="quarter" idx="12"/>
          </p:nvPr>
        </p:nvSpPr>
        <p:spPr/>
        <p:txBody>
          <a:bodyPr/>
          <a:lstStyle>
            <a:lvl1pPr>
              <a:defRPr/>
            </a:lvl1pPr>
          </a:lstStyle>
          <a:p>
            <a:pPr>
              <a:defRPr/>
            </a:pPr>
            <a:fld id="{E68265C9-3FB3-45F2-8CF0-5DD3557E2C60}" type="slidenum">
              <a:rPr lang="en-US" altLang="en-US"/>
              <a:pPr>
                <a:defRPr/>
              </a:pPr>
              <a:t>‹#›</a:t>
            </a:fld>
            <a:endParaRPr lang="en-US" altLang="en-US"/>
          </a:p>
        </p:txBody>
      </p:sp>
    </p:spTree>
    <p:extLst>
      <p:ext uri="{BB962C8B-B14F-4D97-AF65-F5344CB8AC3E}">
        <p14:creationId xmlns:p14="http://schemas.microsoft.com/office/powerpoint/2010/main" val="2614119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8B072A-29F0-4C50-8491-F4ECFD4B0894}"/>
              </a:ext>
            </a:extLst>
          </p:cNvPr>
          <p:cNvSpPr>
            <a:spLocks noGrp="1"/>
          </p:cNvSpPr>
          <p:nvPr>
            <p:ph type="dt" sz="half" idx="10"/>
          </p:nvPr>
        </p:nvSpPr>
        <p:spPr/>
        <p:txBody>
          <a:bodyPr/>
          <a:lstStyle>
            <a:lvl1pPr>
              <a:defRPr/>
            </a:lvl1pPr>
          </a:lstStyle>
          <a:p>
            <a:pPr>
              <a:defRPr/>
            </a:pPr>
            <a:fld id="{E6EF9688-8ABA-4224-9561-B0E934F69051}" type="datetime1">
              <a:rPr lang="en-US"/>
              <a:pPr>
                <a:defRPr/>
              </a:pPr>
              <a:t>20-Feb-20</a:t>
            </a:fld>
            <a:endParaRPr lang="en-US"/>
          </a:p>
        </p:txBody>
      </p:sp>
      <p:sp>
        <p:nvSpPr>
          <p:cNvPr id="5" name="Footer Placeholder 4">
            <a:extLst>
              <a:ext uri="{FF2B5EF4-FFF2-40B4-BE49-F238E27FC236}">
                <a16:creationId xmlns:a16="http://schemas.microsoft.com/office/drawing/2014/main" id="{9BF069C3-2114-4513-A8CF-468434AA4D14}"/>
              </a:ext>
            </a:extLst>
          </p:cNvPr>
          <p:cNvSpPr>
            <a:spLocks noGrp="1"/>
          </p:cNvSpPr>
          <p:nvPr>
            <p:ph type="ftr" sz="quarter" idx="11"/>
          </p:nvPr>
        </p:nvSpPr>
        <p:spPr/>
        <p:txBody>
          <a:bodyPr/>
          <a:lstStyle>
            <a:lvl1pPr>
              <a:defRPr/>
            </a:lvl1pPr>
          </a:lstStyle>
          <a:p>
            <a:pPr>
              <a:defRPr/>
            </a:pPr>
            <a:r>
              <a:rPr lang="en-US"/>
              <a:t>Proprietary and Confidential Information</a:t>
            </a:r>
          </a:p>
        </p:txBody>
      </p:sp>
      <p:sp>
        <p:nvSpPr>
          <p:cNvPr id="6" name="Slide Number Placeholder 5">
            <a:extLst>
              <a:ext uri="{FF2B5EF4-FFF2-40B4-BE49-F238E27FC236}">
                <a16:creationId xmlns:a16="http://schemas.microsoft.com/office/drawing/2014/main" id="{A4B9FEE9-C105-4D08-BA58-523D393F9069}"/>
              </a:ext>
            </a:extLst>
          </p:cNvPr>
          <p:cNvSpPr>
            <a:spLocks noGrp="1"/>
          </p:cNvSpPr>
          <p:nvPr>
            <p:ph type="sldNum" sz="quarter" idx="12"/>
          </p:nvPr>
        </p:nvSpPr>
        <p:spPr/>
        <p:txBody>
          <a:bodyPr/>
          <a:lstStyle>
            <a:lvl1pPr>
              <a:defRPr/>
            </a:lvl1pPr>
          </a:lstStyle>
          <a:p>
            <a:pPr>
              <a:defRPr/>
            </a:pPr>
            <a:fld id="{9E135F32-5E2A-4227-9839-B0B2D7B0DC17}" type="slidenum">
              <a:rPr lang="en-US" altLang="en-US"/>
              <a:pPr>
                <a:defRPr/>
              </a:pPr>
              <a:t>‹#›</a:t>
            </a:fld>
            <a:endParaRPr lang="en-US" altLang="en-US"/>
          </a:p>
        </p:txBody>
      </p:sp>
    </p:spTree>
    <p:extLst>
      <p:ext uri="{BB962C8B-B14F-4D97-AF65-F5344CB8AC3E}">
        <p14:creationId xmlns:p14="http://schemas.microsoft.com/office/powerpoint/2010/main" val="4143599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459A2C6-2A29-47EC-8E80-944326AFDE15}"/>
              </a:ext>
            </a:extLst>
          </p:cNvPr>
          <p:cNvSpPr>
            <a:spLocks noGrp="1"/>
          </p:cNvSpPr>
          <p:nvPr>
            <p:ph type="dt" sz="half" idx="10"/>
          </p:nvPr>
        </p:nvSpPr>
        <p:spPr/>
        <p:txBody>
          <a:bodyPr/>
          <a:lstStyle>
            <a:lvl1pPr>
              <a:defRPr/>
            </a:lvl1pPr>
          </a:lstStyle>
          <a:p>
            <a:pPr>
              <a:defRPr/>
            </a:pPr>
            <a:fld id="{B2BC804F-D81D-49C2-AD38-0C9517951DC4}" type="datetime1">
              <a:rPr lang="en-US"/>
              <a:pPr>
                <a:defRPr/>
              </a:pPr>
              <a:t>20-Feb-20</a:t>
            </a:fld>
            <a:endParaRPr lang="en-US"/>
          </a:p>
        </p:txBody>
      </p:sp>
      <p:sp>
        <p:nvSpPr>
          <p:cNvPr id="6" name="Footer Placeholder 4">
            <a:extLst>
              <a:ext uri="{FF2B5EF4-FFF2-40B4-BE49-F238E27FC236}">
                <a16:creationId xmlns:a16="http://schemas.microsoft.com/office/drawing/2014/main" id="{8A1F22EC-4D5F-4DB9-A4EB-49C07E2AD22D}"/>
              </a:ext>
            </a:extLst>
          </p:cNvPr>
          <p:cNvSpPr>
            <a:spLocks noGrp="1"/>
          </p:cNvSpPr>
          <p:nvPr>
            <p:ph type="ftr" sz="quarter" idx="11"/>
          </p:nvPr>
        </p:nvSpPr>
        <p:spPr/>
        <p:txBody>
          <a:bodyPr/>
          <a:lstStyle>
            <a:lvl1pPr>
              <a:defRPr/>
            </a:lvl1pPr>
          </a:lstStyle>
          <a:p>
            <a:pPr>
              <a:defRPr/>
            </a:pPr>
            <a:r>
              <a:rPr lang="en-US"/>
              <a:t>Proprietary and Confidential Information</a:t>
            </a:r>
          </a:p>
        </p:txBody>
      </p:sp>
      <p:sp>
        <p:nvSpPr>
          <p:cNvPr id="7" name="Slide Number Placeholder 5">
            <a:extLst>
              <a:ext uri="{FF2B5EF4-FFF2-40B4-BE49-F238E27FC236}">
                <a16:creationId xmlns:a16="http://schemas.microsoft.com/office/drawing/2014/main" id="{5EDAA0B5-9B8E-4DA1-A97E-95C75732A755}"/>
              </a:ext>
            </a:extLst>
          </p:cNvPr>
          <p:cNvSpPr>
            <a:spLocks noGrp="1"/>
          </p:cNvSpPr>
          <p:nvPr>
            <p:ph type="sldNum" sz="quarter" idx="12"/>
          </p:nvPr>
        </p:nvSpPr>
        <p:spPr/>
        <p:txBody>
          <a:bodyPr/>
          <a:lstStyle>
            <a:lvl1pPr>
              <a:defRPr/>
            </a:lvl1pPr>
          </a:lstStyle>
          <a:p>
            <a:pPr>
              <a:defRPr/>
            </a:pPr>
            <a:fld id="{8AC003F9-3C88-4C75-913C-8C613DAEC8D6}" type="slidenum">
              <a:rPr lang="en-US" altLang="en-US"/>
              <a:pPr>
                <a:defRPr/>
              </a:pPr>
              <a:t>‹#›</a:t>
            </a:fld>
            <a:endParaRPr lang="en-US" altLang="en-US"/>
          </a:p>
        </p:txBody>
      </p:sp>
    </p:spTree>
    <p:extLst>
      <p:ext uri="{BB962C8B-B14F-4D97-AF65-F5344CB8AC3E}">
        <p14:creationId xmlns:p14="http://schemas.microsoft.com/office/powerpoint/2010/main" val="537391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13CDDC9-13B9-44CE-A0E4-A9F011A75752}"/>
              </a:ext>
            </a:extLst>
          </p:cNvPr>
          <p:cNvSpPr>
            <a:spLocks noGrp="1"/>
          </p:cNvSpPr>
          <p:nvPr>
            <p:ph type="dt" sz="half" idx="10"/>
          </p:nvPr>
        </p:nvSpPr>
        <p:spPr/>
        <p:txBody>
          <a:bodyPr/>
          <a:lstStyle>
            <a:lvl1pPr>
              <a:defRPr/>
            </a:lvl1pPr>
          </a:lstStyle>
          <a:p>
            <a:pPr>
              <a:defRPr/>
            </a:pPr>
            <a:fld id="{774657DF-0634-4437-AE38-3EFD21DA2FFC}" type="datetime1">
              <a:rPr lang="en-US"/>
              <a:pPr>
                <a:defRPr/>
              </a:pPr>
              <a:t>20-Feb-20</a:t>
            </a:fld>
            <a:endParaRPr lang="en-US"/>
          </a:p>
        </p:txBody>
      </p:sp>
      <p:sp>
        <p:nvSpPr>
          <p:cNvPr id="8" name="Footer Placeholder 4">
            <a:extLst>
              <a:ext uri="{FF2B5EF4-FFF2-40B4-BE49-F238E27FC236}">
                <a16:creationId xmlns:a16="http://schemas.microsoft.com/office/drawing/2014/main" id="{E4CA9E98-5E70-4312-A0FA-243C22945E4C}"/>
              </a:ext>
            </a:extLst>
          </p:cNvPr>
          <p:cNvSpPr>
            <a:spLocks noGrp="1"/>
          </p:cNvSpPr>
          <p:nvPr>
            <p:ph type="ftr" sz="quarter" idx="11"/>
          </p:nvPr>
        </p:nvSpPr>
        <p:spPr/>
        <p:txBody>
          <a:bodyPr/>
          <a:lstStyle>
            <a:lvl1pPr>
              <a:defRPr/>
            </a:lvl1pPr>
          </a:lstStyle>
          <a:p>
            <a:pPr>
              <a:defRPr/>
            </a:pPr>
            <a:r>
              <a:rPr lang="en-US"/>
              <a:t>Proprietary and Confidential Information</a:t>
            </a:r>
          </a:p>
        </p:txBody>
      </p:sp>
      <p:sp>
        <p:nvSpPr>
          <p:cNvPr id="9" name="Slide Number Placeholder 5">
            <a:extLst>
              <a:ext uri="{FF2B5EF4-FFF2-40B4-BE49-F238E27FC236}">
                <a16:creationId xmlns:a16="http://schemas.microsoft.com/office/drawing/2014/main" id="{A37A023A-13F8-4D57-BBEA-11691C704AB0}"/>
              </a:ext>
            </a:extLst>
          </p:cNvPr>
          <p:cNvSpPr>
            <a:spLocks noGrp="1"/>
          </p:cNvSpPr>
          <p:nvPr>
            <p:ph type="sldNum" sz="quarter" idx="12"/>
          </p:nvPr>
        </p:nvSpPr>
        <p:spPr/>
        <p:txBody>
          <a:bodyPr/>
          <a:lstStyle>
            <a:lvl1pPr>
              <a:defRPr/>
            </a:lvl1pPr>
          </a:lstStyle>
          <a:p>
            <a:pPr>
              <a:defRPr/>
            </a:pPr>
            <a:fld id="{E9ABFF95-BCA4-4B8F-9842-91F74225E2F4}" type="slidenum">
              <a:rPr lang="en-US" altLang="en-US"/>
              <a:pPr>
                <a:defRPr/>
              </a:pPr>
              <a:t>‹#›</a:t>
            </a:fld>
            <a:endParaRPr lang="en-US" altLang="en-US"/>
          </a:p>
        </p:txBody>
      </p:sp>
    </p:spTree>
    <p:extLst>
      <p:ext uri="{BB962C8B-B14F-4D97-AF65-F5344CB8AC3E}">
        <p14:creationId xmlns:p14="http://schemas.microsoft.com/office/powerpoint/2010/main" val="3330888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81149" y="136525"/>
            <a:ext cx="8229600" cy="809897"/>
          </a:xfrm>
        </p:spPr>
        <p:txBody>
          <a:bodyPr/>
          <a:lstStyle>
            <a:lvl1pPr marL="342900" indent="-342900" algn="ctr" rtl="0" eaLnBrk="1" fontAlgn="base" hangingPunct="1">
              <a:spcBef>
                <a:spcPct val="20000"/>
              </a:spcBef>
              <a:spcAft>
                <a:spcPct val="0"/>
              </a:spcAft>
              <a:buFont typeface="Arial" panose="020B0604020202020204" pitchFamily="34" charset="0"/>
              <a:buNone/>
              <a:defRPr lang="en-US" sz="3600" kern="1200" dirty="0">
                <a:solidFill>
                  <a:srgbClr val="002060"/>
                </a:solidFill>
                <a:latin typeface="Tahoma" panose="020B0604030504040204" pitchFamily="34" charset="0"/>
                <a:ea typeface="+mn-ea"/>
                <a:cs typeface="Tahoma" panose="020B0604030504040204" pitchFamily="34" charset="0"/>
              </a:defRPr>
            </a:lvl1pPr>
          </a:lstStyle>
          <a:p>
            <a:r>
              <a:rPr lang="en-US" dirty="0"/>
              <a:t>Click to edit Master title style</a:t>
            </a:r>
          </a:p>
        </p:txBody>
      </p:sp>
      <p:sp>
        <p:nvSpPr>
          <p:cNvPr id="3" name="Date Placeholder 3">
            <a:extLst>
              <a:ext uri="{FF2B5EF4-FFF2-40B4-BE49-F238E27FC236}">
                <a16:creationId xmlns:a16="http://schemas.microsoft.com/office/drawing/2014/main" id="{8E954702-1BCA-4954-A61A-BC9BE2F21CA4}"/>
              </a:ext>
            </a:extLst>
          </p:cNvPr>
          <p:cNvSpPr>
            <a:spLocks noGrp="1"/>
          </p:cNvSpPr>
          <p:nvPr>
            <p:ph type="dt" sz="half" idx="10"/>
          </p:nvPr>
        </p:nvSpPr>
        <p:spPr/>
        <p:txBody>
          <a:bodyPr/>
          <a:lstStyle>
            <a:lvl1pPr>
              <a:defRPr/>
            </a:lvl1pPr>
          </a:lstStyle>
          <a:p>
            <a:pPr>
              <a:defRPr/>
            </a:pPr>
            <a:fld id="{31001327-DE72-4E4F-B535-5ECB1C283C7E}" type="datetime1">
              <a:rPr lang="en-US"/>
              <a:pPr>
                <a:defRPr/>
              </a:pPr>
              <a:t>20-Feb-20</a:t>
            </a:fld>
            <a:endParaRPr lang="en-US"/>
          </a:p>
        </p:txBody>
      </p:sp>
      <p:sp>
        <p:nvSpPr>
          <p:cNvPr id="4" name="Footer Placeholder 4">
            <a:extLst>
              <a:ext uri="{FF2B5EF4-FFF2-40B4-BE49-F238E27FC236}">
                <a16:creationId xmlns:a16="http://schemas.microsoft.com/office/drawing/2014/main" id="{F352F7AA-4768-44CB-8CCF-290DB927FEEE}"/>
              </a:ext>
            </a:extLst>
          </p:cNvPr>
          <p:cNvSpPr>
            <a:spLocks noGrp="1"/>
          </p:cNvSpPr>
          <p:nvPr>
            <p:ph type="ftr" sz="quarter" idx="11"/>
          </p:nvPr>
        </p:nvSpPr>
        <p:spPr/>
        <p:txBody>
          <a:bodyPr/>
          <a:lstStyle>
            <a:lvl1pPr>
              <a:defRPr/>
            </a:lvl1pPr>
          </a:lstStyle>
          <a:p>
            <a:pPr>
              <a:defRPr/>
            </a:pPr>
            <a:r>
              <a:rPr lang="en-US"/>
              <a:t>Proprietary and Confidential Information</a:t>
            </a:r>
          </a:p>
        </p:txBody>
      </p:sp>
      <p:sp>
        <p:nvSpPr>
          <p:cNvPr id="5" name="Slide Number Placeholder 5">
            <a:extLst>
              <a:ext uri="{FF2B5EF4-FFF2-40B4-BE49-F238E27FC236}">
                <a16:creationId xmlns:a16="http://schemas.microsoft.com/office/drawing/2014/main" id="{F8C4B032-3F21-48D1-9555-49E0A0C2716E}"/>
              </a:ext>
            </a:extLst>
          </p:cNvPr>
          <p:cNvSpPr>
            <a:spLocks noGrp="1"/>
          </p:cNvSpPr>
          <p:nvPr>
            <p:ph type="sldNum" sz="quarter" idx="12"/>
          </p:nvPr>
        </p:nvSpPr>
        <p:spPr/>
        <p:txBody>
          <a:bodyPr/>
          <a:lstStyle>
            <a:lvl1pPr>
              <a:defRPr/>
            </a:lvl1pPr>
          </a:lstStyle>
          <a:p>
            <a:pPr>
              <a:defRPr/>
            </a:pPr>
            <a:fld id="{2C084881-6A60-40A9-854D-3E1F742CDADF}" type="slidenum">
              <a:rPr lang="en-US" altLang="en-US"/>
              <a:pPr>
                <a:defRPr/>
              </a:pPr>
              <a:t>‹#›</a:t>
            </a:fld>
            <a:endParaRPr lang="en-US" altLang="en-US"/>
          </a:p>
        </p:txBody>
      </p:sp>
    </p:spTree>
    <p:extLst>
      <p:ext uri="{BB962C8B-B14F-4D97-AF65-F5344CB8AC3E}">
        <p14:creationId xmlns:p14="http://schemas.microsoft.com/office/powerpoint/2010/main" val="3080425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ADCCAE0-2399-451E-BF3C-8D5574BF6B59}"/>
              </a:ext>
            </a:extLst>
          </p:cNvPr>
          <p:cNvSpPr>
            <a:spLocks noGrp="1"/>
          </p:cNvSpPr>
          <p:nvPr>
            <p:ph type="dt" sz="half" idx="10"/>
          </p:nvPr>
        </p:nvSpPr>
        <p:spPr/>
        <p:txBody>
          <a:bodyPr/>
          <a:lstStyle>
            <a:lvl1pPr>
              <a:defRPr/>
            </a:lvl1pPr>
          </a:lstStyle>
          <a:p>
            <a:pPr>
              <a:defRPr/>
            </a:pPr>
            <a:fld id="{293F91BE-DD24-403F-B1D9-8543EBE8F0CC}" type="datetime1">
              <a:rPr lang="en-US"/>
              <a:pPr>
                <a:defRPr/>
              </a:pPr>
              <a:t>20-Feb-20</a:t>
            </a:fld>
            <a:endParaRPr lang="en-US"/>
          </a:p>
        </p:txBody>
      </p:sp>
      <p:sp>
        <p:nvSpPr>
          <p:cNvPr id="3" name="Footer Placeholder 4">
            <a:extLst>
              <a:ext uri="{FF2B5EF4-FFF2-40B4-BE49-F238E27FC236}">
                <a16:creationId xmlns:a16="http://schemas.microsoft.com/office/drawing/2014/main" id="{0ACC18A6-49B6-40AE-AEA4-CE80EE920BA7}"/>
              </a:ext>
            </a:extLst>
          </p:cNvPr>
          <p:cNvSpPr>
            <a:spLocks noGrp="1"/>
          </p:cNvSpPr>
          <p:nvPr>
            <p:ph type="ftr" sz="quarter" idx="11"/>
          </p:nvPr>
        </p:nvSpPr>
        <p:spPr/>
        <p:txBody>
          <a:bodyPr/>
          <a:lstStyle>
            <a:lvl1pPr>
              <a:defRPr/>
            </a:lvl1pPr>
          </a:lstStyle>
          <a:p>
            <a:pPr>
              <a:defRPr/>
            </a:pPr>
            <a:r>
              <a:rPr lang="en-US"/>
              <a:t>Proprietary and Confidential Information</a:t>
            </a:r>
          </a:p>
        </p:txBody>
      </p:sp>
      <p:sp>
        <p:nvSpPr>
          <p:cNvPr id="4" name="Slide Number Placeholder 5">
            <a:extLst>
              <a:ext uri="{FF2B5EF4-FFF2-40B4-BE49-F238E27FC236}">
                <a16:creationId xmlns:a16="http://schemas.microsoft.com/office/drawing/2014/main" id="{98A9821B-874E-45B9-87CC-0EC5ABAC36A0}"/>
              </a:ext>
            </a:extLst>
          </p:cNvPr>
          <p:cNvSpPr>
            <a:spLocks noGrp="1"/>
          </p:cNvSpPr>
          <p:nvPr>
            <p:ph type="sldNum" sz="quarter" idx="12"/>
          </p:nvPr>
        </p:nvSpPr>
        <p:spPr/>
        <p:txBody>
          <a:bodyPr/>
          <a:lstStyle>
            <a:lvl1pPr>
              <a:defRPr/>
            </a:lvl1pPr>
          </a:lstStyle>
          <a:p>
            <a:pPr>
              <a:defRPr/>
            </a:pPr>
            <a:fld id="{085FEE8A-F8CA-4036-A060-4C31AF897F0E}" type="slidenum">
              <a:rPr lang="en-US" altLang="en-US"/>
              <a:pPr>
                <a:defRPr/>
              </a:pPr>
              <a:t>‹#›</a:t>
            </a:fld>
            <a:endParaRPr lang="en-US" altLang="en-US"/>
          </a:p>
        </p:txBody>
      </p:sp>
    </p:spTree>
    <p:extLst>
      <p:ext uri="{BB962C8B-B14F-4D97-AF65-F5344CB8AC3E}">
        <p14:creationId xmlns:p14="http://schemas.microsoft.com/office/powerpoint/2010/main" val="28546185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D074E8AA-A76F-4882-B468-1C1CEC372B57}"/>
              </a:ext>
            </a:extLst>
          </p:cNvPr>
          <p:cNvSpPr>
            <a:spLocks noGrp="1"/>
          </p:cNvSpPr>
          <p:nvPr>
            <p:ph type="dt" sz="half" idx="10"/>
          </p:nvPr>
        </p:nvSpPr>
        <p:spPr/>
        <p:txBody>
          <a:bodyPr/>
          <a:lstStyle>
            <a:lvl1pPr>
              <a:defRPr/>
            </a:lvl1pPr>
          </a:lstStyle>
          <a:p>
            <a:pPr>
              <a:defRPr/>
            </a:pPr>
            <a:fld id="{68930094-D77E-440E-956B-06749CB0A814}" type="datetime1">
              <a:rPr lang="en-US"/>
              <a:pPr>
                <a:defRPr/>
              </a:pPr>
              <a:t>20-Feb-20</a:t>
            </a:fld>
            <a:endParaRPr lang="en-US"/>
          </a:p>
        </p:txBody>
      </p:sp>
      <p:sp>
        <p:nvSpPr>
          <p:cNvPr id="6" name="Footer Placeholder 4">
            <a:extLst>
              <a:ext uri="{FF2B5EF4-FFF2-40B4-BE49-F238E27FC236}">
                <a16:creationId xmlns:a16="http://schemas.microsoft.com/office/drawing/2014/main" id="{D8856A00-AFDB-4CA2-BC19-C97E2AAA0077}"/>
              </a:ext>
            </a:extLst>
          </p:cNvPr>
          <p:cNvSpPr>
            <a:spLocks noGrp="1"/>
          </p:cNvSpPr>
          <p:nvPr>
            <p:ph type="ftr" sz="quarter" idx="11"/>
          </p:nvPr>
        </p:nvSpPr>
        <p:spPr/>
        <p:txBody>
          <a:bodyPr/>
          <a:lstStyle>
            <a:lvl1pPr>
              <a:defRPr/>
            </a:lvl1pPr>
          </a:lstStyle>
          <a:p>
            <a:pPr>
              <a:defRPr/>
            </a:pPr>
            <a:r>
              <a:rPr lang="en-US"/>
              <a:t>Proprietary and Confidential Information</a:t>
            </a:r>
          </a:p>
        </p:txBody>
      </p:sp>
      <p:sp>
        <p:nvSpPr>
          <p:cNvPr id="7" name="Slide Number Placeholder 5">
            <a:extLst>
              <a:ext uri="{FF2B5EF4-FFF2-40B4-BE49-F238E27FC236}">
                <a16:creationId xmlns:a16="http://schemas.microsoft.com/office/drawing/2014/main" id="{D58C1D17-691B-47B9-8228-1EB59346DEF1}"/>
              </a:ext>
            </a:extLst>
          </p:cNvPr>
          <p:cNvSpPr>
            <a:spLocks noGrp="1"/>
          </p:cNvSpPr>
          <p:nvPr>
            <p:ph type="sldNum" sz="quarter" idx="12"/>
          </p:nvPr>
        </p:nvSpPr>
        <p:spPr/>
        <p:txBody>
          <a:bodyPr/>
          <a:lstStyle>
            <a:lvl1pPr>
              <a:defRPr/>
            </a:lvl1pPr>
          </a:lstStyle>
          <a:p>
            <a:pPr>
              <a:defRPr/>
            </a:pPr>
            <a:fld id="{5B43757B-B9DF-4EF6-8A57-852652AF7B0F}" type="slidenum">
              <a:rPr lang="en-US" altLang="en-US"/>
              <a:pPr>
                <a:defRPr/>
              </a:pPr>
              <a:t>‹#›</a:t>
            </a:fld>
            <a:endParaRPr lang="en-US" altLang="en-US"/>
          </a:p>
        </p:txBody>
      </p:sp>
    </p:spTree>
    <p:extLst>
      <p:ext uri="{BB962C8B-B14F-4D97-AF65-F5344CB8AC3E}">
        <p14:creationId xmlns:p14="http://schemas.microsoft.com/office/powerpoint/2010/main" val="1570188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1D33C8C-F6AC-4CE7-91DE-834856A4D283}"/>
              </a:ext>
            </a:extLst>
          </p:cNvPr>
          <p:cNvSpPr>
            <a:spLocks noGrp="1"/>
          </p:cNvSpPr>
          <p:nvPr>
            <p:ph type="dt" sz="half" idx="10"/>
          </p:nvPr>
        </p:nvSpPr>
        <p:spPr/>
        <p:txBody>
          <a:bodyPr/>
          <a:lstStyle>
            <a:lvl1pPr>
              <a:defRPr/>
            </a:lvl1pPr>
          </a:lstStyle>
          <a:p>
            <a:pPr>
              <a:defRPr/>
            </a:pPr>
            <a:fld id="{6DCF9CFA-281D-4EA0-BE06-449DFD7F1672}" type="datetime1">
              <a:rPr lang="en-US"/>
              <a:pPr>
                <a:defRPr/>
              </a:pPr>
              <a:t>20-Feb-20</a:t>
            </a:fld>
            <a:endParaRPr lang="en-US"/>
          </a:p>
        </p:txBody>
      </p:sp>
      <p:sp>
        <p:nvSpPr>
          <p:cNvPr id="6" name="Footer Placeholder 4">
            <a:extLst>
              <a:ext uri="{FF2B5EF4-FFF2-40B4-BE49-F238E27FC236}">
                <a16:creationId xmlns:a16="http://schemas.microsoft.com/office/drawing/2014/main" id="{AD34AE3B-59D0-4200-80A6-743077941A3E}"/>
              </a:ext>
            </a:extLst>
          </p:cNvPr>
          <p:cNvSpPr>
            <a:spLocks noGrp="1"/>
          </p:cNvSpPr>
          <p:nvPr>
            <p:ph type="ftr" sz="quarter" idx="11"/>
          </p:nvPr>
        </p:nvSpPr>
        <p:spPr/>
        <p:txBody>
          <a:bodyPr/>
          <a:lstStyle>
            <a:lvl1pPr>
              <a:defRPr/>
            </a:lvl1pPr>
          </a:lstStyle>
          <a:p>
            <a:pPr>
              <a:defRPr/>
            </a:pPr>
            <a:r>
              <a:rPr lang="en-US"/>
              <a:t>Proprietary and Confidential Information</a:t>
            </a:r>
          </a:p>
        </p:txBody>
      </p:sp>
      <p:sp>
        <p:nvSpPr>
          <p:cNvPr id="7" name="Slide Number Placeholder 5">
            <a:extLst>
              <a:ext uri="{FF2B5EF4-FFF2-40B4-BE49-F238E27FC236}">
                <a16:creationId xmlns:a16="http://schemas.microsoft.com/office/drawing/2014/main" id="{549B69E8-33A1-4648-BC67-223187EDD22F}"/>
              </a:ext>
            </a:extLst>
          </p:cNvPr>
          <p:cNvSpPr>
            <a:spLocks noGrp="1"/>
          </p:cNvSpPr>
          <p:nvPr>
            <p:ph type="sldNum" sz="quarter" idx="12"/>
          </p:nvPr>
        </p:nvSpPr>
        <p:spPr/>
        <p:txBody>
          <a:bodyPr/>
          <a:lstStyle>
            <a:lvl1pPr>
              <a:defRPr/>
            </a:lvl1pPr>
          </a:lstStyle>
          <a:p>
            <a:pPr>
              <a:defRPr/>
            </a:pPr>
            <a:fld id="{717E73AE-77DD-4AC6-9433-FF05D18C39FF}" type="slidenum">
              <a:rPr lang="en-US" altLang="en-US"/>
              <a:pPr>
                <a:defRPr/>
              </a:pPr>
              <a:t>‹#›</a:t>
            </a:fld>
            <a:endParaRPr lang="en-US" altLang="en-US"/>
          </a:p>
        </p:txBody>
      </p:sp>
    </p:spTree>
    <p:extLst>
      <p:ext uri="{BB962C8B-B14F-4D97-AF65-F5344CB8AC3E}">
        <p14:creationId xmlns:p14="http://schemas.microsoft.com/office/powerpoint/2010/main" val="3541906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DF4FF"/>
            </a:gs>
            <a:gs pos="100000">
              <a:srgbClr val="FFFFFF"/>
            </a:gs>
          </a:gsLst>
          <a:lin ang="5400000" scaled="1"/>
        </a:gradFill>
        <a:effectLst/>
      </p:bgPr>
    </p:bg>
    <p:spTree>
      <p:nvGrpSpPr>
        <p:cNvPr id="1" name=""/>
        <p:cNvGrpSpPr/>
        <p:nvPr/>
      </p:nvGrpSpPr>
      <p:grpSpPr>
        <a:xfrm>
          <a:off x="0" y="0"/>
          <a:ext cx="0" cy="0"/>
          <a:chOff x="0" y="0"/>
          <a:chExt cx="0" cy="0"/>
        </a:xfrm>
      </p:grpSpPr>
      <p:pic>
        <p:nvPicPr>
          <p:cNvPr id="1026" name="Picture 9" descr="header-bg">
            <a:extLst>
              <a:ext uri="{FF2B5EF4-FFF2-40B4-BE49-F238E27FC236}">
                <a16:creationId xmlns:a16="http://schemas.microsoft.com/office/drawing/2014/main" id="{061B4433-BCD7-41F7-8D81-76028FA03A69}"/>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4714875"/>
            <a:ext cx="91440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a:extLst>
              <a:ext uri="{FF2B5EF4-FFF2-40B4-BE49-F238E27FC236}">
                <a16:creationId xmlns:a16="http://schemas.microsoft.com/office/drawing/2014/main" id="{E97A9B45-4F80-4EEF-8183-DC43F4B08C9E}"/>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Text Placeholder 2">
            <a:extLst>
              <a:ext uri="{FF2B5EF4-FFF2-40B4-BE49-F238E27FC236}">
                <a16:creationId xmlns:a16="http://schemas.microsoft.com/office/drawing/2014/main" id="{C60FFC23-6105-4BC9-A7E2-DD027E5E9DA7}"/>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ACE7878-1CF8-4E6F-AED8-2CDEFCC33A36}"/>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913FE2AD-7878-438A-A3DF-46777E00B26D}" type="datetime1">
              <a:rPr lang="en-US"/>
              <a:pPr>
                <a:defRPr/>
              </a:pPr>
              <a:t>20-Feb-20</a:t>
            </a:fld>
            <a:endParaRPr lang="en-US"/>
          </a:p>
        </p:txBody>
      </p:sp>
      <p:sp>
        <p:nvSpPr>
          <p:cNvPr id="5" name="Footer Placeholder 4">
            <a:extLst>
              <a:ext uri="{FF2B5EF4-FFF2-40B4-BE49-F238E27FC236}">
                <a16:creationId xmlns:a16="http://schemas.microsoft.com/office/drawing/2014/main" id="{C012513A-AFD7-4487-BBF2-915B3BF7A3C4}"/>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34" charset="0"/>
                <a:cs typeface="Arial" charset="0"/>
              </a:defRPr>
            </a:lvl1pPr>
          </a:lstStyle>
          <a:p>
            <a:pPr>
              <a:defRPr/>
            </a:pPr>
            <a:r>
              <a:rPr lang="en-US"/>
              <a:t>Proprietary and Confidential Information</a:t>
            </a:r>
          </a:p>
        </p:txBody>
      </p:sp>
      <p:sp>
        <p:nvSpPr>
          <p:cNvPr id="6" name="Slide Number Placeholder 5">
            <a:extLst>
              <a:ext uri="{FF2B5EF4-FFF2-40B4-BE49-F238E27FC236}">
                <a16:creationId xmlns:a16="http://schemas.microsoft.com/office/drawing/2014/main" id="{524359CC-C817-48F8-BDD7-540920D89E38}"/>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2DD73F50-B142-4843-A30B-858EB5BF8DCB}" type="slidenum">
              <a:rPr lang="en-US" altLang="en-US"/>
              <a:pPr>
                <a:defRPr/>
              </a:pPr>
              <a:t>‹#›</a:t>
            </a:fld>
            <a:endParaRPr lang="en-US" altLang="en-US"/>
          </a:p>
        </p:txBody>
      </p:sp>
      <p:pic>
        <p:nvPicPr>
          <p:cNvPr id="1032" name="Picture 7" descr="PA-logo">
            <a:extLst>
              <a:ext uri="{FF2B5EF4-FFF2-40B4-BE49-F238E27FC236}">
                <a16:creationId xmlns:a16="http://schemas.microsoft.com/office/drawing/2014/main" id="{91C0F01C-4973-4217-BC7B-DA0608928E27}"/>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52400" y="5524500"/>
            <a:ext cx="2619375"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en.wikipedia.org/wiki/Seal_(emblem)" TargetMode="Externa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diagramLayout" Target="../diagrams/layout4.xml"/><Relationship Id="rId18" Type="http://schemas.openxmlformats.org/officeDocument/2006/relationships/diagramLayout" Target="../diagrams/layout5.xml"/><Relationship Id="rId3" Type="http://schemas.openxmlformats.org/officeDocument/2006/relationships/diagramLayout" Target="../diagrams/layout2.xml"/><Relationship Id="rId21" Type="http://schemas.microsoft.com/office/2007/relationships/diagramDrawing" Target="../diagrams/drawing5.xml"/><Relationship Id="rId7" Type="http://schemas.openxmlformats.org/officeDocument/2006/relationships/diagramData" Target="../diagrams/data3.xml"/><Relationship Id="rId12" Type="http://schemas.openxmlformats.org/officeDocument/2006/relationships/diagramData" Target="../diagrams/data4.xml"/><Relationship Id="rId17" Type="http://schemas.openxmlformats.org/officeDocument/2006/relationships/diagramData" Target="../diagrams/data5.xml"/><Relationship Id="rId2" Type="http://schemas.openxmlformats.org/officeDocument/2006/relationships/diagramData" Target="../diagrams/data2.xml"/><Relationship Id="rId16" Type="http://schemas.microsoft.com/office/2007/relationships/diagramDrawing" Target="../diagrams/drawing4.xml"/><Relationship Id="rId20" Type="http://schemas.openxmlformats.org/officeDocument/2006/relationships/diagramColors" Target="../diagrams/colors5.xml"/><Relationship Id="rId1" Type="http://schemas.openxmlformats.org/officeDocument/2006/relationships/slideLayout" Target="../slideLayouts/slideLayout7.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5" Type="http://schemas.openxmlformats.org/officeDocument/2006/relationships/diagramColors" Target="../diagrams/colors4.xml"/><Relationship Id="rId10" Type="http://schemas.openxmlformats.org/officeDocument/2006/relationships/diagramColors" Target="../diagrams/colors3.xml"/><Relationship Id="rId19" Type="http://schemas.openxmlformats.org/officeDocument/2006/relationships/diagramQuickStyle" Target="../diagrams/quickStyle5.xml"/><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jpg"/><Relationship Id="rId7" Type="http://schemas.openxmlformats.org/officeDocument/2006/relationships/image" Target="../media/image36.jpg"/><Relationship Id="rId2" Type="http://schemas.openxmlformats.org/officeDocument/2006/relationships/image" Target="../media/image32.jpg"/><Relationship Id="rId1" Type="http://schemas.openxmlformats.org/officeDocument/2006/relationships/slideLayout" Target="../slideLayouts/slideLayout6.xml"/><Relationship Id="rId6" Type="http://schemas.openxmlformats.org/officeDocument/2006/relationships/image" Target="../media/image35.jpg"/><Relationship Id="rId5" Type="http://schemas.microsoft.com/office/2007/relationships/hdphoto" Target="../media/hdphoto1.wdp"/><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Layout" Target="../diagrams/layout1.xml"/><Relationship Id="rId7" Type="http://schemas.openxmlformats.org/officeDocument/2006/relationships/image" Target="../media/image5.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9.png"/><Relationship Id="rId5" Type="http://schemas.openxmlformats.org/officeDocument/2006/relationships/diagramColors" Target="../diagrams/colors1.xml"/><Relationship Id="rId10" Type="http://schemas.openxmlformats.org/officeDocument/2006/relationships/image" Target="../media/image8.emf"/><Relationship Id="rId4" Type="http://schemas.openxmlformats.org/officeDocument/2006/relationships/diagramQuickStyle" Target="../diagrams/quickStyle1.xml"/><Relationship Id="rId9"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www.metrodenver.org/industries/aerospace/" TargetMode="Externa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hyperlink" Target="http://www.peregrine.aero/"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4.jp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B222C4-BE1F-4F59-BEFC-7FD8D4F2EE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6250" y="1185225"/>
            <a:ext cx="6571500" cy="4384026"/>
          </a:xfrm>
          <a:prstGeom prst="rect">
            <a:avLst/>
          </a:prstGeom>
        </p:spPr>
      </p:pic>
      <p:sp>
        <p:nvSpPr>
          <p:cNvPr id="3074" name="Footer Placeholder 4">
            <a:extLst>
              <a:ext uri="{FF2B5EF4-FFF2-40B4-BE49-F238E27FC236}">
                <a16:creationId xmlns:a16="http://schemas.microsoft.com/office/drawing/2014/main" id="{FB5D0971-FC97-4875-AC34-E3EF2493FA63}"/>
              </a:ext>
            </a:extLst>
          </p:cNvPr>
          <p:cNvSpPr>
            <a:spLocks noGrp="1"/>
          </p:cNvSpPr>
          <p:nvPr>
            <p:ph type="ftr" sz="quarter" idx="11"/>
          </p:nvPr>
        </p:nvSpPr>
        <p:spPr bwMode="auto">
          <a:xfrm>
            <a:off x="3124200" y="5943600"/>
            <a:ext cx="2895600" cy="777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dirty="0">
                <a:solidFill>
                  <a:srgbClr val="898989"/>
                </a:solidFill>
                <a:cs typeface="Arial" panose="020B0604020202020204" pitchFamily="34" charset="0"/>
              </a:rPr>
              <a:t>Proprietary and Confidential Information</a:t>
            </a:r>
          </a:p>
          <a:p>
            <a:pPr>
              <a:spcBef>
                <a:spcPct val="0"/>
              </a:spcBef>
              <a:buFontTx/>
              <a:buNone/>
            </a:pPr>
            <a:r>
              <a:rPr lang="en-US" altLang="en-US" sz="1200" dirty="0">
                <a:solidFill>
                  <a:srgbClr val="898989"/>
                </a:solidFill>
                <a:cs typeface="Arial" panose="020B0604020202020204" pitchFamily="34" charset="0"/>
              </a:rPr>
              <a:t>All figures used in this presentation are unaudited and rough estimates only</a:t>
            </a:r>
          </a:p>
        </p:txBody>
      </p:sp>
      <p:sp>
        <p:nvSpPr>
          <p:cNvPr id="3076" name="Text Placeholder 7">
            <a:extLst>
              <a:ext uri="{FF2B5EF4-FFF2-40B4-BE49-F238E27FC236}">
                <a16:creationId xmlns:a16="http://schemas.microsoft.com/office/drawing/2014/main" id="{71844DB8-4CB3-4D8B-844C-E133AEC3CF09}"/>
              </a:ext>
            </a:extLst>
          </p:cNvPr>
          <p:cNvSpPr txBox="1">
            <a:spLocks/>
          </p:cNvSpPr>
          <p:nvPr/>
        </p:nvSpPr>
        <p:spPr bwMode="auto">
          <a:xfrm>
            <a:off x="571500" y="336550"/>
            <a:ext cx="8001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r>
              <a:rPr lang="en-US" altLang="en-US" sz="4000" dirty="0">
                <a:solidFill>
                  <a:srgbClr val="002060"/>
                </a:solidFill>
                <a:latin typeface="Tahoma" panose="020B0604030504040204" pitchFamily="34" charset="0"/>
                <a:cs typeface="Tahoma" panose="020B0604030504040204" pitchFamily="34" charset="0"/>
              </a:rPr>
              <a:t>Peregrine</a:t>
            </a:r>
          </a:p>
        </p:txBody>
      </p:sp>
      <p:sp>
        <p:nvSpPr>
          <p:cNvPr id="6" name="Subtitle 5">
            <a:extLst>
              <a:ext uri="{FF2B5EF4-FFF2-40B4-BE49-F238E27FC236}">
                <a16:creationId xmlns:a16="http://schemas.microsoft.com/office/drawing/2014/main" id="{BF8D5C5C-4DC2-42FD-9850-91C7F8958969}"/>
              </a:ext>
            </a:extLst>
          </p:cNvPr>
          <p:cNvSpPr>
            <a:spLocks noGrp="1"/>
          </p:cNvSpPr>
          <p:nvPr>
            <p:ph type="subTitle" idx="1"/>
          </p:nvPr>
        </p:nvSpPr>
        <p:spPr>
          <a:xfrm>
            <a:off x="1286250" y="1219200"/>
            <a:ext cx="6571500" cy="1066800"/>
          </a:xfrm>
        </p:spPr>
        <p:txBody>
          <a:bodyPr/>
          <a:lstStyle/>
          <a:p>
            <a:r>
              <a:rPr lang="en-US" sz="2800" dirty="0">
                <a:solidFill>
                  <a:schemeClr val="bg1"/>
                </a:solidFill>
              </a:rPr>
              <a:t>Avionics Installation Designs and Approvals:</a:t>
            </a:r>
          </a:p>
          <a:p>
            <a:r>
              <a:rPr lang="en-US" sz="2800" dirty="0">
                <a:solidFill>
                  <a:schemeClr val="bg1"/>
                </a:solidFill>
              </a:rPr>
              <a:t>From the Drawing Board to the Sky </a:t>
            </a:r>
          </a:p>
        </p:txBody>
      </p:sp>
      <p:pic>
        <p:nvPicPr>
          <p:cNvPr id="5" name="Picture 4">
            <a:extLst>
              <a:ext uri="{FF2B5EF4-FFF2-40B4-BE49-F238E27FC236}">
                <a16:creationId xmlns:a16="http://schemas.microsoft.com/office/drawing/2014/main" id="{044F127F-BF6D-433D-9E1F-63FE5A11D40E}"/>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383905" y="5029200"/>
            <a:ext cx="912009" cy="1023937"/>
          </a:xfrm>
          <a:prstGeom prst="rect">
            <a:avLst/>
          </a:prstGeom>
        </p:spPr>
      </p:pic>
      <p:sp>
        <p:nvSpPr>
          <p:cNvPr id="8" name="TextBox 7">
            <a:extLst>
              <a:ext uri="{FF2B5EF4-FFF2-40B4-BE49-F238E27FC236}">
                <a16:creationId xmlns:a16="http://schemas.microsoft.com/office/drawing/2014/main" id="{E12F1BDF-7AAE-4214-9A5B-75E8561BDA50}"/>
              </a:ext>
            </a:extLst>
          </p:cNvPr>
          <p:cNvSpPr txBox="1"/>
          <p:nvPr/>
        </p:nvSpPr>
        <p:spPr>
          <a:xfrm>
            <a:off x="7450220" y="5118351"/>
            <a:ext cx="779380" cy="523220"/>
          </a:xfrm>
          <a:prstGeom prst="rect">
            <a:avLst/>
          </a:prstGeom>
          <a:noFill/>
        </p:spPr>
        <p:txBody>
          <a:bodyPr wrap="none" rtlCol="0">
            <a:spAutoFit/>
          </a:bodyPr>
          <a:lstStyle/>
          <a:p>
            <a:pPr algn="ctr"/>
            <a:r>
              <a:rPr lang="en-US" sz="1400" i="1" dirty="0">
                <a:effectLst>
                  <a:outerShdw blurRad="38100" dist="38100" dir="2700000" algn="tl">
                    <a:srgbClr val="000000">
                      <a:alpha val="43137"/>
                    </a:srgbClr>
                  </a:outerShdw>
                </a:effectLst>
                <a:latin typeface="Stencil" panose="040409050D0802020404" pitchFamily="82" charset="0"/>
              </a:rPr>
              <a:t>10</a:t>
            </a:r>
          </a:p>
          <a:p>
            <a:pPr algn="ctr"/>
            <a:r>
              <a:rPr lang="en-US" sz="1400" i="1" dirty="0">
                <a:effectLst>
                  <a:outerShdw blurRad="38100" dist="38100" dir="2700000" algn="tl">
                    <a:srgbClr val="000000">
                      <a:alpha val="43137"/>
                    </a:srgbClr>
                  </a:outerShdw>
                </a:effectLst>
                <a:latin typeface="Stencil" panose="040409050D0802020404" pitchFamily="82" charset="0"/>
              </a:rPr>
              <a:t> Years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1">
            <a:extLst>
              <a:ext uri="{FF2B5EF4-FFF2-40B4-BE49-F238E27FC236}">
                <a16:creationId xmlns:a16="http://schemas.microsoft.com/office/drawing/2014/main" id="{30C92C75-11E1-4EDA-9C23-C3379D9F6A55}"/>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a:solidFill>
                  <a:srgbClr val="898989"/>
                </a:solidFill>
                <a:cs typeface="Arial" panose="020B0604020202020204" pitchFamily="34" charset="0"/>
              </a:rPr>
              <a:t>Proprietary and Confidential Information</a:t>
            </a:r>
          </a:p>
        </p:txBody>
      </p:sp>
      <p:sp>
        <p:nvSpPr>
          <p:cNvPr id="8204" name="Text Placeholder 7">
            <a:extLst>
              <a:ext uri="{FF2B5EF4-FFF2-40B4-BE49-F238E27FC236}">
                <a16:creationId xmlns:a16="http://schemas.microsoft.com/office/drawing/2014/main" id="{E87C107F-085C-4551-B4EC-AEC2F96CBE6C}"/>
              </a:ext>
            </a:extLst>
          </p:cNvPr>
          <p:cNvSpPr txBox="1">
            <a:spLocks/>
          </p:cNvSpPr>
          <p:nvPr/>
        </p:nvSpPr>
        <p:spPr bwMode="auto">
          <a:xfrm>
            <a:off x="0" y="344488"/>
            <a:ext cx="914400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r>
              <a:rPr lang="en-US" altLang="en-US" sz="3600" dirty="0">
                <a:solidFill>
                  <a:srgbClr val="002060"/>
                </a:solidFill>
                <a:latin typeface="Tahoma" panose="020B0604030504040204" pitchFamily="34" charset="0"/>
                <a:cs typeface="Tahoma" panose="020B0604030504040204" pitchFamily="34" charset="0"/>
              </a:rPr>
              <a:t>Skilled and Experienced Team</a:t>
            </a:r>
          </a:p>
        </p:txBody>
      </p:sp>
      <p:sp>
        <p:nvSpPr>
          <p:cNvPr id="14" name="TextBox 13">
            <a:extLst>
              <a:ext uri="{FF2B5EF4-FFF2-40B4-BE49-F238E27FC236}">
                <a16:creationId xmlns:a16="http://schemas.microsoft.com/office/drawing/2014/main" id="{6C22151E-8BD6-4231-A5C7-11231028C004}"/>
              </a:ext>
            </a:extLst>
          </p:cNvPr>
          <p:cNvSpPr txBox="1"/>
          <p:nvPr/>
        </p:nvSpPr>
        <p:spPr>
          <a:xfrm>
            <a:off x="5804737" y="5935055"/>
            <a:ext cx="2638864" cy="253916"/>
          </a:xfrm>
          <a:prstGeom prst="rect">
            <a:avLst/>
          </a:prstGeom>
          <a:noFill/>
        </p:spPr>
        <p:txBody>
          <a:bodyPr wrap="none" rtlCol="0">
            <a:spAutoFit/>
          </a:bodyPr>
          <a:lstStyle/>
          <a:p>
            <a:r>
              <a:rPr lang="en-US" sz="1050" dirty="0"/>
              <a:t>More details in Supplemental Information</a:t>
            </a:r>
          </a:p>
        </p:txBody>
      </p:sp>
      <p:cxnSp>
        <p:nvCxnSpPr>
          <p:cNvPr id="15" name="Connector: Elbow 14">
            <a:extLst>
              <a:ext uri="{FF2B5EF4-FFF2-40B4-BE49-F238E27FC236}">
                <a16:creationId xmlns:a16="http://schemas.microsoft.com/office/drawing/2014/main" id="{A21036BF-2064-4B39-835E-194E02E91A24}"/>
              </a:ext>
            </a:extLst>
          </p:cNvPr>
          <p:cNvCxnSpPr>
            <a:cxnSpLocks/>
          </p:cNvCxnSpPr>
          <p:nvPr/>
        </p:nvCxnSpPr>
        <p:spPr>
          <a:xfrm>
            <a:off x="3505200" y="1981200"/>
            <a:ext cx="2743200" cy="1371600"/>
          </a:xfrm>
          <a:prstGeom prst="bentConnector3">
            <a:avLst>
              <a:gd name="adj1" fmla="val 98305"/>
            </a:avLst>
          </a:prstGeom>
          <a:ln w="38100"/>
        </p:spPr>
        <p:style>
          <a:lnRef idx="1">
            <a:schemeClr val="accent1"/>
          </a:lnRef>
          <a:fillRef idx="0">
            <a:schemeClr val="accent1"/>
          </a:fillRef>
          <a:effectRef idx="0">
            <a:schemeClr val="accent1"/>
          </a:effectRef>
          <a:fontRef idx="minor">
            <a:schemeClr val="tx1"/>
          </a:fontRef>
        </p:style>
      </p:cxnSp>
      <p:graphicFrame>
        <p:nvGraphicFramePr>
          <p:cNvPr id="17" name="Content Placeholder 5" descr="Hierarchy" title="SmartArt">
            <a:extLst>
              <a:ext uri="{FF2B5EF4-FFF2-40B4-BE49-F238E27FC236}">
                <a16:creationId xmlns:a16="http://schemas.microsoft.com/office/drawing/2014/main" id="{EC4C5D86-5579-40F5-BC24-BF16B2B42799}"/>
              </a:ext>
            </a:extLst>
          </p:cNvPr>
          <p:cNvGraphicFramePr>
            <a:graphicFrameLocks/>
          </p:cNvGraphicFramePr>
          <p:nvPr>
            <p:extLst>
              <p:ext uri="{D42A27DB-BD31-4B8C-83A1-F6EECF244321}">
                <p14:modId xmlns:p14="http://schemas.microsoft.com/office/powerpoint/2010/main" val="365695565"/>
              </p:ext>
            </p:extLst>
          </p:nvPr>
        </p:nvGraphicFramePr>
        <p:xfrm>
          <a:off x="76200" y="1529603"/>
          <a:ext cx="7219951" cy="35757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8" name="Content Placeholder 5" descr="Hierarchy" title="SmartArt">
            <a:extLst>
              <a:ext uri="{FF2B5EF4-FFF2-40B4-BE49-F238E27FC236}">
                <a16:creationId xmlns:a16="http://schemas.microsoft.com/office/drawing/2014/main" id="{D96BA2E0-5EDA-4787-8179-BE76D822102A}"/>
              </a:ext>
            </a:extLst>
          </p:cNvPr>
          <p:cNvGraphicFramePr>
            <a:graphicFrameLocks/>
          </p:cNvGraphicFramePr>
          <p:nvPr>
            <p:extLst>
              <p:ext uri="{D42A27DB-BD31-4B8C-83A1-F6EECF244321}">
                <p14:modId xmlns:p14="http://schemas.microsoft.com/office/powerpoint/2010/main" val="1109743202"/>
              </p:ext>
            </p:extLst>
          </p:nvPr>
        </p:nvGraphicFramePr>
        <p:xfrm>
          <a:off x="6952643" y="2362200"/>
          <a:ext cx="1981200" cy="76199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9" name="Content Placeholder 5" descr="Hierarchy" title="SmartArt">
            <a:extLst>
              <a:ext uri="{FF2B5EF4-FFF2-40B4-BE49-F238E27FC236}">
                <a16:creationId xmlns:a16="http://schemas.microsoft.com/office/drawing/2014/main" id="{AF0A62C3-1CEC-4E68-A1FB-E66BDFEB785C}"/>
              </a:ext>
            </a:extLst>
          </p:cNvPr>
          <p:cNvGraphicFramePr>
            <a:graphicFrameLocks/>
          </p:cNvGraphicFramePr>
          <p:nvPr>
            <p:extLst>
              <p:ext uri="{D42A27DB-BD31-4B8C-83A1-F6EECF244321}">
                <p14:modId xmlns:p14="http://schemas.microsoft.com/office/powerpoint/2010/main" val="63168768"/>
              </p:ext>
            </p:extLst>
          </p:nvPr>
        </p:nvGraphicFramePr>
        <p:xfrm>
          <a:off x="6962107" y="3216194"/>
          <a:ext cx="1981200" cy="761999"/>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20" name="Content Placeholder 5" descr="Hierarchy" title="SmartArt">
            <a:extLst>
              <a:ext uri="{FF2B5EF4-FFF2-40B4-BE49-F238E27FC236}">
                <a16:creationId xmlns:a16="http://schemas.microsoft.com/office/drawing/2014/main" id="{6BAC70F9-DA2F-4360-AF0E-15B29FC4EB52}"/>
              </a:ext>
            </a:extLst>
          </p:cNvPr>
          <p:cNvGraphicFramePr>
            <a:graphicFrameLocks/>
          </p:cNvGraphicFramePr>
          <p:nvPr>
            <p:extLst>
              <p:ext uri="{D42A27DB-BD31-4B8C-83A1-F6EECF244321}">
                <p14:modId xmlns:p14="http://schemas.microsoft.com/office/powerpoint/2010/main" val="1877456620"/>
              </p:ext>
            </p:extLst>
          </p:nvPr>
        </p:nvGraphicFramePr>
        <p:xfrm>
          <a:off x="7010400" y="4115002"/>
          <a:ext cx="1981200" cy="761999"/>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cxnSp>
        <p:nvCxnSpPr>
          <p:cNvPr id="23" name="Straight Connector 22">
            <a:extLst>
              <a:ext uri="{FF2B5EF4-FFF2-40B4-BE49-F238E27FC236}">
                <a16:creationId xmlns:a16="http://schemas.microsoft.com/office/drawing/2014/main" id="{799E222E-4FD9-4A5A-9283-F71BF26347A5}"/>
              </a:ext>
            </a:extLst>
          </p:cNvPr>
          <p:cNvCxnSpPr>
            <a:cxnSpLocks/>
          </p:cNvCxnSpPr>
          <p:nvPr/>
        </p:nvCxnSpPr>
        <p:spPr>
          <a:xfrm>
            <a:off x="3448050" y="1828800"/>
            <a:ext cx="3562350" cy="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A5CA2A8-C116-40A0-8C73-B71C01344B75}"/>
              </a:ext>
            </a:extLst>
          </p:cNvPr>
          <p:cNvCxnSpPr>
            <a:cxnSpLocks/>
          </p:cNvCxnSpPr>
          <p:nvPr/>
        </p:nvCxnSpPr>
        <p:spPr>
          <a:xfrm flipH="1">
            <a:off x="7010400" y="1828800"/>
            <a:ext cx="0" cy="266700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3D79B71-54FF-43BC-A647-B7CE1D58B0AB}"/>
              </a:ext>
            </a:extLst>
          </p:cNvPr>
          <p:cNvCxnSpPr>
            <a:cxnSpLocks/>
          </p:cNvCxnSpPr>
          <p:nvPr/>
        </p:nvCxnSpPr>
        <p:spPr>
          <a:xfrm>
            <a:off x="7028843" y="2835275"/>
            <a:ext cx="457200" cy="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89523CE-7753-4164-B7A8-C146E8FC7916}"/>
              </a:ext>
            </a:extLst>
          </p:cNvPr>
          <p:cNvCxnSpPr>
            <a:cxnSpLocks/>
          </p:cNvCxnSpPr>
          <p:nvPr/>
        </p:nvCxnSpPr>
        <p:spPr>
          <a:xfrm>
            <a:off x="7028843" y="3657600"/>
            <a:ext cx="457200" cy="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49CC9D2-FEF5-439A-BC8D-27B041F62E49}"/>
              </a:ext>
            </a:extLst>
          </p:cNvPr>
          <p:cNvCxnSpPr>
            <a:cxnSpLocks/>
          </p:cNvCxnSpPr>
          <p:nvPr/>
        </p:nvCxnSpPr>
        <p:spPr>
          <a:xfrm>
            <a:off x="7009793" y="4495800"/>
            <a:ext cx="457200" cy="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28" name="Connector: Elbow 27">
            <a:extLst>
              <a:ext uri="{FF2B5EF4-FFF2-40B4-BE49-F238E27FC236}">
                <a16:creationId xmlns:a16="http://schemas.microsoft.com/office/drawing/2014/main" id="{85635F2C-5123-4E02-A4B9-6099CEB30F69}"/>
              </a:ext>
            </a:extLst>
          </p:cNvPr>
          <p:cNvCxnSpPr>
            <a:cxnSpLocks/>
          </p:cNvCxnSpPr>
          <p:nvPr/>
        </p:nvCxnSpPr>
        <p:spPr>
          <a:xfrm>
            <a:off x="3429000" y="1981200"/>
            <a:ext cx="2819400" cy="473152"/>
          </a:xfrm>
          <a:prstGeom prst="bentConnector3">
            <a:avLst>
              <a:gd name="adj1" fmla="val 98111"/>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02031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ECA28-7B37-4B86-9ACF-62F28471A325}"/>
              </a:ext>
            </a:extLst>
          </p:cNvPr>
          <p:cNvSpPr>
            <a:spLocks noGrp="1"/>
          </p:cNvSpPr>
          <p:nvPr>
            <p:ph type="title"/>
          </p:nvPr>
        </p:nvSpPr>
        <p:spPr>
          <a:xfrm>
            <a:off x="457200" y="274638"/>
            <a:ext cx="8229600" cy="639762"/>
          </a:xfrm>
        </p:spPr>
        <p:txBody>
          <a:bodyPr/>
          <a:lstStyle/>
          <a:p>
            <a:r>
              <a:rPr lang="en-US" sz="3600" dirty="0">
                <a:solidFill>
                  <a:srgbClr val="002060"/>
                </a:solidFill>
                <a:latin typeface="Tahoma" panose="020B0604030504040204" pitchFamily="34" charset="0"/>
                <a:ea typeface="Tahoma" panose="020B0604030504040204" pitchFamily="34" charset="0"/>
                <a:cs typeface="Tahoma" panose="020B0604030504040204" pitchFamily="34" charset="0"/>
              </a:rPr>
              <a:t>David Rankin Leadership Profile</a:t>
            </a:r>
          </a:p>
        </p:txBody>
      </p:sp>
      <p:sp>
        <p:nvSpPr>
          <p:cNvPr id="3" name="Footer Placeholder 2">
            <a:extLst>
              <a:ext uri="{FF2B5EF4-FFF2-40B4-BE49-F238E27FC236}">
                <a16:creationId xmlns:a16="http://schemas.microsoft.com/office/drawing/2014/main" id="{397CCCE8-2932-400A-8F97-B2EB2DF73004}"/>
              </a:ext>
            </a:extLst>
          </p:cNvPr>
          <p:cNvSpPr>
            <a:spLocks noGrp="1"/>
          </p:cNvSpPr>
          <p:nvPr>
            <p:ph type="ftr" sz="quarter" idx="11"/>
          </p:nvPr>
        </p:nvSpPr>
        <p:spPr/>
        <p:txBody>
          <a:bodyPr/>
          <a:lstStyle/>
          <a:p>
            <a:pPr>
              <a:defRPr/>
            </a:pPr>
            <a:r>
              <a:rPr lang="en-US"/>
              <a:t>Proprietary and Confidential Information</a:t>
            </a:r>
          </a:p>
        </p:txBody>
      </p:sp>
      <p:sp>
        <p:nvSpPr>
          <p:cNvPr id="6" name="Content Placeholder 3">
            <a:extLst>
              <a:ext uri="{FF2B5EF4-FFF2-40B4-BE49-F238E27FC236}">
                <a16:creationId xmlns:a16="http://schemas.microsoft.com/office/drawing/2014/main" id="{8E4DF320-2B99-4317-AFEE-55624EC8EDDA}"/>
              </a:ext>
            </a:extLst>
          </p:cNvPr>
          <p:cNvSpPr txBox="1">
            <a:spLocks/>
          </p:cNvSpPr>
          <p:nvPr/>
        </p:nvSpPr>
        <p:spPr>
          <a:xfrm>
            <a:off x="228600" y="939152"/>
            <a:ext cx="8763000" cy="4547247"/>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b="1" dirty="0">
                <a:solidFill>
                  <a:srgbClr val="002060"/>
                </a:solidFill>
              </a:rPr>
              <a:t>Peregrine Avionics                                                                                                  2009 - present</a:t>
            </a:r>
          </a:p>
          <a:p>
            <a:pPr lvl="1"/>
            <a:r>
              <a:rPr lang="en-US" sz="1400" b="1" dirty="0">
                <a:solidFill>
                  <a:srgbClr val="002060"/>
                </a:solidFill>
              </a:rPr>
              <a:t>Founder, President and Electrical Systems DER</a:t>
            </a:r>
          </a:p>
          <a:p>
            <a:pPr lvl="1"/>
            <a:r>
              <a:rPr lang="en-US" sz="1400" dirty="0">
                <a:solidFill>
                  <a:srgbClr val="002060"/>
                </a:solidFill>
              </a:rPr>
              <a:t>Led development of 20 STC’s covering Parts 23, 25, 27 and 29 aircraft including Gulfstream, Challenger, Falcon, Hawker, Lear, Sikorsky, Piper, Beechcraft, Bell, Robinson, MD Helicopters, Airbus Helicopters, Augusta, Cessna, Citation Jet, and several AML’s</a:t>
            </a:r>
          </a:p>
          <a:p>
            <a:pPr lvl="1"/>
            <a:r>
              <a:rPr lang="en-US" sz="1400" dirty="0">
                <a:solidFill>
                  <a:srgbClr val="002060"/>
                </a:solidFill>
              </a:rPr>
              <a:t>Grew company to 10 employees and $1.3m in revenue</a:t>
            </a:r>
          </a:p>
          <a:p>
            <a:r>
              <a:rPr lang="en-US" sz="1800" b="1" dirty="0">
                <a:solidFill>
                  <a:srgbClr val="002060"/>
                </a:solidFill>
              </a:rPr>
              <a:t>Adam Aircraft Industries                                                                                            2001 - 2009</a:t>
            </a:r>
          </a:p>
          <a:p>
            <a:pPr lvl="1"/>
            <a:r>
              <a:rPr lang="en-US" sz="1400" dirty="0">
                <a:solidFill>
                  <a:srgbClr val="002060"/>
                </a:solidFill>
              </a:rPr>
              <a:t>Director of Systems Engineering: Led 25 engineers and designers to develop electrical and avionics systems included in the Type Certificate for the A500 aircraft in conjunction with both the Denver and Chicago ACO’s</a:t>
            </a:r>
          </a:p>
          <a:p>
            <a:pPr lvl="1"/>
            <a:r>
              <a:rPr lang="en-US" sz="1400" dirty="0">
                <a:solidFill>
                  <a:srgbClr val="002060"/>
                </a:solidFill>
              </a:rPr>
              <a:t>FAA Designated Engineering Representative for electrical systems on the A500 aircraft</a:t>
            </a:r>
          </a:p>
          <a:p>
            <a:pPr lvl="1"/>
            <a:r>
              <a:rPr lang="en-US" sz="1400" dirty="0">
                <a:solidFill>
                  <a:srgbClr val="002060"/>
                </a:solidFill>
              </a:rPr>
              <a:t>Electrical Systems Manager for systems on A500 and A700 models; supported flight test</a:t>
            </a:r>
          </a:p>
          <a:p>
            <a:r>
              <a:rPr lang="en-US" sz="1800" b="1" dirty="0">
                <a:solidFill>
                  <a:srgbClr val="002060"/>
                </a:solidFill>
              </a:rPr>
              <a:t>US Air Force                                                                                                                  1995 - 2001</a:t>
            </a:r>
          </a:p>
          <a:p>
            <a:pPr lvl="1"/>
            <a:r>
              <a:rPr lang="en-US" sz="1400" dirty="0">
                <a:solidFill>
                  <a:srgbClr val="002060"/>
                </a:solidFill>
              </a:rPr>
              <a:t>Officer, Development Engineer, Defense Contract Management Agency - Lockheed Martin Astronautics </a:t>
            </a:r>
          </a:p>
          <a:p>
            <a:pPr lvl="1"/>
            <a:r>
              <a:rPr lang="en-US" sz="1400" dirty="0">
                <a:solidFill>
                  <a:srgbClr val="002060"/>
                </a:solidFill>
              </a:rPr>
              <a:t>Officer, Development Engineer, Electronic Combat Support Flight - Special Operations Command </a:t>
            </a:r>
          </a:p>
          <a:p>
            <a:r>
              <a:rPr lang="en-US" sz="1800" b="1" dirty="0">
                <a:solidFill>
                  <a:srgbClr val="002060"/>
                </a:solidFill>
              </a:rPr>
              <a:t>Education</a:t>
            </a:r>
          </a:p>
          <a:p>
            <a:pPr lvl="1"/>
            <a:r>
              <a:rPr lang="en-US" sz="1400" dirty="0">
                <a:solidFill>
                  <a:srgbClr val="002060"/>
                </a:solidFill>
              </a:rPr>
              <a:t>Georgia College &amp; State University – Masters of Business Administration, 1998</a:t>
            </a:r>
          </a:p>
          <a:p>
            <a:pPr lvl="1"/>
            <a:r>
              <a:rPr lang="en-US" sz="1400" dirty="0">
                <a:solidFill>
                  <a:srgbClr val="002060"/>
                </a:solidFill>
              </a:rPr>
              <a:t>United States Air Force Academy – Bachelors of Science in Electrical Engineering, 1995</a:t>
            </a:r>
          </a:p>
          <a:p>
            <a:pPr marL="457200" lvl="1" indent="0">
              <a:buNone/>
            </a:pPr>
            <a:endParaRPr lang="en-US" sz="1400" dirty="0">
              <a:solidFill>
                <a:srgbClr val="002060"/>
              </a:solidFill>
            </a:endParaRPr>
          </a:p>
        </p:txBody>
      </p:sp>
    </p:spTree>
    <p:extLst>
      <p:ext uri="{BB962C8B-B14F-4D97-AF65-F5344CB8AC3E}">
        <p14:creationId xmlns:p14="http://schemas.microsoft.com/office/powerpoint/2010/main" val="33510845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4BDFC5-88FD-451F-B9DB-8FF46E402EB2}"/>
              </a:ext>
            </a:extLst>
          </p:cNvPr>
          <p:cNvSpPr>
            <a:spLocks noGrp="1"/>
          </p:cNvSpPr>
          <p:nvPr>
            <p:ph idx="1"/>
          </p:nvPr>
        </p:nvSpPr>
        <p:spPr>
          <a:xfrm>
            <a:off x="457200" y="1219200"/>
            <a:ext cx="8229600" cy="4979988"/>
          </a:xfrm>
        </p:spPr>
        <p:txBody>
          <a:bodyPr/>
          <a:lstStyle/>
          <a:p>
            <a:pPr marL="0" indent="0" algn="ctr">
              <a:buFont typeface="Arial" panose="020B0604020202020204" pitchFamily="34" charset="0"/>
              <a:buNone/>
              <a:defRPr/>
            </a:pP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Peregrine has established itself as a reliable STC resource, trusted by some of the most respected companies in the aviation industry</a:t>
            </a:r>
          </a:p>
        </p:txBody>
      </p:sp>
      <p:sp>
        <p:nvSpPr>
          <p:cNvPr id="11267" name="Footer Placeholder 3">
            <a:extLst>
              <a:ext uri="{FF2B5EF4-FFF2-40B4-BE49-F238E27FC236}">
                <a16:creationId xmlns:a16="http://schemas.microsoft.com/office/drawing/2014/main" id="{5EA6E812-8DA4-4917-B36D-8104AB2CACC7}"/>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a:solidFill>
                  <a:srgbClr val="898989"/>
                </a:solidFill>
                <a:cs typeface="Arial" panose="020B0604020202020204" pitchFamily="34" charset="0"/>
              </a:rPr>
              <a:t>Proprietary and Confidential Information</a:t>
            </a:r>
          </a:p>
        </p:txBody>
      </p:sp>
      <p:pic>
        <p:nvPicPr>
          <p:cNvPr id="11268" name="Picture 1">
            <a:extLst>
              <a:ext uri="{FF2B5EF4-FFF2-40B4-BE49-F238E27FC236}">
                <a16:creationId xmlns:a16="http://schemas.microsoft.com/office/drawing/2014/main" id="{AD38E182-7587-4EB2-82D3-DB81E6BCD45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1757" y="2243931"/>
            <a:ext cx="17526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2">
            <a:extLst>
              <a:ext uri="{FF2B5EF4-FFF2-40B4-BE49-F238E27FC236}">
                <a16:creationId xmlns:a16="http://schemas.microsoft.com/office/drawing/2014/main" id="{CDCF6FCA-72DC-4BCE-B8EE-A3B11F1CAB9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1757" y="3127715"/>
            <a:ext cx="1512887"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3">
            <a:extLst>
              <a:ext uri="{FF2B5EF4-FFF2-40B4-BE49-F238E27FC236}">
                <a16:creationId xmlns:a16="http://schemas.microsoft.com/office/drawing/2014/main" id="{2C00A9F9-9395-4DBE-83D0-EB3F6C625ED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15431" y="3082868"/>
            <a:ext cx="1673225"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4">
            <a:extLst>
              <a:ext uri="{FF2B5EF4-FFF2-40B4-BE49-F238E27FC236}">
                <a16:creationId xmlns:a16="http://schemas.microsoft.com/office/drawing/2014/main" id="{5BB68644-A223-48E9-BB8F-0161C40C900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63433" y="2225335"/>
            <a:ext cx="292100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7">
            <a:extLst>
              <a:ext uri="{FF2B5EF4-FFF2-40B4-BE49-F238E27FC236}">
                <a16:creationId xmlns:a16="http://schemas.microsoft.com/office/drawing/2014/main" id="{48B5B771-92FA-43B2-B1FF-E41D242FD03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60462" y="3971926"/>
            <a:ext cx="1895475"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1">
            <a:extLst>
              <a:ext uri="{FF2B5EF4-FFF2-40B4-BE49-F238E27FC236}">
                <a16:creationId xmlns:a16="http://schemas.microsoft.com/office/drawing/2014/main" id="{B69738E2-3FD0-47D7-8748-407C210795C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68447" y="3134178"/>
            <a:ext cx="27432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4" name="Text Placeholder 7">
            <a:extLst>
              <a:ext uri="{FF2B5EF4-FFF2-40B4-BE49-F238E27FC236}">
                <a16:creationId xmlns:a16="http://schemas.microsoft.com/office/drawing/2014/main" id="{75BCD8F8-CB62-4DAE-BA4B-E4E3C4835A62}"/>
              </a:ext>
            </a:extLst>
          </p:cNvPr>
          <p:cNvSpPr txBox="1">
            <a:spLocks/>
          </p:cNvSpPr>
          <p:nvPr/>
        </p:nvSpPr>
        <p:spPr bwMode="auto">
          <a:xfrm>
            <a:off x="0" y="377825"/>
            <a:ext cx="9144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r>
              <a:rPr lang="en-US" altLang="en-US" sz="3600" dirty="0">
                <a:solidFill>
                  <a:srgbClr val="002060"/>
                </a:solidFill>
                <a:latin typeface="Tahoma" panose="020B0604030504040204" pitchFamily="34" charset="0"/>
                <a:cs typeface="Tahoma" panose="020B0604030504040204" pitchFamily="34" charset="0"/>
              </a:rPr>
              <a:t>Peregrine Customer/Partner Network</a:t>
            </a:r>
          </a:p>
        </p:txBody>
      </p:sp>
      <p:pic>
        <p:nvPicPr>
          <p:cNvPr id="11275" name="Picture 3">
            <a:extLst>
              <a:ext uri="{FF2B5EF4-FFF2-40B4-BE49-F238E27FC236}">
                <a16:creationId xmlns:a16="http://schemas.microsoft.com/office/drawing/2014/main" id="{4B193C73-C3A3-4EBE-907C-7856496F1DA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07092" y="4599669"/>
            <a:ext cx="2281237"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6" name="Picture 4">
            <a:extLst>
              <a:ext uri="{FF2B5EF4-FFF2-40B4-BE49-F238E27FC236}">
                <a16:creationId xmlns:a16="http://schemas.microsoft.com/office/drawing/2014/main" id="{11335D4E-9E6D-4FF5-8994-D12B00C9BB4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53668" y="4867276"/>
            <a:ext cx="365760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7" name="Picture 5">
            <a:extLst>
              <a:ext uri="{FF2B5EF4-FFF2-40B4-BE49-F238E27FC236}">
                <a16:creationId xmlns:a16="http://schemas.microsoft.com/office/drawing/2014/main" id="{43E9995D-BDE6-49D0-94C1-41AD51DB242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59277" y="2243931"/>
            <a:ext cx="2057400"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8" name="Picture 6">
            <a:extLst>
              <a:ext uri="{FF2B5EF4-FFF2-40B4-BE49-F238E27FC236}">
                <a16:creationId xmlns:a16="http://schemas.microsoft.com/office/drawing/2014/main" id="{81D60B45-3BA6-4F92-B2F6-90C528C1B22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80908" y="3995738"/>
            <a:ext cx="2686050"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9" name="Picture 3" descr="A picture containing object&#10;&#10;Description automatically generated">
            <a:extLst>
              <a:ext uri="{FF2B5EF4-FFF2-40B4-BE49-F238E27FC236}">
                <a16:creationId xmlns:a16="http://schemas.microsoft.com/office/drawing/2014/main" id="{6B9F5825-9B81-4345-BAA7-4C7626530C2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40239" y="3982130"/>
            <a:ext cx="1895475"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88067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Footer Placeholder 3">
            <a:extLst>
              <a:ext uri="{FF2B5EF4-FFF2-40B4-BE49-F238E27FC236}">
                <a16:creationId xmlns:a16="http://schemas.microsoft.com/office/drawing/2014/main" id="{810EE01F-1AFA-4CAA-8C0A-FD6201EDB724}"/>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a:solidFill>
                  <a:srgbClr val="898989"/>
                </a:solidFill>
                <a:cs typeface="Arial" panose="020B0604020202020204" pitchFamily="34" charset="0"/>
              </a:rPr>
              <a:t>Proprietary and Confidential Information</a:t>
            </a:r>
          </a:p>
        </p:txBody>
      </p:sp>
      <p:sp>
        <p:nvSpPr>
          <p:cNvPr id="12293" name="Text Placeholder 7">
            <a:extLst>
              <a:ext uri="{FF2B5EF4-FFF2-40B4-BE49-F238E27FC236}">
                <a16:creationId xmlns:a16="http://schemas.microsoft.com/office/drawing/2014/main" id="{07BF7416-6808-463B-9BB6-57729DA0E704}"/>
              </a:ext>
            </a:extLst>
          </p:cNvPr>
          <p:cNvSpPr txBox="1">
            <a:spLocks/>
          </p:cNvSpPr>
          <p:nvPr/>
        </p:nvSpPr>
        <p:spPr bwMode="auto">
          <a:xfrm>
            <a:off x="-22225" y="390525"/>
            <a:ext cx="9144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r>
              <a:rPr lang="en-US" altLang="en-US" sz="3600" dirty="0">
                <a:solidFill>
                  <a:srgbClr val="002060"/>
                </a:solidFill>
                <a:latin typeface="Tahoma" panose="020B0604030504040204" pitchFamily="34" charset="0"/>
                <a:cs typeface="Tahoma" panose="020B0604030504040204" pitchFamily="34" charset="0"/>
              </a:rPr>
              <a:t>Trusted/Preferred Equipment</a:t>
            </a:r>
          </a:p>
        </p:txBody>
      </p:sp>
      <p:sp>
        <p:nvSpPr>
          <p:cNvPr id="16" name="Content Placeholder 2">
            <a:extLst>
              <a:ext uri="{FF2B5EF4-FFF2-40B4-BE49-F238E27FC236}">
                <a16:creationId xmlns:a16="http://schemas.microsoft.com/office/drawing/2014/main" id="{BD6BFA1F-7FED-4155-9770-0011ECF587D7}"/>
              </a:ext>
            </a:extLst>
          </p:cNvPr>
          <p:cNvSpPr txBox="1">
            <a:spLocks/>
          </p:cNvSpPr>
          <p:nvPr/>
        </p:nvSpPr>
        <p:spPr>
          <a:xfrm>
            <a:off x="457200" y="1143000"/>
            <a:ext cx="8229600" cy="4525963"/>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en-US" sz="1600" dirty="0">
                <a:solidFill>
                  <a:srgbClr val="002060"/>
                </a:solidFill>
                <a:latin typeface="Tahoma" panose="020B0604030504040204" pitchFamily="34" charset="0"/>
                <a:cs typeface="Tahoma" panose="020B0604030504040204" pitchFamily="34" charset="0"/>
              </a:rPr>
              <a:t>Trig Avionics </a:t>
            </a:r>
          </a:p>
          <a:p>
            <a:pPr lvl="1"/>
            <a:r>
              <a:rPr lang="en-US" altLang="en-US" sz="1200" dirty="0">
                <a:solidFill>
                  <a:srgbClr val="002060"/>
                </a:solidFill>
                <a:latin typeface="Tahoma" panose="020B0604030504040204" pitchFamily="34" charset="0"/>
                <a:cs typeface="Tahoma" panose="020B0604030504040204" pitchFamily="34" charset="0"/>
              </a:rPr>
              <a:t>ADS-B OUT Mode S Transponders</a:t>
            </a:r>
          </a:p>
          <a:p>
            <a:r>
              <a:rPr lang="en-US" altLang="en-US" sz="1600" dirty="0">
                <a:solidFill>
                  <a:srgbClr val="002060"/>
                </a:solidFill>
                <a:latin typeface="Tahoma" panose="020B0604030504040204" pitchFamily="34" charset="0"/>
                <a:cs typeface="Tahoma" panose="020B0604030504040204" pitchFamily="34" charset="0"/>
              </a:rPr>
              <a:t>FreeFlight Systems </a:t>
            </a:r>
          </a:p>
          <a:p>
            <a:pPr lvl="1"/>
            <a:r>
              <a:rPr lang="en-US" altLang="en-US" sz="1200" dirty="0">
                <a:solidFill>
                  <a:srgbClr val="002060"/>
                </a:solidFill>
                <a:latin typeface="Tahoma" panose="020B0604030504040204" pitchFamily="34" charset="0"/>
                <a:cs typeface="Tahoma" panose="020B0604030504040204" pitchFamily="34" charset="0"/>
              </a:rPr>
              <a:t>ADS-B OUT/IN UAT Transceivers and GPS WAAS Sensors</a:t>
            </a:r>
          </a:p>
          <a:p>
            <a:r>
              <a:rPr lang="en-US" altLang="en-US" sz="1600" dirty="0">
                <a:solidFill>
                  <a:srgbClr val="002060"/>
                </a:solidFill>
                <a:latin typeface="Tahoma" panose="020B0604030504040204" pitchFamily="34" charset="0"/>
                <a:cs typeface="Tahoma" panose="020B0604030504040204" pitchFamily="34" charset="0"/>
              </a:rPr>
              <a:t>Becker Avionics </a:t>
            </a:r>
          </a:p>
          <a:p>
            <a:pPr lvl="1"/>
            <a:r>
              <a:rPr lang="en-US" altLang="en-US" sz="1200" dirty="0">
                <a:solidFill>
                  <a:srgbClr val="002060"/>
                </a:solidFill>
                <a:latin typeface="Tahoma" panose="020B0604030504040204" pitchFamily="34" charset="0"/>
                <a:cs typeface="Tahoma" panose="020B0604030504040204" pitchFamily="34" charset="0"/>
              </a:rPr>
              <a:t>ADS-B OUT Mode S Transponders</a:t>
            </a:r>
          </a:p>
          <a:p>
            <a:r>
              <a:rPr lang="en-US" altLang="en-US" sz="1600" dirty="0">
                <a:solidFill>
                  <a:srgbClr val="002060"/>
                </a:solidFill>
                <a:latin typeface="Tahoma" panose="020B0604030504040204" pitchFamily="34" charset="0"/>
                <a:cs typeface="Tahoma" panose="020B0604030504040204" pitchFamily="34" charset="0"/>
              </a:rPr>
              <a:t>Garmin Avionics </a:t>
            </a:r>
          </a:p>
          <a:p>
            <a:pPr lvl="1"/>
            <a:r>
              <a:rPr lang="en-US" altLang="en-US" sz="1200" dirty="0">
                <a:solidFill>
                  <a:srgbClr val="002060"/>
                </a:solidFill>
                <a:latin typeface="Tahoma" panose="020B0604030504040204" pitchFamily="34" charset="0"/>
                <a:cs typeface="Tahoma" panose="020B0604030504040204" pitchFamily="34" charset="0"/>
              </a:rPr>
              <a:t>ADS-B OUT Mode S and Flight Displays</a:t>
            </a:r>
          </a:p>
          <a:p>
            <a:r>
              <a:rPr lang="en-US" altLang="en-US" sz="1600" dirty="0">
                <a:solidFill>
                  <a:srgbClr val="002060"/>
                </a:solidFill>
                <a:latin typeface="Tahoma" panose="020B0604030504040204" pitchFamily="34" charset="0"/>
                <a:cs typeface="Tahoma" panose="020B0604030504040204" pitchFamily="34" charset="0"/>
              </a:rPr>
              <a:t>Mid-Continent Standby Attitude Module</a:t>
            </a:r>
          </a:p>
          <a:p>
            <a:r>
              <a:rPr lang="en-US" altLang="en-US" sz="1600" dirty="0">
                <a:solidFill>
                  <a:srgbClr val="002060"/>
                </a:solidFill>
                <a:latin typeface="Tahoma" panose="020B0604030504040204" pitchFamily="34" charset="0"/>
                <a:cs typeface="Tahoma" panose="020B0604030504040204" pitchFamily="34" charset="0"/>
              </a:rPr>
              <a:t>True Blue Power </a:t>
            </a:r>
          </a:p>
          <a:p>
            <a:pPr lvl="1"/>
            <a:r>
              <a:rPr lang="en-US" altLang="en-US" sz="1200" dirty="0">
                <a:solidFill>
                  <a:srgbClr val="002060"/>
                </a:solidFill>
                <a:latin typeface="Tahoma" panose="020B0604030504040204" pitchFamily="34" charset="0"/>
                <a:cs typeface="Tahoma" panose="020B0604030504040204" pitchFamily="34" charset="0"/>
              </a:rPr>
              <a:t>Main Ship Lithium Battery</a:t>
            </a:r>
          </a:p>
          <a:p>
            <a:r>
              <a:rPr lang="en-US" altLang="en-US" sz="1600" dirty="0">
                <a:solidFill>
                  <a:srgbClr val="002060"/>
                </a:solidFill>
                <a:latin typeface="Tahoma" panose="020B0604030504040204" pitchFamily="34" charset="0"/>
                <a:cs typeface="Tahoma" panose="020B0604030504040204" pitchFamily="34" charset="0"/>
              </a:rPr>
              <a:t>CMC Electronics </a:t>
            </a:r>
          </a:p>
          <a:p>
            <a:pPr lvl="1"/>
            <a:r>
              <a:rPr lang="en-US" altLang="en-US" sz="1200" dirty="0">
                <a:solidFill>
                  <a:srgbClr val="002060"/>
                </a:solidFill>
                <a:latin typeface="Tahoma" panose="020B0604030504040204" pitchFamily="34" charset="0"/>
                <a:cs typeface="Tahoma" panose="020B0604030504040204" pitchFamily="34" charset="0"/>
              </a:rPr>
              <a:t>Flight Display and GPS WAAS Sensors</a:t>
            </a:r>
          </a:p>
          <a:p>
            <a:r>
              <a:rPr lang="en-US" altLang="en-US" sz="1600" dirty="0">
                <a:solidFill>
                  <a:srgbClr val="002060"/>
                </a:solidFill>
                <a:latin typeface="Tahoma" panose="020B0604030504040204" pitchFamily="34" charset="0"/>
                <a:cs typeface="Tahoma" panose="020B0604030504040204" pitchFamily="34" charset="0"/>
              </a:rPr>
              <a:t>BendixKing </a:t>
            </a:r>
          </a:p>
          <a:p>
            <a:pPr lvl="1"/>
            <a:r>
              <a:rPr lang="en-US" altLang="en-US" sz="1200" dirty="0">
                <a:solidFill>
                  <a:srgbClr val="002060"/>
                </a:solidFill>
                <a:latin typeface="Tahoma" panose="020B0604030504040204" pitchFamily="34" charset="0"/>
                <a:cs typeface="Tahoma" panose="020B0604030504040204" pitchFamily="34" charset="0"/>
              </a:rPr>
              <a:t>TCAS II (Traffic Collision Avoidance System)</a:t>
            </a:r>
          </a:p>
          <a:p>
            <a:r>
              <a:rPr lang="en-US" altLang="en-US" sz="1600" dirty="0">
                <a:solidFill>
                  <a:srgbClr val="002060"/>
                </a:solidFill>
                <a:latin typeface="Tahoma" panose="020B0604030504040204" pitchFamily="34" charset="0"/>
                <a:cs typeface="Tahoma" panose="020B0604030504040204" pitchFamily="34" charset="0"/>
              </a:rPr>
              <a:t>Northrop Grumman LITEF </a:t>
            </a:r>
          </a:p>
          <a:p>
            <a:pPr lvl="1"/>
            <a:r>
              <a:rPr lang="en-US" altLang="en-US" sz="1200" dirty="0">
                <a:solidFill>
                  <a:srgbClr val="002060"/>
                </a:solidFill>
                <a:latin typeface="Tahoma" panose="020B0604030504040204" pitchFamily="34" charset="0"/>
                <a:cs typeface="Tahoma" panose="020B0604030504040204" pitchFamily="34" charset="0"/>
              </a:rPr>
              <a:t>Attitude Reference Heading System</a:t>
            </a:r>
          </a:p>
          <a:p>
            <a:endParaRPr lang="en-US" altLang="en-US" sz="1600" dirty="0">
              <a:solidFill>
                <a:srgbClr val="002060"/>
              </a:solidFill>
              <a:latin typeface="Tahoma" panose="020B0604030504040204" pitchFamily="34" charset="0"/>
              <a:cs typeface="Tahoma" panose="020B0604030504040204" pitchFamily="34" charset="0"/>
            </a:endParaRPr>
          </a:p>
          <a:p>
            <a:endParaRPr lang="en-US" altLang="en-US" sz="1600" dirty="0">
              <a:solidFill>
                <a:srgbClr val="002060"/>
              </a:solidFill>
              <a:latin typeface="Tahoma" panose="020B0604030504040204" pitchFamily="34" charset="0"/>
              <a:cs typeface="Tahoma" panose="020B0604030504040204" pitchFamily="34" charset="0"/>
            </a:endParaRPr>
          </a:p>
        </p:txBody>
      </p:sp>
      <p:grpSp>
        <p:nvGrpSpPr>
          <p:cNvPr id="17" name="Group 16">
            <a:extLst>
              <a:ext uri="{FF2B5EF4-FFF2-40B4-BE49-F238E27FC236}">
                <a16:creationId xmlns:a16="http://schemas.microsoft.com/office/drawing/2014/main" id="{DCBCE10D-7F9F-4A70-99D7-073DC2FE472D}"/>
              </a:ext>
            </a:extLst>
          </p:cNvPr>
          <p:cNvGrpSpPr/>
          <p:nvPr/>
        </p:nvGrpSpPr>
        <p:grpSpPr>
          <a:xfrm>
            <a:off x="5257800" y="1524000"/>
            <a:ext cx="3170934" cy="3411627"/>
            <a:chOff x="5052118" y="2036673"/>
            <a:chExt cx="3170934" cy="3411627"/>
          </a:xfrm>
        </p:grpSpPr>
        <p:pic>
          <p:nvPicPr>
            <p:cNvPr id="18" name="Picture 17">
              <a:extLst>
                <a:ext uri="{FF2B5EF4-FFF2-40B4-BE49-F238E27FC236}">
                  <a16:creationId xmlns:a16="http://schemas.microsoft.com/office/drawing/2014/main" id="{26829B11-87EB-4AEA-B78A-12F2B4A79D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2118" y="2786634"/>
              <a:ext cx="1524000" cy="1018032"/>
            </a:xfrm>
            <a:prstGeom prst="rect">
              <a:avLst/>
            </a:prstGeom>
          </p:spPr>
        </p:pic>
        <p:pic>
          <p:nvPicPr>
            <p:cNvPr id="19" name="Picture 18">
              <a:extLst>
                <a:ext uri="{FF2B5EF4-FFF2-40B4-BE49-F238E27FC236}">
                  <a16:creationId xmlns:a16="http://schemas.microsoft.com/office/drawing/2014/main" id="{6B9EFB34-338F-4F5A-A34C-BF96E5F110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3752" y="2286000"/>
              <a:ext cx="2019300" cy="2019300"/>
            </a:xfrm>
            <a:prstGeom prst="rect">
              <a:avLst/>
            </a:prstGeom>
          </p:spPr>
        </p:pic>
        <p:pic>
          <p:nvPicPr>
            <p:cNvPr id="20" name="Picture 1">
              <a:extLst>
                <a:ext uri="{FF2B5EF4-FFF2-40B4-BE49-F238E27FC236}">
                  <a16:creationId xmlns:a16="http://schemas.microsoft.com/office/drawing/2014/main" id="{C7960228-FEC4-4F26-B1F7-4023F7CE550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
                      </a14:imgEffect>
                    </a14:imgLayer>
                  </a14:imgProps>
                </a:ext>
                <a:ext uri="{28A0092B-C50C-407E-A947-70E740481C1C}">
                  <a14:useLocalDpi xmlns:a14="http://schemas.microsoft.com/office/drawing/2010/main" val="0"/>
                </a:ext>
              </a:extLst>
            </a:blip>
            <a:srcRect/>
            <a:stretch>
              <a:fillRect/>
            </a:stretch>
          </p:blipFill>
          <p:spPr bwMode="auto">
            <a:xfrm>
              <a:off x="5052118" y="3729831"/>
              <a:ext cx="2577704" cy="1718469"/>
            </a:xfrm>
            <a:prstGeom prst="rect">
              <a:avLst/>
            </a:prstGeom>
            <a:solidFill>
              <a:srgbClr val="000000">
                <a:alpha val="30196"/>
              </a:srgbClr>
            </a:solidFill>
            <a:ln>
              <a:noFill/>
            </a:ln>
          </p:spPr>
        </p:pic>
        <p:pic>
          <p:nvPicPr>
            <p:cNvPr id="21" name="Picture 20">
              <a:extLst>
                <a:ext uri="{FF2B5EF4-FFF2-40B4-BE49-F238E27FC236}">
                  <a16:creationId xmlns:a16="http://schemas.microsoft.com/office/drawing/2014/main" id="{12CF20AD-4B8E-486E-915B-B2705CB2E6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66980" y="2451965"/>
              <a:ext cx="1146048" cy="524689"/>
            </a:xfrm>
            <a:prstGeom prst="rect">
              <a:avLst/>
            </a:prstGeom>
          </p:spPr>
        </p:pic>
        <p:pic>
          <p:nvPicPr>
            <p:cNvPr id="22" name="Picture 21">
              <a:extLst>
                <a:ext uri="{FF2B5EF4-FFF2-40B4-BE49-F238E27FC236}">
                  <a16:creationId xmlns:a16="http://schemas.microsoft.com/office/drawing/2014/main" id="{69288E1B-57FB-423F-91D7-B3F15C0DB8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23691" y="2036673"/>
              <a:ext cx="895350" cy="639536"/>
            </a:xfrm>
            <a:prstGeom prst="rect">
              <a:avLst/>
            </a:prstGeom>
          </p:spPr>
        </p:pic>
        <p:pic>
          <p:nvPicPr>
            <p:cNvPr id="23" name="Picture 22">
              <a:extLst>
                <a:ext uri="{FF2B5EF4-FFF2-40B4-BE49-F238E27FC236}">
                  <a16:creationId xmlns:a16="http://schemas.microsoft.com/office/drawing/2014/main" id="{18D88BAE-9927-4B01-8355-1BF34E014D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27629" y="2150061"/>
              <a:ext cx="981460" cy="562243"/>
            </a:xfrm>
            <a:prstGeom prst="rect">
              <a:avLst/>
            </a:prstGeom>
          </p:spPr>
        </p:pic>
      </p:grpSp>
    </p:spTree>
    <p:extLst>
      <p:ext uri="{BB962C8B-B14F-4D97-AF65-F5344CB8AC3E}">
        <p14:creationId xmlns:p14="http://schemas.microsoft.com/office/powerpoint/2010/main" val="24441551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4CB3D2-0676-4D74-AB73-EA68EC8FD6B1}"/>
              </a:ext>
            </a:extLst>
          </p:cNvPr>
          <p:cNvSpPr>
            <a:spLocks noGrp="1"/>
          </p:cNvSpPr>
          <p:nvPr>
            <p:ph type="title"/>
          </p:nvPr>
        </p:nvSpPr>
        <p:spPr/>
        <p:txBody>
          <a:bodyPr/>
          <a:lstStyle/>
          <a:p>
            <a:r>
              <a:rPr lang="en-US" sz="3600" dirty="0">
                <a:solidFill>
                  <a:srgbClr val="002060"/>
                </a:solidFill>
                <a:latin typeface="Tahoma" panose="020B0604030504040204" pitchFamily="34" charset="0"/>
                <a:ea typeface="Tahoma" panose="020B0604030504040204" pitchFamily="34" charset="0"/>
                <a:cs typeface="Tahoma" panose="020B0604030504040204" pitchFamily="34" charset="0"/>
              </a:rPr>
              <a:t>Customers Feedback</a:t>
            </a:r>
          </a:p>
        </p:txBody>
      </p:sp>
      <p:sp>
        <p:nvSpPr>
          <p:cNvPr id="4" name="Footer Placeholder 3">
            <a:extLst>
              <a:ext uri="{FF2B5EF4-FFF2-40B4-BE49-F238E27FC236}">
                <a16:creationId xmlns:a16="http://schemas.microsoft.com/office/drawing/2014/main" id="{14E9F4EB-13A6-4A98-BC78-22B1B062694D}"/>
              </a:ext>
            </a:extLst>
          </p:cNvPr>
          <p:cNvSpPr>
            <a:spLocks noGrp="1"/>
          </p:cNvSpPr>
          <p:nvPr>
            <p:ph type="ftr" sz="quarter" idx="11"/>
          </p:nvPr>
        </p:nvSpPr>
        <p:spPr/>
        <p:txBody>
          <a:bodyPr/>
          <a:lstStyle/>
          <a:p>
            <a:pPr>
              <a:defRPr/>
            </a:pPr>
            <a:r>
              <a:rPr lang="en-US"/>
              <a:t>Proprietary and Confidential Information</a:t>
            </a:r>
          </a:p>
        </p:txBody>
      </p:sp>
      <p:sp>
        <p:nvSpPr>
          <p:cNvPr id="8" name="Text Placeholder 7">
            <a:extLst>
              <a:ext uri="{FF2B5EF4-FFF2-40B4-BE49-F238E27FC236}">
                <a16:creationId xmlns:a16="http://schemas.microsoft.com/office/drawing/2014/main" id="{70A81670-7130-4611-9C6A-F61277F180DF}"/>
              </a:ext>
            </a:extLst>
          </p:cNvPr>
          <p:cNvSpPr txBox="1">
            <a:spLocks/>
          </p:cNvSpPr>
          <p:nvPr/>
        </p:nvSpPr>
        <p:spPr bwMode="auto">
          <a:xfrm>
            <a:off x="457200" y="1434140"/>
            <a:ext cx="8229600" cy="4280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0020" indent="0" eaLnBrk="1" hangingPunct="1">
              <a:buNone/>
              <a:defRPr/>
            </a:pPr>
            <a:r>
              <a:rPr lang="en-US" sz="2000" i="1" dirty="0"/>
              <a:t>“Peregrine has been a big help on short notice in providing engineering support for our Learjet avionics installations.  We appreciate their experience and responsiveness.”</a:t>
            </a:r>
          </a:p>
          <a:p>
            <a:pPr marL="502920" algn="r" eaLnBrk="1" hangingPunct="1">
              <a:buFontTx/>
              <a:buChar char="-"/>
              <a:defRPr/>
            </a:pPr>
            <a:r>
              <a:rPr lang="en-US" altLang="en-US" sz="2000" dirty="0">
                <a:ea typeface="Tahoma" panose="020B0604030504040204" pitchFamily="34" charset="0"/>
                <a:cs typeface="Tahoma" panose="020B0604030504040204" pitchFamily="34" charset="0"/>
              </a:rPr>
              <a:t>James Bohart, Avionics Manager, Trine Aero</a:t>
            </a:r>
          </a:p>
          <a:p>
            <a:pPr marL="160020" indent="0" eaLnBrk="1" hangingPunct="1">
              <a:buNone/>
              <a:defRPr/>
            </a:pPr>
            <a:endParaRPr lang="en-US" altLang="en-US" sz="2000" i="1" dirty="0">
              <a:ea typeface="Tahoma" panose="020B0604030504040204" pitchFamily="34" charset="0"/>
              <a:cs typeface="Tahoma" panose="020B0604030504040204" pitchFamily="34" charset="0"/>
            </a:endParaRPr>
          </a:p>
          <a:p>
            <a:pPr marL="160020" indent="0" eaLnBrk="1" hangingPunct="1">
              <a:buNone/>
              <a:defRPr/>
            </a:pPr>
            <a:r>
              <a:rPr lang="en-US" altLang="en-US" sz="2000" i="1" dirty="0">
                <a:ea typeface="Tahoma" panose="020B0604030504040204" pitchFamily="34" charset="0"/>
                <a:cs typeface="Tahoma" panose="020B0604030504040204" pitchFamily="34" charset="0"/>
              </a:rPr>
              <a:t>“I really appreciate everything that the Peregrine team has done to support our ADS-B Out installations on the Citations.  With their STC data and their engineering support, we have been able to install and release aircraft in a timely manner with a quality system installation. Our customers have been very happy with the low down time for installation as well as the exceptional performance of their new system." </a:t>
            </a:r>
            <a:endParaRPr lang="en-US" sz="2000" i="1" dirty="0"/>
          </a:p>
          <a:p>
            <a:pPr marL="502920" algn="r" eaLnBrk="1" hangingPunct="1">
              <a:buFontTx/>
              <a:buChar char="-"/>
              <a:defRPr/>
            </a:pPr>
            <a:r>
              <a:rPr lang="en-US" altLang="en-US" sz="2000" dirty="0">
                <a:ea typeface="Tahoma" panose="020B0604030504040204" pitchFamily="34" charset="0"/>
                <a:cs typeface="Tahoma" panose="020B0604030504040204" pitchFamily="34" charset="0"/>
              </a:rPr>
              <a:t>Ben Doying, Avionics Department, Eagle Aviation </a:t>
            </a:r>
          </a:p>
        </p:txBody>
      </p:sp>
    </p:spTree>
    <p:extLst>
      <p:ext uri="{BB962C8B-B14F-4D97-AF65-F5344CB8AC3E}">
        <p14:creationId xmlns:p14="http://schemas.microsoft.com/office/powerpoint/2010/main" val="4570836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0">
          <a:gsLst>
            <a:gs pos="0">
              <a:srgbClr val="CDF4FF"/>
            </a:gs>
            <a:gs pos="100000">
              <a:srgbClr val="FFFFFF"/>
            </a:gs>
          </a:gsLst>
          <a:lin ang="5400000" scaled="1"/>
        </a:gradFill>
        <a:effectLst/>
      </p:bgPr>
    </p:bg>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73A27140-B804-4519-9A5F-8CB976E5FE88}"/>
              </a:ext>
            </a:extLst>
          </p:cNvPr>
          <p:cNvSpPr/>
          <p:nvPr/>
        </p:nvSpPr>
        <p:spPr>
          <a:xfrm>
            <a:off x="3564582" y="1906742"/>
            <a:ext cx="5105400" cy="3626389"/>
          </a:xfrm>
          <a:prstGeom prst="roundRect">
            <a:avLst/>
          </a:prstGeom>
          <a:solidFill>
            <a:srgbClr val="003399">
              <a:alpha val="40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1" name="Diagram 20">
            <a:extLst>
              <a:ext uri="{FF2B5EF4-FFF2-40B4-BE49-F238E27FC236}">
                <a16:creationId xmlns:a16="http://schemas.microsoft.com/office/drawing/2014/main" id="{D7C57513-5796-4C1B-9F85-443A3B5CE6F7}"/>
              </a:ext>
            </a:extLst>
          </p:cNvPr>
          <p:cNvGraphicFramePr/>
          <p:nvPr>
            <p:extLst>
              <p:ext uri="{D42A27DB-BD31-4B8C-83A1-F6EECF244321}">
                <p14:modId xmlns:p14="http://schemas.microsoft.com/office/powerpoint/2010/main" val="484320159"/>
              </p:ext>
            </p:extLst>
          </p:nvPr>
        </p:nvGraphicFramePr>
        <p:xfrm>
          <a:off x="3412182" y="1957030"/>
          <a:ext cx="5486400" cy="35537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1507" name="Content Placeholder 2">
            <a:extLst>
              <a:ext uri="{FF2B5EF4-FFF2-40B4-BE49-F238E27FC236}">
                <a16:creationId xmlns:a16="http://schemas.microsoft.com/office/drawing/2014/main" id="{3880B9F7-C9EA-4A83-B3F5-AFCF1719FB29}"/>
              </a:ext>
            </a:extLst>
          </p:cNvPr>
          <p:cNvSpPr>
            <a:spLocks noGrp="1"/>
          </p:cNvSpPr>
          <p:nvPr>
            <p:ph idx="1"/>
          </p:nvPr>
        </p:nvSpPr>
        <p:spPr>
          <a:xfrm>
            <a:off x="2901107" y="5617987"/>
            <a:ext cx="5997475" cy="685800"/>
          </a:xfrm>
        </p:spPr>
        <p:txBody>
          <a:bodyPr/>
          <a:lstStyle/>
          <a:p>
            <a:pPr marL="400050" lvl="1" indent="0" algn="r">
              <a:buFont typeface="Arial" panose="020B0604020202020204" pitchFamily="34" charset="0"/>
              <a:buNone/>
              <a:defRPr/>
            </a:pPr>
            <a:r>
              <a:rPr lang="en-US" altLang="en-US" sz="1200" i="1" dirty="0">
                <a:solidFill>
                  <a:srgbClr val="002060"/>
                </a:solidFill>
                <a:latin typeface="Tahoma" panose="020B0604030504040204" pitchFamily="34" charset="0"/>
                <a:ea typeface="Tahoma" panose="020B0604030504040204" pitchFamily="34" charset="0"/>
                <a:cs typeface="Tahoma" panose="020B0604030504040204" pitchFamily="34" charset="0"/>
              </a:rPr>
              <a:t>An STC (</a:t>
            </a:r>
            <a:r>
              <a:rPr lang="en-US" altLang="en-US" sz="1200" b="1" i="1" dirty="0">
                <a:solidFill>
                  <a:srgbClr val="002060"/>
                </a:solidFill>
                <a:latin typeface="Tahoma" panose="020B0604030504040204" pitchFamily="34" charset="0"/>
                <a:ea typeface="Tahoma" panose="020B0604030504040204" pitchFamily="34" charset="0"/>
                <a:cs typeface="Tahoma" panose="020B0604030504040204" pitchFamily="34" charset="0"/>
              </a:rPr>
              <a:t>S</a:t>
            </a:r>
            <a:r>
              <a:rPr lang="en-US" altLang="en-US" sz="1200" i="1" dirty="0">
                <a:solidFill>
                  <a:srgbClr val="002060"/>
                </a:solidFill>
                <a:latin typeface="Tahoma" panose="020B0604030504040204" pitchFamily="34" charset="0"/>
                <a:ea typeface="Tahoma" panose="020B0604030504040204" pitchFamily="34" charset="0"/>
                <a:cs typeface="Tahoma" panose="020B0604030504040204" pitchFamily="34" charset="0"/>
              </a:rPr>
              <a:t>upplemental </a:t>
            </a:r>
            <a:r>
              <a:rPr lang="en-US" altLang="en-US" sz="1200" b="1" i="1" dirty="0">
                <a:solidFill>
                  <a:srgbClr val="002060"/>
                </a:solidFill>
                <a:latin typeface="Tahoma" panose="020B0604030504040204" pitchFamily="34" charset="0"/>
                <a:ea typeface="Tahoma" panose="020B0604030504040204" pitchFamily="34" charset="0"/>
                <a:cs typeface="Tahoma" panose="020B0604030504040204" pitchFamily="34" charset="0"/>
              </a:rPr>
              <a:t>T</a:t>
            </a:r>
            <a:r>
              <a:rPr lang="en-US" altLang="en-US" sz="1200" i="1" dirty="0">
                <a:solidFill>
                  <a:srgbClr val="002060"/>
                </a:solidFill>
                <a:latin typeface="Tahoma" panose="020B0604030504040204" pitchFamily="34" charset="0"/>
                <a:ea typeface="Tahoma" panose="020B0604030504040204" pitchFamily="34" charset="0"/>
                <a:cs typeface="Tahoma" panose="020B0604030504040204" pitchFamily="34" charset="0"/>
              </a:rPr>
              <a:t>ype </a:t>
            </a:r>
            <a:r>
              <a:rPr lang="en-US" altLang="en-US" sz="1200" b="1" i="1" dirty="0">
                <a:solidFill>
                  <a:srgbClr val="002060"/>
                </a:solidFill>
                <a:latin typeface="Tahoma" panose="020B0604030504040204" pitchFamily="34" charset="0"/>
                <a:ea typeface="Tahoma" panose="020B0604030504040204" pitchFamily="34" charset="0"/>
                <a:cs typeface="Tahoma" panose="020B0604030504040204" pitchFamily="34" charset="0"/>
              </a:rPr>
              <a:t>C</a:t>
            </a:r>
            <a:r>
              <a:rPr lang="en-US" altLang="en-US" sz="1200" i="1" dirty="0">
                <a:solidFill>
                  <a:srgbClr val="002060"/>
                </a:solidFill>
                <a:latin typeface="Tahoma" panose="020B0604030504040204" pitchFamily="34" charset="0"/>
                <a:ea typeface="Tahoma" panose="020B0604030504040204" pitchFamily="34" charset="0"/>
                <a:cs typeface="Tahoma" panose="020B0604030504040204" pitchFamily="34" charset="0"/>
              </a:rPr>
              <a:t>ertificate) is an FAA-approved design change that supports alteration of an aircraft for the purpose of improving safety, functionality, performance, or maintainability</a:t>
            </a:r>
          </a:p>
        </p:txBody>
      </p:sp>
      <p:sp>
        <p:nvSpPr>
          <p:cNvPr id="7171" name="Footer Placeholder 3">
            <a:extLst>
              <a:ext uri="{FF2B5EF4-FFF2-40B4-BE49-F238E27FC236}">
                <a16:creationId xmlns:a16="http://schemas.microsoft.com/office/drawing/2014/main" id="{5BBA7801-F882-40B8-8EEC-363B703E7080}"/>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a:solidFill>
                  <a:srgbClr val="898989"/>
                </a:solidFill>
                <a:cs typeface="Arial" panose="020B0604020202020204" pitchFamily="34" charset="0"/>
              </a:rPr>
              <a:t>Proprietary and Confidential Information</a:t>
            </a:r>
          </a:p>
        </p:txBody>
      </p:sp>
      <p:sp>
        <p:nvSpPr>
          <p:cNvPr id="7173" name="Text Placeholder 7">
            <a:extLst>
              <a:ext uri="{FF2B5EF4-FFF2-40B4-BE49-F238E27FC236}">
                <a16:creationId xmlns:a16="http://schemas.microsoft.com/office/drawing/2014/main" id="{E4D17B5F-0FE8-49CF-84FD-C46FC39DB6DB}"/>
              </a:ext>
            </a:extLst>
          </p:cNvPr>
          <p:cNvSpPr txBox="1">
            <a:spLocks/>
          </p:cNvSpPr>
          <p:nvPr/>
        </p:nvSpPr>
        <p:spPr bwMode="auto">
          <a:xfrm>
            <a:off x="-15875" y="325438"/>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r>
              <a:rPr lang="en-US" altLang="en-US" sz="3600" dirty="0">
                <a:solidFill>
                  <a:srgbClr val="002060"/>
                </a:solidFill>
                <a:latin typeface="Tahoma" panose="020B0604030504040204" pitchFamily="34" charset="0"/>
                <a:cs typeface="Tahoma" panose="020B0604030504040204" pitchFamily="34" charset="0"/>
              </a:rPr>
              <a:t>Our Mission</a:t>
            </a:r>
          </a:p>
        </p:txBody>
      </p:sp>
      <p:sp>
        <p:nvSpPr>
          <p:cNvPr id="2" name="TextBox 1">
            <a:extLst>
              <a:ext uri="{FF2B5EF4-FFF2-40B4-BE49-F238E27FC236}">
                <a16:creationId xmlns:a16="http://schemas.microsoft.com/office/drawing/2014/main" id="{5A0F68E6-CA19-476D-9D63-FD4EEFA1354D}"/>
              </a:ext>
            </a:extLst>
          </p:cNvPr>
          <p:cNvSpPr txBox="1"/>
          <p:nvPr/>
        </p:nvSpPr>
        <p:spPr>
          <a:xfrm>
            <a:off x="1" y="1024018"/>
            <a:ext cx="9128124" cy="646331"/>
          </a:xfrm>
          <a:prstGeom prst="rect">
            <a:avLst/>
          </a:prstGeom>
          <a:noFill/>
        </p:spPr>
        <p:txBody>
          <a:bodyPr wrap="square" rtlCol="0">
            <a:spAutoFit/>
          </a:bodyPr>
          <a:lstStyle/>
          <a:p>
            <a:pPr marL="0" indent="0" algn="ctr">
              <a:buFont typeface="Arial" panose="020B0604020202020204" pitchFamily="34" charset="0"/>
              <a:buNone/>
              <a:defRPr/>
            </a:pPr>
            <a:r>
              <a:rPr lang="en-US" altLang="en-US" dirty="0">
                <a:solidFill>
                  <a:srgbClr val="002060"/>
                </a:solidFill>
                <a:latin typeface="Tahoma" panose="020B0604030504040204" pitchFamily="34" charset="0"/>
                <a:ea typeface="Tahoma" panose="020B0604030504040204" pitchFamily="34" charset="0"/>
                <a:cs typeface="Tahoma" panose="020B0604030504040204" pitchFamily="34" charset="0"/>
              </a:rPr>
              <a:t>Provide end-to-end FAA-approved </a:t>
            </a:r>
            <a:r>
              <a:rPr lang="en-US" altLang="en-US" b="1" dirty="0">
                <a:solidFill>
                  <a:srgbClr val="002060"/>
                </a:solidFill>
                <a:latin typeface="Tahoma" panose="020B0604030504040204" pitchFamily="34" charset="0"/>
                <a:ea typeface="Tahoma" panose="020B0604030504040204" pitchFamily="34" charset="0"/>
                <a:cs typeface="Tahoma" panose="020B0604030504040204" pitchFamily="34" charset="0"/>
              </a:rPr>
              <a:t>STC</a:t>
            </a:r>
            <a:r>
              <a:rPr lang="en-US" altLang="en-US" dirty="0">
                <a:solidFill>
                  <a:srgbClr val="002060"/>
                </a:solidFill>
                <a:latin typeface="Tahoma" panose="020B0604030504040204" pitchFamily="34" charset="0"/>
                <a:ea typeface="Tahoma" panose="020B0604030504040204" pitchFamily="34" charset="0"/>
                <a:cs typeface="Tahoma" panose="020B0604030504040204" pitchFamily="34" charset="0"/>
              </a:rPr>
              <a:t> solutions for our </a:t>
            </a:r>
            <a:r>
              <a:rPr lang="en-US" altLang="en-US" b="1" dirty="0">
                <a:solidFill>
                  <a:srgbClr val="002060"/>
                </a:solidFill>
                <a:latin typeface="Tahoma" panose="020B0604030504040204" pitchFamily="34" charset="0"/>
                <a:ea typeface="Tahoma" panose="020B0604030504040204" pitchFamily="34" charset="0"/>
                <a:cs typeface="Tahoma" panose="020B0604030504040204" pitchFamily="34" charset="0"/>
              </a:rPr>
              <a:t>customer/partner network</a:t>
            </a:r>
            <a:r>
              <a:rPr lang="en-US" altLang="en-US" dirty="0">
                <a:solidFill>
                  <a:srgbClr val="002060"/>
                </a:solidFill>
                <a:latin typeface="Tahoma" panose="020B0604030504040204" pitchFamily="34" charset="0"/>
                <a:ea typeface="Tahoma" panose="020B0604030504040204" pitchFamily="34" charset="0"/>
                <a:cs typeface="Tahoma" panose="020B0604030504040204" pitchFamily="34" charset="0"/>
              </a:rPr>
              <a:t> using </a:t>
            </a:r>
            <a:r>
              <a:rPr lang="en-US" altLang="en-US" b="1" dirty="0">
                <a:solidFill>
                  <a:srgbClr val="002060"/>
                </a:solidFill>
                <a:latin typeface="Tahoma" panose="020B0604030504040204" pitchFamily="34" charset="0"/>
                <a:ea typeface="Tahoma" panose="020B0604030504040204" pitchFamily="34" charset="0"/>
                <a:cs typeface="Tahoma" panose="020B0604030504040204" pitchFamily="34" charset="0"/>
              </a:rPr>
              <a:t>trusted avionics equipment</a:t>
            </a:r>
            <a:r>
              <a:rPr lang="en-US" altLang="en-US" dirty="0">
                <a:solidFill>
                  <a:srgbClr val="002060"/>
                </a:solidFill>
                <a:latin typeface="Tahoma" panose="020B0604030504040204" pitchFamily="34" charset="0"/>
                <a:ea typeface="Tahoma" panose="020B0604030504040204" pitchFamily="34" charset="0"/>
                <a:cs typeface="Tahoma" panose="020B0604030504040204" pitchFamily="34" charset="0"/>
              </a:rPr>
              <a:t> and proven</a:t>
            </a:r>
            <a:r>
              <a:rPr lang="en-US" altLang="en-US" b="1" dirty="0">
                <a:solidFill>
                  <a:srgbClr val="002060"/>
                </a:solidFill>
                <a:latin typeface="Tahoma" panose="020B0604030504040204" pitchFamily="34" charset="0"/>
                <a:ea typeface="Tahoma" panose="020B0604030504040204" pitchFamily="34" charset="0"/>
                <a:cs typeface="Tahoma" panose="020B0604030504040204" pitchFamily="34" charset="0"/>
              </a:rPr>
              <a:t> FAA certification methods</a:t>
            </a:r>
            <a:endParaRPr lang="en-US" altLang="en-US"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25" name="Picture 24">
            <a:extLst>
              <a:ext uri="{FF2B5EF4-FFF2-40B4-BE49-F238E27FC236}">
                <a16:creationId xmlns:a16="http://schemas.microsoft.com/office/drawing/2014/main" id="{7E453BCC-1DB2-4E1C-81C5-F23E6E9C8A18}"/>
              </a:ext>
            </a:extLst>
          </p:cNvPr>
          <p:cNvPicPr>
            <a:picLocks noChangeAspect="1"/>
          </p:cNvPicPr>
          <p:nvPr/>
        </p:nvPicPr>
        <p:blipFill>
          <a:blip r:embed="rId7"/>
          <a:stretch>
            <a:fillRect/>
          </a:stretch>
        </p:blipFill>
        <p:spPr>
          <a:xfrm>
            <a:off x="7298382" y="4581888"/>
            <a:ext cx="838200" cy="838200"/>
          </a:xfrm>
          <a:prstGeom prst="rect">
            <a:avLst/>
          </a:prstGeom>
        </p:spPr>
      </p:pic>
      <p:pic>
        <p:nvPicPr>
          <p:cNvPr id="6" name="Picture 5">
            <a:extLst>
              <a:ext uri="{FF2B5EF4-FFF2-40B4-BE49-F238E27FC236}">
                <a16:creationId xmlns:a16="http://schemas.microsoft.com/office/drawing/2014/main" id="{05B7FD12-ACC1-444A-BCC0-D9E7720BF5C9}"/>
              </a:ext>
            </a:extLst>
          </p:cNvPr>
          <p:cNvPicPr>
            <a:picLocks noChangeAspect="1"/>
          </p:cNvPicPr>
          <p:nvPr/>
        </p:nvPicPr>
        <p:blipFill>
          <a:blip r:embed="rId8"/>
          <a:stretch>
            <a:fillRect/>
          </a:stretch>
        </p:blipFill>
        <p:spPr>
          <a:xfrm>
            <a:off x="5164782" y="2971800"/>
            <a:ext cx="1710035" cy="1213186"/>
          </a:xfrm>
          <a:prstGeom prst="rect">
            <a:avLst/>
          </a:prstGeom>
          <a:blipFill dpi="0" rotWithShape="1">
            <a:blip r:embed="rId9">
              <a:alphaModFix amt="50000"/>
            </a:blip>
            <a:srcRect/>
            <a:tile tx="0" ty="0" sx="100000" sy="100000" flip="none" algn="tl"/>
          </a:blipFill>
          <a:effectLst>
            <a:glow rad="127000">
              <a:schemeClr val="accent1">
                <a:alpha val="27000"/>
              </a:schemeClr>
            </a:glow>
            <a:softEdge rad="431800"/>
          </a:effectLst>
        </p:spPr>
      </p:pic>
      <p:pic>
        <p:nvPicPr>
          <p:cNvPr id="10" name="Picture 1">
            <a:extLst>
              <a:ext uri="{FF2B5EF4-FFF2-40B4-BE49-F238E27FC236}">
                <a16:creationId xmlns:a16="http://schemas.microsoft.com/office/drawing/2014/main" id="{39A83787-9127-4534-AD15-3876C0F887E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94324" y="4159256"/>
            <a:ext cx="2462381"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
            <a:extLst>
              <a:ext uri="{FF2B5EF4-FFF2-40B4-BE49-F238E27FC236}">
                <a16:creationId xmlns:a16="http://schemas.microsoft.com/office/drawing/2014/main" id="{92937C4B-201C-4D7F-BE41-3900089BA83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4293" y="1906742"/>
            <a:ext cx="2417789" cy="1611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3C0CBB4F-AFD3-4D54-8067-1DC5210E1CD1}"/>
              </a:ext>
            </a:extLst>
          </p:cNvPr>
          <p:cNvSpPr txBox="1"/>
          <p:nvPr/>
        </p:nvSpPr>
        <p:spPr>
          <a:xfrm>
            <a:off x="1203401" y="3554371"/>
            <a:ext cx="1981200" cy="523220"/>
          </a:xfrm>
          <a:prstGeom prst="rect">
            <a:avLst/>
          </a:prstGeom>
          <a:noFill/>
        </p:spPr>
        <p:txBody>
          <a:bodyPr wrap="square" rtlCol="0">
            <a:spAutoFit/>
          </a:bodyPr>
          <a:lstStyle/>
          <a:p>
            <a:pPr marL="0" indent="0" algn="ctr">
              <a:buFont typeface="Arial" panose="020B0604020202020204" pitchFamily="34" charset="0"/>
              <a:buNone/>
              <a:defRPr/>
            </a:pPr>
            <a:r>
              <a:rPr lang="en-US" altLang="en-US" sz="1400" i="1" dirty="0">
                <a:solidFill>
                  <a:srgbClr val="002060"/>
                </a:solidFill>
                <a:latin typeface="Tahoma" panose="020B0604030504040204" pitchFamily="34" charset="0"/>
                <a:ea typeface="Tahoma" panose="020B0604030504040204" pitchFamily="34" charset="0"/>
                <a:cs typeface="Tahoma" panose="020B0604030504040204" pitchFamily="34" charset="0"/>
              </a:rPr>
              <a:t>Installing new avionics in existing airframes</a:t>
            </a:r>
          </a:p>
        </p:txBody>
      </p:sp>
      <p:sp>
        <p:nvSpPr>
          <p:cNvPr id="14" name="Arrow: Right 13">
            <a:extLst>
              <a:ext uri="{FF2B5EF4-FFF2-40B4-BE49-F238E27FC236}">
                <a16:creationId xmlns:a16="http://schemas.microsoft.com/office/drawing/2014/main" id="{50532766-E5D7-4435-8AA6-1DA5385856E4}"/>
              </a:ext>
            </a:extLst>
          </p:cNvPr>
          <p:cNvSpPr/>
          <p:nvPr/>
        </p:nvSpPr>
        <p:spPr>
          <a:xfrm rot="4951696">
            <a:off x="641965" y="3549337"/>
            <a:ext cx="673361" cy="523851"/>
          </a:xfrm>
          <a:prstGeom prst="rightArrow">
            <a:avLst/>
          </a:prstGeom>
          <a:solidFill>
            <a:srgbClr val="0070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68593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34CCFE-8AF3-43AE-95CD-513CF1B39D28}"/>
              </a:ext>
            </a:extLst>
          </p:cNvPr>
          <p:cNvSpPr>
            <a:spLocks noGrp="1"/>
          </p:cNvSpPr>
          <p:nvPr>
            <p:ph idx="1"/>
          </p:nvPr>
        </p:nvSpPr>
        <p:spPr>
          <a:xfrm>
            <a:off x="755126" y="3181126"/>
            <a:ext cx="7848600" cy="2294534"/>
          </a:xfrm>
        </p:spPr>
        <p:txBody>
          <a:bodyPr/>
          <a:lstStyle/>
          <a:p>
            <a:pPr marL="0" indent="0">
              <a:spcBef>
                <a:spcPts val="0"/>
              </a:spcBef>
              <a:spcAft>
                <a:spcPts val="300"/>
              </a:spcAft>
              <a:buFont typeface="Arial" panose="020B0604020202020204" pitchFamily="34" charset="0"/>
              <a:buNone/>
              <a:defRPr/>
            </a:pPr>
            <a:r>
              <a:rPr lang="en-US" sz="1400" b="1" dirty="0">
                <a:solidFill>
                  <a:srgbClr val="002060"/>
                </a:solidFill>
                <a:latin typeface="Tahoma" panose="020B0604030504040204" pitchFamily="34" charset="0"/>
                <a:ea typeface="Tahoma" panose="020B0604030504040204" pitchFamily="34" charset="0"/>
                <a:cs typeface="Tahoma" panose="020B0604030504040204" pitchFamily="34" charset="0"/>
              </a:rPr>
              <a:t>Centennial Airport</a:t>
            </a:r>
          </a:p>
          <a:p>
            <a:pPr>
              <a:spcBef>
                <a:spcPts val="0"/>
              </a:spcBef>
              <a:spcAft>
                <a:spcPts val="300"/>
              </a:spcAft>
              <a:defRPr/>
            </a:pPr>
            <a:r>
              <a:rPr lang="en-US" sz="1400" dirty="0">
                <a:solidFill>
                  <a:srgbClr val="002060"/>
                </a:solidFill>
                <a:latin typeface="Tahoma" panose="020B0604030504040204" pitchFamily="34" charset="0"/>
                <a:ea typeface="Tahoma" panose="020B0604030504040204" pitchFamily="34" charset="0"/>
                <a:cs typeface="Tahoma" panose="020B0604030504040204" pitchFamily="34" charset="0"/>
              </a:rPr>
              <a:t>Leased offices in Hangar 4 at </a:t>
            </a:r>
            <a:r>
              <a:rPr lang="en-US" sz="1400" dirty="0" err="1">
                <a:solidFill>
                  <a:srgbClr val="002060"/>
                </a:solidFill>
                <a:latin typeface="Tahoma" panose="020B0604030504040204" pitchFamily="34" charset="0"/>
                <a:ea typeface="Tahoma" panose="020B0604030504040204" pitchFamily="34" charset="0"/>
                <a:cs typeface="Tahoma" panose="020B0604030504040204" pitchFamily="34" charset="0"/>
              </a:rPr>
              <a:t>TACAir</a:t>
            </a:r>
            <a:r>
              <a:rPr lang="en-US" sz="1400" dirty="0">
                <a:solidFill>
                  <a:srgbClr val="002060"/>
                </a:solidFill>
                <a:latin typeface="Tahoma" panose="020B0604030504040204" pitchFamily="34" charset="0"/>
                <a:ea typeface="Tahoma" panose="020B0604030504040204" pitchFamily="34" charset="0"/>
                <a:cs typeface="Tahoma" panose="020B0604030504040204" pitchFamily="34" charset="0"/>
              </a:rPr>
              <a:t>, east side of Centennial Airport (SE Denver area)</a:t>
            </a:r>
          </a:p>
          <a:p>
            <a:pPr>
              <a:spcBef>
                <a:spcPts val="0"/>
              </a:spcBef>
              <a:spcAft>
                <a:spcPts val="300"/>
              </a:spcAft>
              <a:defRPr/>
            </a:pPr>
            <a:r>
              <a:rPr lang="en-US" sz="1400" dirty="0">
                <a:solidFill>
                  <a:srgbClr val="002060"/>
                </a:solidFill>
                <a:latin typeface="Tahoma" panose="020B0604030504040204" pitchFamily="34" charset="0"/>
                <a:ea typeface="Tahoma" panose="020B0604030504040204" pitchFamily="34" charset="0"/>
                <a:cs typeface="Tahoma" panose="020B0604030504040204" pitchFamily="34" charset="0"/>
              </a:rPr>
              <a:t>Engineering, admin offices and shop space totaling 3,250 sq. ft.</a:t>
            </a:r>
          </a:p>
          <a:p>
            <a:pPr marL="0" indent="0">
              <a:spcBef>
                <a:spcPts val="0"/>
              </a:spcBef>
              <a:spcAft>
                <a:spcPts val="300"/>
              </a:spcAft>
              <a:buFont typeface="Arial" panose="020B0604020202020204" pitchFamily="34" charset="0"/>
              <a:buNone/>
              <a:defRPr/>
            </a:pPr>
            <a:r>
              <a:rPr lang="en-US" sz="1400" b="1" dirty="0">
                <a:solidFill>
                  <a:srgbClr val="002060"/>
                </a:solidFill>
                <a:latin typeface="Tahoma" panose="020B0604030504040204" pitchFamily="34" charset="0"/>
                <a:ea typeface="Tahoma" panose="020B0604030504040204" pitchFamily="34" charset="0"/>
                <a:cs typeface="Tahoma" panose="020B0604030504040204" pitchFamily="34" charset="0"/>
              </a:rPr>
              <a:t>Growth</a:t>
            </a:r>
            <a:r>
              <a:rPr lang="en-US" sz="1400" dirty="0">
                <a:solidFill>
                  <a:srgbClr val="002060"/>
                </a:solidFill>
                <a:latin typeface="Tahoma" panose="020B0604030504040204" pitchFamily="34" charset="0"/>
                <a:ea typeface="Tahoma" panose="020B0604030504040204" pitchFamily="34" charset="0"/>
                <a:cs typeface="Tahoma" panose="020B0604030504040204" pitchFamily="34" charset="0"/>
              </a:rPr>
              <a:t> </a:t>
            </a:r>
          </a:p>
          <a:p>
            <a:pPr>
              <a:spcBef>
                <a:spcPts val="0"/>
              </a:spcBef>
              <a:spcAft>
                <a:spcPts val="300"/>
              </a:spcAft>
              <a:defRPr/>
            </a:pPr>
            <a:r>
              <a:rPr lang="en-US" sz="1400" dirty="0">
                <a:solidFill>
                  <a:srgbClr val="002060"/>
                </a:solidFill>
                <a:latin typeface="Tahoma" panose="020B0604030504040204" pitchFamily="34" charset="0"/>
                <a:ea typeface="Tahoma" panose="020B0604030504040204" pitchFamily="34" charset="0"/>
                <a:cs typeface="Tahoma" panose="020B0604030504040204" pitchFamily="34" charset="0"/>
              </a:rPr>
              <a:t>Ability to expand into hangar space within same building</a:t>
            </a:r>
          </a:p>
          <a:p>
            <a:pPr>
              <a:spcBef>
                <a:spcPts val="0"/>
              </a:spcBef>
              <a:spcAft>
                <a:spcPts val="300"/>
              </a:spcAft>
              <a:defRPr/>
            </a:pPr>
            <a:r>
              <a:rPr lang="en-US" sz="1400" dirty="0">
                <a:solidFill>
                  <a:srgbClr val="002060"/>
                </a:solidFill>
                <a:latin typeface="Tahoma" panose="020B0604030504040204" pitchFamily="34" charset="0"/>
                <a:ea typeface="Tahoma" panose="020B0604030504040204" pitchFamily="34" charset="0"/>
                <a:cs typeface="Tahoma" panose="020B0604030504040204" pitchFamily="34" charset="0"/>
              </a:rPr>
              <a:t>Denver metropolitan area has large, diverse aerospace business &amp; labor base</a:t>
            </a:r>
          </a:p>
          <a:p>
            <a:pPr lvl="1">
              <a:spcBef>
                <a:spcPts val="0"/>
              </a:spcBef>
              <a:spcAft>
                <a:spcPts val="300"/>
              </a:spcAft>
              <a:defRPr/>
            </a:pPr>
            <a:r>
              <a:rPr lang="en-US" sz="1000" dirty="0">
                <a:solidFill>
                  <a:srgbClr val="002060"/>
                </a:solidFill>
                <a:latin typeface="Tahoma" panose="020B0604030504040204" pitchFamily="34" charset="0"/>
                <a:ea typeface="Tahoma" panose="020B0604030504040204" pitchFamily="34" charset="0"/>
                <a:cs typeface="Tahoma" panose="020B0604030504040204" pitchFamily="34" charset="0"/>
              </a:rPr>
              <a:t>The United States Census Bureau estimates that the population was 2,888,227 as of July 1, 2017, an increase of +13.55% since the 2010 United States Census, and ranking as the 19th most populous metropolitan statistical area of the United States</a:t>
            </a:r>
          </a:p>
          <a:p>
            <a:pPr lvl="1">
              <a:spcBef>
                <a:spcPts val="0"/>
              </a:spcBef>
              <a:spcAft>
                <a:spcPts val="300"/>
              </a:spcAft>
              <a:defRPr/>
            </a:pPr>
            <a:r>
              <a:rPr lang="en-US" sz="1000" dirty="0">
                <a:solidFill>
                  <a:srgbClr val="002060"/>
                </a:solidFill>
                <a:latin typeface="Tahoma" panose="020B0604030504040204" pitchFamily="34" charset="0"/>
                <a:ea typeface="Tahoma" panose="020B0604030504040204" pitchFamily="34" charset="0"/>
                <a:cs typeface="Tahoma" panose="020B0604030504040204" pitchFamily="34" charset="0"/>
                <a:hlinkClick r:id="rId2"/>
              </a:rPr>
              <a:t>http://www.metrodenver.org/industries/aerospace/</a:t>
            </a:r>
            <a:endParaRPr lang="en-US" sz="10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a:spcBef>
                <a:spcPts val="0"/>
              </a:spcBef>
              <a:spcAft>
                <a:spcPts val="300"/>
              </a:spcAft>
              <a:defRPr/>
            </a:pPr>
            <a:endParaRPr lang="en-US" sz="14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0" indent="0">
              <a:spcBef>
                <a:spcPts val="0"/>
              </a:spcBef>
              <a:spcAft>
                <a:spcPts val="300"/>
              </a:spcAft>
              <a:buFont typeface="Arial" panose="020B0604020202020204" pitchFamily="34" charset="0"/>
              <a:buNone/>
              <a:defRPr/>
            </a:pPr>
            <a:endParaRPr lang="en-US" sz="14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a:spcBef>
                <a:spcPts val="0"/>
              </a:spcBef>
              <a:spcAft>
                <a:spcPts val="300"/>
              </a:spcAft>
              <a:defRPr/>
            </a:pPr>
            <a:endParaRPr lang="en-US" sz="14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9219" name="Footer Placeholder 3">
            <a:extLst>
              <a:ext uri="{FF2B5EF4-FFF2-40B4-BE49-F238E27FC236}">
                <a16:creationId xmlns:a16="http://schemas.microsoft.com/office/drawing/2014/main" id="{AC2B4611-20A2-4793-A960-ACDBB78677A0}"/>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a:solidFill>
                  <a:srgbClr val="898989"/>
                </a:solidFill>
                <a:cs typeface="Arial" panose="020B0604020202020204" pitchFamily="34" charset="0"/>
              </a:rPr>
              <a:t>Proprietary and Confidential Information</a:t>
            </a:r>
          </a:p>
        </p:txBody>
      </p:sp>
      <p:sp>
        <p:nvSpPr>
          <p:cNvPr id="9222" name="Text Placeholder 7">
            <a:extLst>
              <a:ext uri="{FF2B5EF4-FFF2-40B4-BE49-F238E27FC236}">
                <a16:creationId xmlns:a16="http://schemas.microsoft.com/office/drawing/2014/main" id="{28FFFAA2-6FB4-49F9-ADB4-C19ED4D87221}"/>
              </a:ext>
            </a:extLst>
          </p:cNvPr>
          <p:cNvSpPr txBox="1">
            <a:spLocks/>
          </p:cNvSpPr>
          <p:nvPr/>
        </p:nvSpPr>
        <p:spPr bwMode="auto">
          <a:xfrm>
            <a:off x="0" y="239713"/>
            <a:ext cx="91440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r>
              <a:rPr lang="en-US" altLang="en-US" sz="3600" dirty="0">
                <a:solidFill>
                  <a:srgbClr val="002060"/>
                </a:solidFill>
                <a:latin typeface="Tahoma" panose="020B0604030504040204" pitchFamily="34" charset="0"/>
                <a:cs typeface="Tahoma" panose="020B0604030504040204" pitchFamily="34" charset="0"/>
              </a:rPr>
              <a:t>Excellent Facilities - Expansion Potential</a:t>
            </a:r>
          </a:p>
        </p:txBody>
      </p:sp>
      <p:pic>
        <p:nvPicPr>
          <p:cNvPr id="9220" name="Picture 3">
            <a:extLst>
              <a:ext uri="{FF2B5EF4-FFF2-40B4-BE49-F238E27FC236}">
                <a16:creationId xmlns:a16="http://schemas.microsoft.com/office/drawing/2014/main" id="{E78DED53-F711-42E1-BFCA-8460420476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633549"/>
            <a:ext cx="2184710" cy="1506686"/>
          </a:xfrm>
          <a:prstGeom prst="rect">
            <a:avLst/>
          </a:prstGeom>
          <a:noFill/>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ACCEC35-7A03-435A-8705-28B9A8DAC995}"/>
              </a:ext>
            </a:extLst>
          </p:cNvPr>
          <p:cNvSpPr txBox="1"/>
          <p:nvPr/>
        </p:nvSpPr>
        <p:spPr>
          <a:xfrm>
            <a:off x="5590333" y="1121352"/>
            <a:ext cx="2594235" cy="461665"/>
          </a:xfrm>
          <a:prstGeom prst="rect">
            <a:avLst/>
          </a:prstGeom>
          <a:noFill/>
        </p:spPr>
        <p:txBody>
          <a:bodyPr wrap="none" rtlCol="0">
            <a:spAutoFit/>
          </a:bodyPr>
          <a:lstStyle/>
          <a:p>
            <a:pPr algn="r"/>
            <a:r>
              <a:rPr lang="en-US" altLang="en-US" sz="1200" dirty="0">
                <a:solidFill>
                  <a:srgbClr val="002060"/>
                </a:solidFill>
                <a:latin typeface="Tahoma" panose="020B0604030504040204" pitchFamily="34" charset="0"/>
                <a:cs typeface="Tahoma" panose="020B0604030504040204" pitchFamily="34" charset="0"/>
              </a:rPr>
              <a:t>Denver, Colorado Metropolitan Area</a:t>
            </a:r>
          </a:p>
          <a:p>
            <a:pPr algn="r"/>
            <a:r>
              <a:rPr lang="en-US" altLang="en-US" sz="1200" dirty="0">
                <a:solidFill>
                  <a:srgbClr val="002060"/>
                </a:solidFill>
                <a:latin typeface="Tahoma" panose="020B0604030504040204" pitchFamily="34" charset="0"/>
                <a:cs typeface="Tahoma" panose="020B0604030504040204" pitchFamily="34" charset="0"/>
              </a:rPr>
              <a:t> Centennial Airport (APA)</a:t>
            </a:r>
          </a:p>
        </p:txBody>
      </p:sp>
      <p:sp>
        <p:nvSpPr>
          <p:cNvPr id="9" name="Rectangle 8">
            <a:extLst>
              <a:ext uri="{FF2B5EF4-FFF2-40B4-BE49-F238E27FC236}">
                <a16:creationId xmlns:a16="http://schemas.microsoft.com/office/drawing/2014/main" id="{48DBB3BF-5A44-4C61-8197-AB90E2C1CBBB}"/>
              </a:ext>
            </a:extLst>
          </p:cNvPr>
          <p:cNvSpPr/>
          <p:nvPr/>
        </p:nvSpPr>
        <p:spPr>
          <a:xfrm>
            <a:off x="6934200" y="1633549"/>
            <a:ext cx="1808780" cy="1015663"/>
          </a:xfrm>
          <a:prstGeom prst="rect">
            <a:avLst/>
          </a:prstGeom>
        </p:spPr>
        <p:txBody>
          <a:bodyPr wrap="square">
            <a:spAutoFit/>
          </a:bodyPr>
          <a:lstStyle/>
          <a:p>
            <a:r>
              <a:rPr lang="en-US" sz="1200" b="1" dirty="0">
                <a:solidFill>
                  <a:srgbClr val="002060"/>
                </a:solidFill>
                <a:latin typeface="Tahoma" panose="020B0604030504040204" pitchFamily="34" charset="0"/>
                <a:cs typeface="Tahoma" panose="020B0604030504040204" pitchFamily="34" charset="0"/>
              </a:rPr>
              <a:t>Peregrine</a:t>
            </a:r>
            <a:r>
              <a:rPr lang="en-US" sz="1200" dirty="0">
                <a:solidFill>
                  <a:srgbClr val="002060"/>
                </a:solidFill>
                <a:latin typeface="Tahoma" panose="020B0604030504040204" pitchFamily="34" charset="0"/>
                <a:cs typeface="Tahoma" panose="020B0604030504040204" pitchFamily="34" charset="0"/>
              </a:rPr>
              <a:t> </a:t>
            </a:r>
            <a:br>
              <a:rPr lang="en-US" sz="1200" dirty="0">
                <a:solidFill>
                  <a:srgbClr val="002060"/>
                </a:solidFill>
                <a:latin typeface="Tahoma" panose="020B0604030504040204" pitchFamily="34" charset="0"/>
                <a:cs typeface="Tahoma" panose="020B0604030504040204" pitchFamily="34" charset="0"/>
              </a:rPr>
            </a:br>
            <a:r>
              <a:rPr lang="en-US" sz="1200" dirty="0">
                <a:solidFill>
                  <a:srgbClr val="002060"/>
                </a:solidFill>
                <a:latin typeface="Tahoma" panose="020B0604030504040204" pitchFamily="34" charset="0"/>
                <a:cs typeface="Tahoma" panose="020B0604030504040204" pitchFamily="34" charset="0"/>
              </a:rPr>
              <a:t>7385 S Peoria Road </a:t>
            </a:r>
            <a:br>
              <a:rPr lang="en-US" sz="1200" dirty="0">
                <a:solidFill>
                  <a:srgbClr val="002060"/>
                </a:solidFill>
                <a:latin typeface="Tahoma" panose="020B0604030504040204" pitchFamily="34" charset="0"/>
                <a:cs typeface="Tahoma" panose="020B0604030504040204" pitchFamily="34" charset="0"/>
              </a:rPr>
            </a:br>
            <a:r>
              <a:rPr lang="en-US" sz="1200" dirty="0">
                <a:solidFill>
                  <a:srgbClr val="002060"/>
                </a:solidFill>
                <a:latin typeface="Tahoma" panose="020B0604030504040204" pitchFamily="34" charset="0"/>
                <a:cs typeface="Tahoma" panose="020B0604030504040204" pitchFamily="34" charset="0"/>
              </a:rPr>
              <a:t>Englewood, CO 80112</a:t>
            </a:r>
          </a:p>
          <a:p>
            <a:r>
              <a:rPr lang="en-US" sz="1200" dirty="0">
                <a:solidFill>
                  <a:srgbClr val="002060"/>
                </a:solidFill>
                <a:latin typeface="Tahoma" panose="020B0604030504040204" pitchFamily="34" charset="0"/>
                <a:cs typeface="Tahoma" panose="020B0604030504040204" pitchFamily="34" charset="0"/>
              </a:rPr>
              <a:t>+1-303-325-3873</a:t>
            </a:r>
          </a:p>
          <a:p>
            <a:r>
              <a:rPr lang="en-US" sz="1200" dirty="0">
                <a:solidFill>
                  <a:srgbClr val="002060"/>
                </a:solidFill>
                <a:latin typeface="Tahoma" panose="020B0604030504040204" pitchFamily="34" charset="0"/>
                <a:cs typeface="Tahoma" panose="020B0604030504040204" pitchFamily="34" charset="0"/>
                <a:hlinkClick r:id="rId4"/>
              </a:rPr>
              <a:t>www.peregrine.aero</a:t>
            </a:r>
            <a:endParaRPr lang="en-US" sz="1200" dirty="0">
              <a:solidFill>
                <a:srgbClr val="002060"/>
              </a:solidFill>
              <a:latin typeface="Tahoma" panose="020B0604030504040204" pitchFamily="34" charset="0"/>
              <a:cs typeface="Tahoma" panose="020B0604030504040204" pitchFamily="34" charset="0"/>
            </a:endParaRPr>
          </a:p>
        </p:txBody>
      </p:sp>
      <p:pic>
        <p:nvPicPr>
          <p:cNvPr id="9221" name="Picture 4">
            <a:extLst>
              <a:ext uri="{FF2B5EF4-FFF2-40B4-BE49-F238E27FC236}">
                <a16:creationId xmlns:a16="http://schemas.microsoft.com/office/drawing/2014/main" id="{17C5CDBE-D42D-4840-966A-22312BFAF1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8" y="933420"/>
            <a:ext cx="4169026" cy="2206815"/>
          </a:xfrm>
          <a:prstGeom prst="rect">
            <a:avLst/>
          </a:prstGeom>
          <a:noFill/>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41077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Footer Placeholder 4">
            <a:extLst>
              <a:ext uri="{FF2B5EF4-FFF2-40B4-BE49-F238E27FC236}">
                <a16:creationId xmlns:a16="http://schemas.microsoft.com/office/drawing/2014/main" id="{4C293F0A-D02C-47CD-BAFD-F350E346CD9E}"/>
              </a:ext>
            </a:extLst>
          </p:cNvPr>
          <p:cNvSpPr>
            <a:spLocks noGrp="1"/>
          </p:cNvSpPr>
          <p:nvPr>
            <p:ph type="ftr" sz="quarter" idx="11"/>
          </p:nvPr>
        </p:nvSpPr>
        <p:spPr bwMode="auto">
          <a:xfrm>
            <a:off x="3124200" y="6620007"/>
            <a:ext cx="2895600" cy="22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dirty="0">
                <a:solidFill>
                  <a:srgbClr val="898989"/>
                </a:solidFill>
                <a:cs typeface="Arial" panose="020B0604020202020204" pitchFamily="34" charset="0"/>
              </a:rPr>
              <a:t>Proprietary and Confidential Information</a:t>
            </a:r>
          </a:p>
        </p:txBody>
      </p:sp>
      <p:sp>
        <p:nvSpPr>
          <p:cNvPr id="10243" name="Text Placeholder 7">
            <a:extLst>
              <a:ext uri="{FF2B5EF4-FFF2-40B4-BE49-F238E27FC236}">
                <a16:creationId xmlns:a16="http://schemas.microsoft.com/office/drawing/2014/main" id="{0943AA18-7B0C-4E63-8D55-60649D1D0F6B}"/>
              </a:ext>
            </a:extLst>
          </p:cNvPr>
          <p:cNvSpPr txBox="1">
            <a:spLocks/>
          </p:cNvSpPr>
          <p:nvPr/>
        </p:nvSpPr>
        <p:spPr bwMode="auto">
          <a:xfrm>
            <a:off x="0" y="198139"/>
            <a:ext cx="9144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r>
              <a:rPr lang="en-US" altLang="en-US" sz="3600" dirty="0">
                <a:solidFill>
                  <a:srgbClr val="002060"/>
                </a:solidFill>
                <a:latin typeface="Tahoma" panose="020B0604030504040204" pitchFamily="34" charset="0"/>
                <a:cs typeface="Tahoma" panose="020B0604030504040204" pitchFamily="34" charset="0"/>
              </a:rPr>
              <a:t>Peregrine Certification Experience</a:t>
            </a:r>
          </a:p>
        </p:txBody>
      </p:sp>
      <p:pic>
        <p:nvPicPr>
          <p:cNvPr id="3" name="Picture 2">
            <a:extLst>
              <a:ext uri="{FF2B5EF4-FFF2-40B4-BE49-F238E27FC236}">
                <a16:creationId xmlns:a16="http://schemas.microsoft.com/office/drawing/2014/main" id="{0DE2B1BE-BA66-416D-89B9-EB48E39F8996}"/>
              </a:ext>
            </a:extLst>
          </p:cNvPr>
          <p:cNvPicPr>
            <a:picLocks noChangeAspect="1"/>
          </p:cNvPicPr>
          <p:nvPr/>
        </p:nvPicPr>
        <p:blipFill>
          <a:blip r:embed="rId3"/>
          <a:stretch>
            <a:fillRect/>
          </a:stretch>
        </p:blipFill>
        <p:spPr>
          <a:xfrm>
            <a:off x="641554" y="1063178"/>
            <a:ext cx="4469780" cy="1981200"/>
          </a:xfrm>
          <a:prstGeom prst="rect">
            <a:avLst/>
          </a:prstGeom>
        </p:spPr>
      </p:pic>
      <p:sp>
        <p:nvSpPr>
          <p:cNvPr id="7" name="Content Placeholder 2">
            <a:extLst>
              <a:ext uri="{FF2B5EF4-FFF2-40B4-BE49-F238E27FC236}">
                <a16:creationId xmlns:a16="http://schemas.microsoft.com/office/drawing/2014/main" id="{96F1D539-F97E-4EA3-B6BE-74A60E4CDA06}"/>
              </a:ext>
            </a:extLst>
          </p:cNvPr>
          <p:cNvSpPr txBox="1">
            <a:spLocks/>
          </p:cNvSpPr>
          <p:nvPr/>
        </p:nvSpPr>
        <p:spPr>
          <a:xfrm>
            <a:off x="5257800" y="1202757"/>
            <a:ext cx="3648051" cy="3797257"/>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en-US" sz="1800" dirty="0">
                <a:solidFill>
                  <a:srgbClr val="002060"/>
                </a:solidFill>
                <a:latin typeface="Tahoma" panose="020B0604030504040204" pitchFamily="34" charset="0"/>
                <a:cs typeface="Tahoma" panose="020B0604030504040204" pitchFamily="34" charset="0"/>
              </a:rPr>
              <a:t>Flight deck updates</a:t>
            </a:r>
          </a:p>
          <a:p>
            <a:r>
              <a:rPr lang="en-US" altLang="en-US" sz="1800" dirty="0">
                <a:solidFill>
                  <a:srgbClr val="002060"/>
                </a:solidFill>
                <a:latin typeface="Tahoma" panose="020B0604030504040204" pitchFamily="34" charset="0"/>
                <a:cs typeface="Tahoma" panose="020B0604030504040204" pitchFamily="34" charset="0"/>
              </a:rPr>
              <a:t>Attitude Heading Reference Systems (AHRS)</a:t>
            </a:r>
          </a:p>
          <a:p>
            <a:r>
              <a:rPr lang="en-US" altLang="en-US" sz="1800" dirty="0">
                <a:solidFill>
                  <a:srgbClr val="002060"/>
                </a:solidFill>
                <a:latin typeface="Tahoma" panose="020B0604030504040204" pitchFamily="34" charset="0"/>
                <a:cs typeface="Tahoma" panose="020B0604030504040204" pitchFamily="34" charset="0"/>
              </a:rPr>
              <a:t>FANS 1/A system</a:t>
            </a:r>
          </a:p>
          <a:p>
            <a:r>
              <a:rPr lang="en-US" altLang="en-US" sz="1800" dirty="0">
                <a:solidFill>
                  <a:srgbClr val="002060"/>
                </a:solidFill>
                <a:latin typeface="Tahoma" panose="020B0604030504040204" pitchFamily="34" charset="0"/>
                <a:cs typeface="Tahoma" panose="020B0604030504040204" pitchFamily="34" charset="0"/>
              </a:rPr>
              <a:t>ADS-B OUT system</a:t>
            </a:r>
          </a:p>
          <a:p>
            <a:r>
              <a:rPr lang="en-US" altLang="en-US" sz="1800" dirty="0">
                <a:solidFill>
                  <a:srgbClr val="002060"/>
                </a:solidFill>
                <a:latin typeface="Tahoma" panose="020B0604030504040204" pitchFamily="34" charset="0"/>
                <a:cs typeface="Tahoma" panose="020B0604030504040204" pitchFamily="34" charset="0"/>
              </a:rPr>
              <a:t>ADS-B IN system</a:t>
            </a:r>
          </a:p>
          <a:p>
            <a:r>
              <a:rPr lang="en-US" altLang="en-US" sz="1800" dirty="0">
                <a:solidFill>
                  <a:srgbClr val="002060"/>
                </a:solidFill>
                <a:latin typeface="Tahoma" panose="020B0604030504040204" pitchFamily="34" charset="0"/>
                <a:cs typeface="Tahoma" panose="020B0604030504040204" pitchFamily="34" charset="0"/>
              </a:rPr>
              <a:t>TCAS II system upgrades</a:t>
            </a:r>
          </a:p>
          <a:p>
            <a:r>
              <a:rPr lang="en-US" altLang="en-US" sz="1800" dirty="0">
                <a:solidFill>
                  <a:srgbClr val="002060"/>
                </a:solidFill>
                <a:latin typeface="Tahoma" panose="020B0604030504040204" pitchFamily="34" charset="0"/>
                <a:cs typeface="Tahoma" panose="020B0604030504040204" pitchFamily="34" charset="0"/>
              </a:rPr>
              <a:t>TCAS II compatible Mode S</a:t>
            </a:r>
          </a:p>
          <a:p>
            <a:r>
              <a:rPr lang="en-US" altLang="en-US" sz="1800" dirty="0">
                <a:solidFill>
                  <a:srgbClr val="002060"/>
                </a:solidFill>
                <a:latin typeface="Tahoma" panose="020B0604030504040204" pitchFamily="34" charset="0"/>
                <a:cs typeface="Tahoma" panose="020B0604030504040204" pitchFamily="34" charset="0"/>
              </a:rPr>
              <a:t>Flight data recorders</a:t>
            </a:r>
          </a:p>
          <a:p>
            <a:r>
              <a:rPr lang="en-US" altLang="en-US" sz="1800" dirty="0">
                <a:solidFill>
                  <a:srgbClr val="002060"/>
                </a:solidFill>
                <a:latin typeface="Tahoma" panose="020B0604030504040204" pitchFamily="34" charset="0"/>
                <a:cs typeface="Tahoma" panose="020B0604030504040204" pitchFamily="34" charset="0"/>
              </a:rPr>
              <a:t>VHF COM radio</a:t>
            </a:r>
          </a:p>
          <a:p>
            <a:r>
              <a:rPr lang="en-US" altLang="en-US" sz="1800" dirty="0">
                <a:solidFill>
                  <a:srgbClr val="002060"/>
                </a:solidFill>
                <a:latin typeface="Tahoma" panose="020B0604030504040204" pitchFamily="34" charset="0"/>
                <a:cs typeface="Tahoma" panose="020B0604030504040204" pitchFamily="34" charset="0"/>
              </a:rPr>
              <a:t>Parts obsolescence solutions</a:t>
            </a:r>
          </a:p>
        </p:txBody>
      </p:sp>
      <p:pic>
        <p:nvPicPr>
          <p:cNvPr id="8" name="Picture 2">
            <a:extLst>
              <a:ext uri="{FF2B5EF4-FFF2-40B4-BE49-F238E27FC236}">
                <a16:creationId xmlns:a16="http://schemas.microsoft.com/office/drawing/2014/main" id="{EA7FB262-B935-4298-BD58-E3746D4FB9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4887388"/>
            <a:ext cx="5547117" cy="1732619"/>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69D1A84A-8AED-4D01-89D7-2CAAB0898C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600000">
            <a:off x="257973" y="3248585"/>
            <a:ext cx="2879406" cy="1923443"/>
          </a:xfrm>
          <a:prstGeom prst="rect">
            <a:avLst/>
          </a:prstGeom>
          <a:effectLst>
            <a:outerShdw blurRad="50800" dist="38100" dir="8100000" algn="tr" rotWithShape="0">
              <a:prstClr val="black">
                <a:alpha val="40000"/>
              </a:prstClr>
            </a:outerShdw>
          </a:effectLst>
        </p:spPr>
      </p:pic>
      <p:sp>
        <p:nvSpPr>
          <p:cNvPr id="9" name="Arrow: Right 8">
            <a:extLst>
              <a:ext uri="{FF2B5EF4-FFF2-40B4-BE49-F238E27FC236}">
                <a16:creationId xmlns:a16="http://schemas.microsoft.com/office/drawing/2014/main" id="{9738523D-5DD9-483A-A828-24DFD8A482CB}"/>
              </a:ext>
            </a:extLst>
          </p:cNvPr>
          <p:cNvSpPr/>
          <p:nvPr/>
        </p:nvSpPr>
        <p:spPr>
          <a:xfrm rot="2054531">
            <a:off x="2908425" y="4944646"/>
            <a:ext cx="673361" cy="523851"/>
          </a:xfrm>
          <a:prstGeom prst="rightArrow">
            <a:avLst/>
          </a:prstGeom>
          <a:solidFill>
            <a:srgbClr val="0070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2">
            <a:extLst>
              <a:ext uri="{FF2B5EF4-FFF2-40B4-BE49-F238E27FC236}">
                <a16:creationId xmlns:a16="http://schemas.microsoft.com/office/drawing/2014/main" id="{C7E02386-B570-4EC4-8AC0-34F6EBC38D4F}"/>
              </a:ext>
            </a:extLst>
          </p:cNvPr>
          <p:cNvSpPr txBox="1">
            <a:spLocks/>
          </p:cNvSpPr>
          <p:nvPr/>
        </p:nvSpPr>
        <p:spPr>
          <a:xfrm>
            <a:off x="3142073" y="4178595"/>
            <a:ext cx="1555496" cy="665398"/>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en-US" sz="1400" i="1" dirty="0">
                <a:solidFill>
                  <a:srgbClr val="002060"/>
                </a:solidFill>
                <a:latin typeface="Tahoma" panose="020B0604030504040204" pitchFamily="34" charset="0"/>
                <a:cs typeface="Tahoma" panose="020B0604030504040204" pitchFamily="34" charset="0"/>
              </a:rPr>
              <a:t>Replacing old avionics with modern systems</a:t>
            </a:r>
          </a:p>
        </p:txBody>
      </p:sp>
      <p:sp>
        <p:nvSpPr>
          <p:cNvPr id="14" name="Content Placeholder 2">
            <a:extLst>
              <a:ext uri="{FF2B5EF4-FFF2-40B4-BE49-F238E27FC236}">
                <a16:creationId xmlns:a16="http://schemas.microsoft.com/office/drawing/2014/main" id="{DC8A0B6F-643C-4DBF-95B6-08205805672D}"/>
              </a:ext>
            </a:extLst>
          </p:cNvPr>
          <p:cNvSpPr txBox="1">
            <a:spLocks/>
          </p:cNvSpPr>
          <p:nvPr/>
        </p:nvSpPr>
        <p:spPr>
          <a:xfrm>
            <a:off x="152400" y="997647"/>
            <a:ext cx="1608715" cy="377557"/>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en-US" sz="1800" i="1" dirty="0">
                <a:solidFill>
                  <a:srgbClr val="002060"/>
                </a:solidFill>
                <a:latin typeface="Tahoma" panose="020B0604030504040204" pitchFamily="34" charset="0"/>
                <a:cs typeface="Tahoma" panose="020B0604030504040204" pitchFamily="34" charset="0"/>
              </a:rPr>
              <a:t>Many aircraft:</a:t>
            </a:r>
          </a:p>
        </p:txBody>
      </p:sp>
      <p:sp>
        <p:nvSpPr>
          <p:cNvPr id="15" name="Content Placeholder 2">
            <a:extLst>
              <a:ext uri="{FF2B5EF4-FFF2-40B4-BE49-F238E27FC236}">
                <a16:creationId xmlns:a16="http://schemas.microsoft.com/office/drawing/2014/main" id="{5F01B749-54B2-4961-B9A0-9BFCFF26FD63}"/>
              </a:ext>
            </a:extLst>
          </p:cNvPr>
          <p:cNvSpPr txBox="1">
            <a:spLocks/>
          </p:cNvSpPr>
          <p:nvPr/>
        </p:nvSpPr>
        <p:spPr>
          <a:xfrm>
            <a:off x="5215442" y="881538"/>
            <a:ext cx="1718758" cy="377557"/>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en-US" sz="1800" i="1" dirty="0">
                <a:solidFill>
                  <a:srgbClr val="002060"/>
                </a:solidFill>
                <a:latin typeface="Tahoma" panose="020B0604030504040204" pitchFamily="34" charset="0"/>
                <a:cs typeface="Tahoma" panose="020B0604030504040204" pitchFamily="34" charset="0"/>
              </a:rPr>
              <a:t>Many systems: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99CC2DD5-42C3-4816-A49B-E81FFF4C461C}"/>
              </a:ext>
            </a:extLst>
          </p:cNvPr>
          <p:cNvSpPr>
            <a:spLocks noGrp="1"/>
          </p:cNvSpPr>
          <p:nvPr>
            <p:ph type="title"/>
          </p:nvPr>
        </p:nvSpPr>
        <p:spPr>
          <a:xfrm>
            <a:off x="457200" y="82550"/>
            <a:ext cx="8229600" cy="838200"/>
          </a:xfrm>
        </p:spPr>
        <p:txBody>
          <a:bodyPr/>
          <a:lstStyle/>
          <a:p>
            <a:r>
              <a:rPr lang="en-US" altLang="en-US" sz="2800" dirty="0">
                <a:solidFill>
                  <a:srgbClr val="002060"/>
                </a:solidFill>
                <a:latin typeface="Tahoma" panose="020B0604030504040204" pitchFamily="34" charset="0"/>
                <a:cs typeface="Tahoma" panose="020B0604030504040204" pitchFamily="34" charset="0"/>
              </a:rPr>
              <a:t>Our Institutional Knowledge Provides us with rare expertise in the Complex FAA STC Process</a:t>
            </a:r>
          </a:p>
        </p:txBody>
      </p:sp>
      <p:sp>
        <p:nvSpPr>
          <p:cNvPr id="14339" name="Footer Placeholder 2">
            <a:extLst>
              <a:ext uri="{FF2B5EF4-FFF2-40B4-BE49-F238E27FC236}">
                <a16:creationId xmlns:a16="http://schemas.microsoft.com/office/drawing/2014/main" id="{627D3C15-18E0-4E3C-B3B4-9E86FEE3FD8C}"/>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a:solidFill>
                  <a:srgbClr val="898989"/>
                </a:solidFill>
                <a:cs typeface="Arial" panose="020B0604020202020204" pitchFamily="34" charset="0"/>
              </a:rPr>
              <a:t>Proprietary and Confidential Information</a:t>
            </a:r>
          </a:p>
        </p:txBody>
      </p:sp>
      <p:pic>
        <p:nvPicPr>
          <p:cNvPr id="14340" name="Picture 7">
            <a:extLst>
              <a:ext uri="{FF2B5EF4-FFF2-40B4-BE49-F238E27FC236}">
                <a16:creationId xmlns:a16="http://schemas.microsoft.com/office/drawing/2014/main" id="{0A367705-A211-4165-B931-3C678F996A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32398"/>
            <a:ext cx="842327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C4B0878-D41F-420A-B450-181B33227A52}"/>
              </a:ext>
            </a:extLst>
          </p:cNvPr>
          <p:cNvSpPr txBox="1"/>
          <p:nvPr/>
        </p:nvSpPr>
        <p:spPr>
          <a:xfrm>
            <a:off x="3810000" y="5681246"/>
            <a:ext cx="4039888" cy="338554"/>
          </a:xfrm>
          <a:prstGeom prst="rect">
            <a:avLst/>
          </a:prstGeom>
          <a:solidFill>
            <a:srgbClr val="00708E"/>
          </a:solidFill>
        </p:spPr>
        <p:txBody>
          <a:bodyPr wrap="none" rtlCol="0">
            <a:spAutoFit/>
          </a:bodyPr>
          <a:lstStyle/>
          <a:p>
            <a:r>
              <a:rPr lang="en-US" sz="1600" dirty="0">
                <a:solidFill>
                  <a:schemeClr val="bg1"/>
                </a:solidFill>
              </a:rPr>
              <a:t>Project lengths influenced by many factors</a:t>
            </a:r>
          </a:p>
        </p:txBody>
      </p:sp>
    </p:spTree>
    <p:extLst>
      <p:ext uri="{BB962C8B-B14F-4D97-AF65-F5344CB8AC3E}">
        <p14:creationId xmlns:p14="http://schemas.microsoft.com/office/powerpoint/2010/main" val="11813477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1C485704-3EE0-40A6-8225-2694F6BC52CC}"/>
              </a:ext>
            </a:extLst>
          </p:cNvPr>
          <p:cNvSpPr>
            <a:spLocks noGrp="1"/>
          </p:cNvSpPr>
          <p:nvPr>
            <p:ph type="title"/>
          </p:nvPr>
        </p:nvSpPr>
        <p:spPr>
          <a:xfrm>
            <a:off x="457200" y="274638"/>
            <a:ext cx="8229600" cy="639762"/>
          </a:xfrm>
        </p:spPr>
        <p:txBody>
          <a:bodyPr/>
          <a:lstStyle/>
          <a:p>
            <a:pPr eaLnBrk="1" hangingPunct="1"/>
            <a:r>
              <a:rPr lang="en-US" altLang="en-US" sz="3600" dirty="0">
                <a:solidFill>
                  <a:srgbClr val="002060"/>
                </a:solidFill>
                <a:latin typeface="Tahoma" panose="020B0604030504040204" pitchFamily="34" charset="0"/>
                <a:cs typeface="Tahoma" panose="020B0604030504040204" pitchFamily="34" charset="0"/>
              </a:rPr>
              <a:t>Typical STC Project</a:t>
            </a:r>
          </a:p>
        </p:txBody>
      </p:sp>
      <p:graphicFrame>
        <p:nvGraphicFramePr>
          <p:cNvPr id="8" name="Table 7">
            <a:extLst>
              <a:ext uri="{FF2B5EF4-FFF2-40B4-BE49-F238E27FC236}">
                <a16:creationId xmlns:a16="http://schemas.microsoft.com/office/drawing/2014/main" id="{8BFEFEB8-98C2-4682-A6A9-8EF6B3928DC2}"/>
              </a:ext>
            </a:extLst>
          </p:cNvPr>
          <p:cNvGraphicFramePr>
            <a:graphicFrameLocks noGrp="1"/>
          </p:cNvGraphicFramePr>
          <p:nvPr/>
        </p:nvGraphicFramePr>
        <p:xfrm>
          <a:off x="561975" y="1447800"/>
          <a:ext cx="3486150" cy="3673480"/>
        </p:xfrm>
        <a:graphic>
          <a:graphicData uri="http://schemas.openxmlformats.org/drawingml/2006/table">
            <a:tbl>
              <a:tblPr firstRow="1" firstCol="1" lastRow="1" lastCol="1" bandRow="1" bandCol="1">
                <a:tableStyleId>{5C22544A-7EE6-4342-B048-85BDC9FD1C3A}</a:tableStyleId>
              </a:tblPr>
              <a:tblGrid>
                <a:gridCol w="971550">
                  <a:extLst>
                    <a:ext uri="{9D8B030D-6E8A-4147-A177-3AD203B41FA5}">
                      <a16:colId xmlns:a16="http://schemas.microsoft.com/office/drawing/2014/main" val="20000"/>
                    </a:ext>
                  </a:extLst>
                </a:gridCol>
                <a:gridCol w="2514600">
                  <a:extLst>
                    <a:ext uri="{9D8B030D-6E8A-4147-A177-3AD203B41FA5}">
                      <a16:colId xmlns:a16="http://schemas.microsoft.com/office/drawing/2014/main" val="20002"/>
                    </a:ext>
                  </a:extLst>
                </a:gridCol>
              </a:tblGrid>
              <a:tr h="152439">
                <a:tc gridSpan="2">
                  <a:txBody>
                    <a:bodyPr/>
                    <a:lstStyle/>
                    <a:p>
                      <a:pPr marL="0" marR="0" algn="ctr">
                        <a:spcBef>
                          <a:spcPts val="0"/>
                        </a:spcBef>
                        <a:spcAft>
                          <a:spcPts val="0"/>
                        </a:spcAft>
                      </a:pPr>
                      <a:r>
                        <a:rPr lang="en-US" sz="1000" dirty="0">
                          <a:effectLst/>
                        </a:rPr>
                        <a:t>Certification Documents</a:t>
                      </a:r>
                      <a:endParaRPr lang="en-US" sz="1200" dirty="0">
                        <a:effectLst/>
                        <a:latin typeface="Arial"/>
                        <a:ea typeface="Times New Roman"/>
                        <a:cs typeface="Times New Roman"/>
                      </a:endParaRPr>
                    </a:p>
                  </a:txBody>
                  <a:tcPr marL="68580" marR="68580" marT="0" marB="0"/>
                </a:tc>
                <a:tc hMerge="1">
                  <a:txBody>
                    <a:bodyPr/>
                    <a:lstStyle/>
                    <a:p>
                      <a:endParaRPr lang="en-US"/>
                    </a:p>
                  </a:txBody>
                  <a:tcPr/>
                </a:tc>
                <a:extLst>
                  <a:ext uri="{0D108BD9-81ED-4DB2-BD59-A6C34878D82A}">
                    <a16:rowId xmlns:a16="http://schemas.microsoft.com/office/drawing/2014/main" val="10000"/>
                  </a:ext>
                </a:extLst>
              </a:tr>
              <a:tr h="152439">
                <a:tc>
                  <a:txBody>
                    <a:bodyPr/>
                    <a:lstStyle/>
                    <a:p>
                      <a:pPr marL="0" marR="0" algn="just">
                        <a:spcBef>
                          <a:spcPts val="0"/>
                        </a:spcBef>
                        <a:spcAft>
                          <a:spcPts val="0"/>
                        </a:spcAft>
                      </a:pPr>
                      <a:r>
                        <a:rPr lang="en-US" sz="1000">
                          <a:effectLst/>
                        </a:rPr>
                        <a:t>Document</a:t>
                      </a:r>
                      <a:endParaRPr lang="en-US" sz="1200">
                        <a:effectLst/>
                        <a:latin typeface="Arial"/>
                        <a:ea typeface="Times New Roman"/>
                        <a:cs typeface="Times New Roman"/>
                      </a:endParaRPr>
                    </a:p>
                  </a:txBody>
                  <a:tcPr marL="68580" marR="68580" marT="0" marB="0"/>
                </a:tc>
                <a:tc>
                  <a:txBody>
                    <a:bodyPr/>
                    <a:lstStyle/>
                    <a:p>
                      <a:pPr marL="0" marR="0" algn="just">
                        <a:spcBef>
                          <a:spcPts val="0"/>
                        </a:spcBef>
                        <a:spcAft>
                          <a:spcPts val="0"/>
                        </a:spcAft>
                      </a:pPr>
                      <a:r>
                        <a:rPr lang="en-US" sz="1000" dirty="0">
                          <a:effectLst/>
                        </a:rPr>
                        <a:t>Description</a:t>
                      </a:r>
                      <a:endParaRPr lang="en-US" sz="1200" dirty="0">
                        <a:effectLst/>
                        <a:latin typeface="Arial"/>
                        <a:ea typeface="Times New Roman"/>
                        <a:cs typeface="Times New Roman"/>
                      </a:endParaRPr>
                    </a:p>
                  </a:txBody>
                  <a:tcPr marL="68580" marR="68580" marT="0" marB="0"/>
                </a:tc>
                <a:extLst>
                  <a:ext uri="{0D108BD9-81ED-4DB2-BD59-A6C34878D82A}">
                    <a16:rowId xmlns:a16="http://schemas.microsoft.com/office/drawing/2014/main" val="10001"/>
                  </a:ext>
                </a:extLst>
              </a:tr>
              <a:tr h="182908">
                <a:tc>
                  <a:txBody>
                    <a:bodyPr/>
                    <a:lstStyle/>
                    <a:p>
                      <a:pPr marL="0" marR="0" algn="l">
                        <a:spcBef>
                          <a:spcPts val="0"/>
                        </a:spcBef>
                        <a:spcAft>
                          <a:spcPts val="0"/>
                        </a:spcAft>
                      </a:pPr>
                      <a:r>
                        <a:rPr lang="en-US" sz="900" dirty="0">
                          <a:effectLst/>
                        </a:rPr>
                        <a:t>BAS63022920</a:t>
                      </a:r>
                      <a:endParaRPr lang="en-US" sz="1200" dirty="0">
                        <a:effectLst/>
                        <a:latin typeface="Arial"/>
                        <a:ea typeface="Times New Roman"/>
                        <a:cs typeface="Times New Roman"/>
                      </a:endParaRPr>
                    </a:p>
                  </a:txBody>
                  <a:tcPr marL="68580" marR="68580" marT="0" marB="0" anchor="ctr"/>
                </a:tc>
                <a:tc>
                  <a:txBody>
                    <a:bodyPr/>
                    <a:lstStyle/>
                    <a:p>
                      <a:pPr marL="0" marR="0" algn="just">
                        <a:spcBef>
                          <a:spcPts val="0"/>
                        </a:spcBef>
                        <a:spcAft>
                          <a:spcPts val="0"/>
                        </a:spcAft>
                      </a:pPr>
                      <a:r>
                        <a:rPr lang="en-US" sz="900" dirty="0">
                          <a:effectLst/>
                        </a:rPr>
                        <a:t>Project Specific Certification Plan</a:t>
                      </a:r>
                      <a:endParaRPr lang="en-US" sz="1200" dirty="0">
                        <a:effectLst/>
                        <a:latin typeface="Arial"/>
                        <a:ea typeface="Times New Roman"/>
                        <a:cs typeface="Times New Roman"/>
                      </a:endParaRPr>
                    </a:p>
                  </a:txBody>
                  <a:tcPr marL="68580" marR="68580" marT="0" marB="0" anchor="ctr"/>
                </a:tc>
                <a:extLst>
                  <a:ext uri="{0D108BD9-81ED-4DB2-BD59-A6C34878D82A}">
                    <a16:rowId xmlns:a16="http://schemas.microsoft.com/office/drawing/2014/main" val="10002"/>
                  </a:ext>
                </a:extLst>
              </a:tr>
              <a:tr h="182908">
                <a:tc>
                  <a:txBody>
                    <a:bodyPr/>
                    <a:lstStyle/>
                    <a:p>
                      <a:pPr marL="0" marR="0" algn="l">
                        <a:spcBef>
                          <a:spcPts val="0"/>
                        </a:spcBef>
                        <a:spcAft>
                          <a:spcPts val="0"/>
                        </a:spcAft>
                      </a:pPr>
                      <a:r>
                        <a:rPr lang="en-US" sz="900" dirty="0">
                          <a:effectLst/>
                          <a:latin typeface="+mn-lt"/>
                          <a:ea typeface="Times New Roman"/>
                          <a:cs typeface="Times New Roman"/>
                        </a:rPr>
                        <a:t>BAS63022921</a:t>
                      </a:r>
                      <a:endParaRPr lang="en-US" sz="1200" dirty="0">
                        <a:effectLst/>
                        <a:latin typeface="+mn-lt"/>
                        <a:ea typeface="Times New Roman"/>
                        <a:cs typeface="Times New Roman"/>
                      </a:endParaRPr>
                    </a:p>
                  </a:txBody>
                  <a:tcPr marL="68580" marR="68580" marT="0" marB="0" anchor="ctr"/>
                </a:tc>
                <a:tc>
                  <a:txBody>
                    <a:bodyPr/>
                    <a:lstStyle/>
                    <a:p>
                      <a:pPr marL="0" marR="0" algn="just">
                        <a:spcBef>
                          <a:spcPts val="0"/>
                        </a:spcBef>
                        <a:spcAft>
                          <a:spcPts val="0"/>
                        </a:spcAft>
                      </a:pPr>
                      <a:r>
                        <a:rPr lang="en-US" sz="900" dirty="0">
                          <a:effectLst/>
                          <a:latin typeface="+mn-lt"/>
                          <a:ea typeface="Times New Roman"/>
                          <a:cs typeface="Times New Roman"/>
                        </a:rPr>
                        <a:t>Conformity Inspection Plan</a:t>
                      </a:r>
                    </a:p>
                  </a:txBody>
                  <a:tcPr marL="68580" marR="68580" marT="0" marB="0" anchor="ctr"/>
                </a:tc>
                <a:extLst>
                  <a:ext uri="{0D108BD9-81ED-4DB2-BD59-A6C34878D82A}">
                    <a16:rowId xmlns:a16="http://schemas.microsoft.com/office/drawing/2014/main" val="10003"/>
                  </a:ext>
                </a:extLst>
              </a:tr>
              <a:tr h="182908">
                <a:tc>
                  <a:txBody>
                    <a:bodyPr/>
                    <a:lstStyle/>
                    <a:p>
                      <a:pPr marL="0" marR="0" algn="l">
                        <a:spcBef>
                          <a:spcPts val="0"/>
                        </a:spcBef>
                        <a:spcAft>
                          <a:spcPts val="0"/>
                        </a:spcAft>
                      </a:pPr>
                      <a:r>
                        <a:rPr lang="en-US" sz="900" dirty="0">
                          <a:effectLst/>
                        </a:rPr>
                        <a:t>BAS63010136</a:t>
                      </a:r>
                      <a:endParaRPr lang="en-US" sz="1200" dirty="0">
                        <a:effectLst/>
                        <a:latin typeface="Arial"/>
                        <a:ea typeface="Times New Roman"/>
                        <a:cs typeface="Times New Roman"/>
                      </a:endParaRPr>
                    </a:p>
                  </a:txBody>
                  <a:tcPr marL="68580" marR="68580" marT="0" marB="0" anchor="ctr"/>
                </a:tc>
                <a:tc>
                  <a:txBody>
                    <a:bodyPr/>
                    <a:lstStyle/>
                    <a:p>
                      <a:pPr marL="0" marR="0" algn="just">
                        <a:spcBef>
                          <a:spcPts val="0"/>
                        </a:spcBef>
                        <a:spcAft>
                          <a:spcPts val="0"/>
                        </a:spcAft>
                      </a:pPr>
                      <a:r>
                        <a:rPr lang="en-US" sz="900" dirty="0">
                          <a:effectLst/>
                        </a:rPr>
                        <a:t>Master Drawing List</a:t>
                      </a:r>
                      <a:endParaRPr lang="en-US" sz="1200" dirty="0">
                        <a:effectLst/>
                        <a:latin typeface="Arial"/>
                        <a:ea typeface="Times New Roman"/>
                        <a:cs typeface="Times New Roman"/>
                      </a:endParaRPr>
                    </a:p>
                  </a:txBody>
                  <a:tcPr marL="68580" marR="68580" marT="0" marB="0" anchor="ctr"/>
                </a:tc>
                <a:extLst>
                  <a:ext uri="{0D108BD9-81ED-4DB2-BD59-A6C34878D82A}">
                    <a16:rowId xmlns:a16="http://schemas.microsoft.com/office/drawing/2014/main" val="10004"/>
                  </a:ext>
                </a:extLst>
              </a:tr>
              <a:tr h="182908">
                <a:tc>
                  <a:txBody>
                    <a:bodyPr/>
                    <a:lstStyle/>
                    <a:p>
                      <a:pPr marL="0" marR="0" algn="l">
                        <a:spcBef>
                          <a:spcPts val="0"/>
                        </a:spcBef>
                        <a:spcAft>
                          <a:spcPts val="0"/>
                        </a:spcAft>
                      </a:pPr>
                      <a:r>
                        <a:rPr lang="en-US" sz="900" dirty="0">
                          <a:effectLst/>
                        </a:rPr>
                        <a:t>BAS63230215</a:t>
                      </a:r>
                      <a:endParaRPr lang="en-US" sz="1200" dirty="0">
                        <a:effectLst/>
                        <a:latin typeface="Arial"/>
                        <a:ea typeface="Times New Roman"/>
                        <a:cs typeface="Times New Roman"/>
                      </a:endParaRPr>
                    </a:p>
                  </a:txBody>
                  <a:tcPr marL="68580" marR="68580" marT="0" marB="0" anchor="ctr"/>
                </a:tc>
                <a:tc>
                  <a:txBody>
                    <a:bodyPr/>
                    <a:lstStyle/>
                    <a:p>
                      <a:pPr marL="0" marR="0" algn="just">
                        <a:spcBef>
                          <a:spcPts val="0"/>
                        </a:spcBef>
                        <a:spcAft>
                          <a:spcPts val="0"/>
                        </a:spcAft>
                      </a:pPr>
                      <a:r>
                        <a:rPr lang="en-US" sz="900" dirty="0">
                          <a:effectLst/>
                        </a:rPr>
                        <a:t>System Substantiation</a:t>
                      </a:r>
                      <a:endParaRPr lang="en-US" sz="1200" dirty="0">
                        <a:effectLst/>
                        <a:latin typeface="Arial"/>
                        <a:ea typeface="Times New Roman"/>
                        <a:cs typeface="Times New Roman"/>
                      </a:endParaRPr>
                    </a:p>
                  </a:txBody>
                  <a:tcPr marL="68580" marR="68580" marT="0" marB="0" anchor="ctr"/>
                </a:tc>
                <a:extLst>
                  <a:ext uri="{0D108BD9-81ED-4DB2-BD59-A6C34878D82A}">
                    <a16:rowId xmlns:a16="http://schemas.microsoft.com/office/drawing/2014/main" val="10005"/>
                  </a:ext>
                </a:extLst>
              </a:tr>
              <a:tr h="182908">
                <a:tc>
                  <a:txBody>
                    <a:bodyPr/>
                    <a:lstStyle/>
                    <a:p>
                      <a:pPr marL="0" marR="0" algn="l">
                        <a:spcBef>
                          <a:spcPts val="0"/>
                        </a:spcBef>
                        <a:spcAft>
                          <a:spcPts val="0"/>
                        </a:spcAft>
                      </a:pPr>
                      <a:r>
                        <a:rPr lang="en-US" sz="900" dirty="0">
                          <a:effectLst/>
                        </a:rPr>
                        <a:t>BAS63120222</a:t>
                      </a:r>
                      <a:endParaRPr lang="en-US" sz="1200" dirty="0">
                        <a:effectLst/>
                        <a:latin typeface="Arial"/>
                        <a:ea typeface="Times New Roman"/>
                        <a:cs typeface="Times New Roman"/>
                      </a:endParaRPr>
                    </a:p>
                  </a:txBody>
                  <a:tcPr marL="68580" marR="68580" marT="0" marB="0" anchor="ctr"/>
                </a:tc>
                <a:tc>
                  <a:txBody>
                    <a:bodyPr/>
                    <a:lstStyle/>
                    <a:p>
                      <a:pPr marL="0" marR="0" algn="just">
                        <a:spcBef>
                          <a:spcPts val="0"/>
                        </a:spcBef>
                        <a:spcAft>
                          <a:spcPts val="0"/>
                        </a:spcAft>
                      </a:pPr>
                      <a:r>
                        <a:rPr lang="en-US" sz="900" dirty="0">
                          <a:effectLst/>
                        </a:rPr>
                        <a:t>Ground Test Procedure</a:t>
                      </a:r>
                      <a:endParaRPr lang="en-US" sz="1200" dirty="0">
                        <a:effectLst/>
                        <a:latin typeface="Arial"/>
                        <a:ea typeface="Times New Roman"/>
                        <a:cs typeface="Times New Roman"/>
                      </a:endParaRPr>
                    </a:p>
                  </a:txBody>
                  <a:tcPr marL="68580" marR="68580" marT="0" marB="0" anchor="ctr"/>
                </a:tc>
                <a:extLst>
                  <a:ext uri="{0D108BD9-81ED-4DB2-BD59-A6C34878D82A}">
                    <a16:rowId xmlns:a16="http://schemas.microsoft.com/office/drawing/2014/main" val="10006"/>
                  </a:ext>
                </a:extLst>
              </a:tr>
              <a:tr h="182908">
                <a:tc>
                  <a:txBody>
                    <a:bodyPr/>
                    <a:lstStyle/>
                    <a:p>
                      <a:pPr marL="0" marR="0" algn="l">
                        <a:spcBef>
                          <a:spcPts val="0"/>
                        </a:spcBef>
                        <a:spcAft>
                          <a:spcPts val="0"/>
                        </a:spcAft>
                      </a:pPr>
                      <a:r>
                        <a:rPr lang="en-US" sz="900" dirty="0">
                          <a:effectLst/>
                        </a:rPr>
                        <a:t>BAS63180177</a:t>
                      </a:r>
                      <a:endParaRPr lang="en-US" sz="1200" dirty="0">
                        <a:effectLst/>
                        <a:latin typeface="Arial"/>
                        <a:ea typeface="Times New Roman"/>
                        <a:cs typeface="Times New Roman"/>
                      </a:endParaRPr>
                    </a:p>
                  </a:txBody>
                  <a:tcPr marL="68580" marR="68580" marT="0" marB="0" anchor="ctr"/>
                </a:tc>
                <a:tc>
                  <a:txBody>
                    <a:bodyPr/>
                    <a:lstStyle/>
                    <a:p>
                      <a:pPr marL="0" marR="0" algn="just">
                        <a:spcBef>
                          <a:spcPts val="0"/>
                        </a:spcBef>
                        <a:spcAft>
                          <a:spcPts val="0"/>
                        </a:spcAft>
                      </a:pPr>
                      <a:r>
                        <a:rPr lang="en-US" sz="900" dirty="0">
                          <a:effectLst/>
                        </a:rPr>
                        <a:t>Ground Test Report</a:t>
                      </a:r>
                      <a:endParaRPr lang="en-US" sz="1200" dirty="0">
                        <a:effectLst/>
                        <a:latin typeface="Arial"/>
                        <a:ea typeface="Times New Roman"/>
                        <a:cs typeface="Times New Roman"/>
                      </a:endParaRPr>
                    </a:p>
                  </a:txBody>
                  <a:tcPr marL="68580" marR="68580" marT="0" marB="0" anchor="ctr"/>
                </a:tc>
                <a:extLst>
                  <a:ext uri="{0D108BD9-81ED-4DB2-BD59-A6C34878D82A}">
                    <a16:rowId xmlns:a16="http://schemas.microsoft.com/office/drawing/2014/main" val="10007"/>
                  </a:ext>
                </a:extLst>
              </a:tr>
              <a:tr h="182908">
                <a:tc>
                  <a:txBody>
                    <a:bodyPr/>
                    <a:lstStyle/>
                    <a:p>
                      <a:pPr marL="0" marR="0" algn="l">
                        <a:spcBef>
                          <a:spcPts val="0"/>
                        </a:spcBef>
                        <a:spcAft>
                          <a:spcPts val="0"/>
                        </a:spcAft>
                      </a:pPr>
                      <a:r>
                        <a:rPr lang="en-US" sz="900" dirty="0">
                          <a:effectLst/>
                        </a:rPr>
                        <a:t>BAS63110139</a:t>
                      </a:r>
                      <a:endParaRPr lang="en-US" sz="1200" dirty="0">
                        <a:effectLst/>
                        <a:latin typeface="Arial"/>
                        <a:ea typeface="Times New Roman"/>
                        <a:cs typeface="Times New Roman"/>
                      </a:endParaRPr>
                    </a:p>
                  </a:txBody>
                  <a:tcPr marL="68580" marR="68580" marT="0" marB="0" anchor="ctr"/>
                </a:tc>
                <a:tc>
                  <a:txBody>
                    <a:bodyPr/>
                    <a:lstStyle/>
                    <a:p>
                      <a:pPr marL="0" marR="0" algn="just">
                        <a:spcBef>
                          <a:spcPts val="0"/>
                        </a:spcBef>
                        <a:spcAft>
                          <a:spcPts val="0"/>
                        </a:spcAft>
                      </a:pPr>
                      <a:r>
                        <a:rPr lang="en-US" sz="900" dirty="0">
                          <a:effectLst/>
                        </a:rPr>
                        <a:t>Flight Test Plan</a:t>
                      </a:r>
                      <a:endParaRPr lang="en-US" sz="1200" dirty="0">
                        <a:effectLst/>
                        <a:latin typeface="Arial"/>
                        <a:ea typeface="Times New Roman"/>
                        <a:cs typeface="Times New Roman"/>
                      </a:endParaRPr>
                    </a:p>
                  </a:txBody>
                  <a:tcPr marL="68580" marR="68580" marT="0" marB="0" anchor="ctr"/>
                </a:tc>
                <a:extLst>
                  <a:ext uri="{0D108BD9-81ED-4DB2-BD59-A6C34878D82A}">
                    <a16:rowId xmlns:a16="http://schemas.microsoft.com/office/drawing/2014/main" val="10008"/>
                  </a:ext>
                </a:extLst>
              </a:tr>
              <a:tr h="182908">
                <a:tc>
                  <a:txBody>
                    <a:bodyPr/>
                    <a:lstStyle/>
                    <a:p>
                      <a:pPr marL="0" marR="0" algn="l">
                        <a:spcBef>
                          <a:spcPts val="0"/>
                        </a:spcBef>
                        <a:spcAft>
                          <a:spcPts val="0"/>
                        </a:spcAft>
                      </a:pPr>
                      <a:r>
                        <a:rPr lang="en-US" sz="900" dirty="0">
                          <a:effectLst/>
                        </a:rPr>
                        <a:t>BAS63370031</a:t>
                      </a:r>
                      <a:endParaRPr lang="en-US" sz="1200" dirty="0">
                        <a:effectLst/>
                        <a:latin typeface="Arial"/>
                        <a:ea typeface="Times New Roman"/>
                        <a:cs typeface="Times New Roman"/>
                      </a:endParaRPr>
                    </a:p>
                  </a:txBody>
                  <a:tcPr marL="68580" marR="68580" marT="0" marB="0" anchor="ctr"/>
                </a:tc>
                <a:tc>
                  <a:txBody>
                    <a:bodyPr/>
                    <a:lstStyle/>
                    <a:p>
                      <a:pPr marL="0" marR="0" algn="just">
                        <a:spcBef>
                          <a:spcPts val="0"/>
                        </a:spcBef>
                        <a:spcAft>
                          <a:spcPts val="0"/>
                        </a:spcAft>
                      </a:pPr>
                      <a:r>
                        <a:rPr lang="en-US" sz="900" dirty="0">
                          <a:effectLst/>
                        </a:rPr>
                        <a:t>Flight Test Report</a:t>
                      </a:r>
                      <a:endParaRPr lang="en-US" sz="1200" dirty="0">
                        <a:effectLst/>
                        <a:latin typeface="Arial"/>
                        <a:ea typeface="Times New Roman"/>
                        <a:cs typeface="Times New Roman"/>
                      </a:endParaRPr>
                    </a:p>
                  </a:txBody>
                  <a:tcPr marL="68580" marR="68580" marT="0" marB="0" anchor="ctr"/>
                </a:tc>
                <a:extLst>
                  <a:ext uri="{0D108BD9-81ED-4DB2-BD59-A6C34878D82A}">
                    <a16:rowId xmlns:a16="http://schemas.microsoft.com/office/drawing/2014/main" val="10009"/>
                  </a:ext>
                </a:extLst>
              </a:tr>
              <a:tr h="182908">
                <a:tc>
                  <a:txBody>
                    <a:bodyPr/>
                    <a:lstStyle/>
                    <a:p>
                      <a:pPr marL="0" marR="0" algn="l">
                        <a:spcBef>
                          <a:spcPts val="0"/>
                        </a:spcBef>
                        <a:spcAft>
                          <a:spcPts val="0"/>
                        </a:spcAft>
                      </a:pPr>
                      <a:r>
                        <a:rPr lang="en-US" sz="900" dirty="0">
                          <a:effectLst/>
                        </a:rPr>
                        <a:t>BAS63050061</a:t>
                      </a:r>
                      <a:endParaRPr lang="en-US" sz="1200" dirty="0">
                        <a:effectLst/>
                        <a:latin typeface="Arial"/>
                        <a:ea typeface="Times New Roman"/>
                        <a:cs typeface="Times New Roman"/>
                      </a:endParaRPr>
                    </a:p>
                  </a:txBody>
                  <a:tcPr marL="68580" marR="68580" marT="0" marB="0" anchor="ctr"/>
                </a:tc>
                <a:tc>
                  <a:txBody>
                    <a:bodyPr/>
                    <a:lstStyle/>
                    <a:p>
                      <a:pPr marL="0" marR="0" algn="just">
                        <a:spcBef>
                          <a:spcPts val="0"/>
                        </a:spcBef>
                        <a:spcAft>
                          <a:spcPts val="0"/>
                        </a:spcAft>
                      </a:pPr>
                      <a:r>
                        <a:rPr lang="en-US" sz="900" dirty="0">
                          <a:effectLst/>
                        </a:rPr>
                        <a:t>Instructions for Continued Airworthiness</a:t>
                      </a:r>
                      <a:endParaRPr lang="en-US" sz="1200" dirty="0">
                        <a:effectLst/>
                        <a:latin typeface="Arial"/>
                        <a:ea typeface="Times New Roman"/>
                        <a:cs typeface="Times New Roman"/>
                      </a:endParaRPr>
                    </a:p>
                  </a:txBody>
                  <a:tcPr marL="68580" marR="68580" marT="0" marB="0" anchor="ctr"/>
                </a:tc>
                <a:extLst>
                  <a:ext uri="{0D108BD9-81ED-4DB2-BD59-A6C34878D82A}">
                    <a16:rowId xmlns:a16="http://schemas.microsoft.com/office/drawing/2014/main" val="10010"/>
                  </a:ext>
                </a:extLst>
              </a:tr>
              <a:tr h="182908">
                <a:tc>
                  <a:txBody>
                    <a:bodyPr/>
                    <a:lstStyle/>
                    <a:p>
                      <a:pPr marL="0" marR="0" algn="l">
                        <a:spcBef>
                          <a:spcPts val="0"/>
                        </a:spcBef>
                        <a:spcAft>
                          <a:spcPts val="0"/>
                        </a:spcAft>
                      </a:pPr>
                      <a:r>
                        <a:rPr lang="en-US" sz="900" dirty="0">
                          <a:effectLst/>
                        </a:rPr>
                        <a:t>BAS63040223</a:t>
                      </a:r>
                      <a:endParaRPr lang="en-US" sz="1200" dirty="0">
                        <a:effectLst/>
                        <a:latin typeface="Arial"/>
                        <a:ea typeface="Times New Roman"/>
                        <a:cs typeface="Times New Roman"/>
                      </a:endParaRPr>
                    </a:p>
                  </a:txBody>
                  <a:tcPr marL="68580" marR="68580" marT="0" marB="0" anchor="ctr"/>
                </a:tc>
                <a:tc>
                  <a:txBody>
                    <a:bodyPr/>
                    <a:lstStyle/>
                    <a:p>
                      <a:pPr marL="0" marR="0" algn="just">
                        <a:spcBef>
                          <a:spcPts val="0"/>
                        </a:spcBef>
                        <a:spcAft>
                          <a:spcPts val="0"/>
                        </a:spcAft>
                      </a:pPr>
                      <a:r>
                        <a:rPr lang="en-US" sz="900" dirty="0">
                          <a:effectLst/>
                        </a:rPr>
                        <a:t>Airplane Flight Manual Supplement</a:t>
                      </a:r>
                      <a:endParaRPr lang="en-US" sz="1200" dirty="0">
                        <a:effectLst/>
                        <a:latin typeface="Arial"/>
                        <a:ea typeface="Times New Roman"/>
                        <a:cs typeface="Times New Roman"/>
                      </a:endParaRPr>
                    </a:p>
                  </a:txBody>
                  <a:tcPr marL="68580" marR="68580" marT="0" marB="0" anchor="ctr"/>
                </a:tc>
                <a:extLst>
                  <a:ext uri="{0D108BD9-81ED-4DB2-BD59-A6C34878D82A}">
                    <a16:rowId xmlns:a16="http://schemas.microsoft.com/office/drawing/2014/main" val="10011"/>
                  </a:ext>
                </a:extLst>
              </a:tr>
              <a:tr h="182908">
                <a:tc>
                  <a:txBody>
                    <a:bodyPr/>
                    <a:lstStyle/>
                    <a:p>
                      <a:pPr marL="0" marR="0" algn="l">
                        <a:spcBef>
                          <a:spcPts val="0"/>
                        </a:spcBef>
                        <a:spcAft>
                          <a:spcPts val="0"/>
                        </a:spcAft>
                      </a:pPr>
                      <a:r>
                        <a:rPr lang="en-US" sz="900" dirty="0">
                          <a:effectLst/>
                        </a:rPr>
                        <a:t>BAS63070149</a:t>
                      </a:r>
                      <a:endParaRPr lang="en-US" sz="1200" dirty="0">
                        <a:effectLst/>
                        <a:latin typeface="Arial"/>
                        <a:ea typeface="Times New Roman"/>
                        <a:cs typeface="Times New Roman"/>
                      </a:endParaRPr>
                    </a:p>
                  </a:txBody>
                  <a:tcPr marL="68580" marR="68580" marT="0" marB="0" anchor="ctr"/>
                </a:tc>
                <a:tc>
                  <a:txBody>
                    <a:bodyPr/>
                    <a:lstStyle/>
                    <a:p>
                      <a:pPr marL="0" marR="0" algn="just">
                        <a:spcBef>
                          <a:spcPts val="0"/>
                        </a:spcBef>
                        <a:spcAft>
                          <a:spcPts val="0"/>
                        </a:spcAft>
                      </a:pPr>
                      <a:r>
                        <a:rPr lang="en-US" sz="900" dirty="0">
                          <a:effectLst/>
                        </a:rPr>
                        <a:t>System Safety Assessment</a:t>
                      </a:r>
                      <a:endParaRPr lang="en-US" sz="1200" dirty="0">
                        <a:effectLst/>
                        <a:latin typeface="Arial"/>
                        <a:ea typeface="Times New Roman"/>
                        <a:cs typeface="Times New Roman"/>
                      </a:endParaRPr>
                    </a:p>
                  </a:txBody>
                  <a:tcPr marL="68580" marR="68580" marT="0" marB="0" anchor="ctr"/>
                </a:tc>
                <a:extLst>
                  <a:ext uri="{0D108BD9-81ED-4DB2-BD59-A6C34878D82A}">
                    <a16:rowId xmlns:a16="http://schemas.microsoft.com/office/drawing/2014/main" val="10012"/>
                  </a:ext>
                </a:extLst>
              </a:tr>
              <a:tr h="182908">
                <a:tc>
                  <a:txBody>
                    <a:bodyPr/>
                    <a:lstStyle/>
                    <a:p>
                      <a:pPr marL="0" marR="0" algn="l">
                        <a:spcBef>
                          <a:spcPts val="0"/>
                        </a:spcBef>
                        <a:spcAft>
                          <a:spcPts val="0"/>
                        </a:spcAft>
                      </a:pPr>
                      <a:r>
                        <a:rPr lang="en-US" sz="900" dirty="0">
                          <a:effectLst/>
                        </a:rPr>
                        <a:t>BAS63130177</a:t>
                      </a:r>
                      <a:endParaRPr lang="en-US" sz="1200" dirty="0">
                        <a:effectLst/>
                        <a:latin typeface="Arial"/>
                        <a:ea typeface="Times New Roman"/>
                        <a:cs typeface="Times New Roman"/>
                      </a:endParaRPr>
                    </a:p>
                  </a:txBody>
                  <a:tcPr marL="68580" marR="68580" marT="0" marB="0" anchor="ctr"/>
                </a:tc>
                <a:tc>
                  <a:txBody>
                    <a:bodyPr/>
                    <a:lstStyle/>
                    <a:p>
                      <a:pPr marL="0" marR="0" algn="just">
                        <a:spcBef>
                          <a:spcPts val="0"/>
                        </a:spcBef>
                        <a:spcAft>
                          <a:spcPts val="0"/>
                        </a:spcAft>
                      </a:pPr>
                      <a:r>
                        <a:rPr lang="en-US" sz="900" dirty="0">
                          <a:effectLst/>
                        </a:rPr>
                        <a:t>Structural Substantiation</a:t>
                      </a:r>
                      <a:endParaRPr lang="en-US" sz="1200" dirty="0">
                        <a:effectLst/>
                        <a:latin typeface="Arial"/>
                        <a:ea typeface="Times New Roman"/>
                        <a:cs typeface="Times New Roman"/>
                      </a:endParaRPr>
                    </a:p>
                  </a:txBody>
                  <a:tcPr marL="68580" marR="68580" marT="0" marB="0" anchor="ctr"/>
                </a:tc>
                <a:extLst>
                  <a:ext uri="{0D108BD9-81ED-4DB2-BD59-A6C34878D82A}">
                    <a16:rowId xmlns:a16="http://schemas.microsoft.com/office/drawing/2014/main" val="10013"/>
                  </a:ext>
                </a:extLst>
              </a:tr>
              <a:tr h="182908">
                <a:tc>
                  <a:txBody>
                    <a:bodyPr/>
                    <a:lstStyle/>
                    <a:p>
                      <a:pPr marL="0" marR="0" algn="l">
                        <a:spcBef>
                          <a:spcPts val="0"/>
                        </a:spcBef>
                        <a:spcAft>
                          <a:spcPts val="0"/>
                        </a:spcAft>
                      </a:pPr>
                      <a:r>
                        <a:rPr lang="en-US" sz="900" dirty="0">
                          <a:effectLst/>
                        </a:rPr>
                        <a:t>BAS63380025</a:t>
                      </a:r>
                      <a:endParaRPr lang="en-US" sz="1200" dirty="0">
                        <a:effectLst/>
                        <a:latin typeface="Arial"/>
                        <a:ea typeface="Times New Roman"/>
                        <a:cs typeface="Times New Roman"/>
                      </a:endParaRPr>
                    </a:p>
                  </a:txBody>
                  <a:tcPr marL="68580" marR="68580" marT="0" marB="0" anchor="ctr"/>
                </a:tc>
                <a:tc>
                  <a:txBody>
                    <a:bodyPr/>
                    <a:lstStyle/>
                    <a:p>
                      <a:pPr marL="0" marR="0" algn="just">
                        <a:spcBef>
                          <a:spcPts val="0"/>
                        </a:spcBef>
                        <a:spcAft>
                          <a:spcPts val="0"/>
                        </a:spcAft>
                      </a:pPr>
                      <a:r>
                        <a:rPr lang="en-US" sz="900" dirty="0">
                          <a:effectLst/>
                        </a:rPr>
                        <a:t>Compliance Summary Report</a:t>
                      </a:r>
                      <a:endParaRPr lang="en-US" sz="1200" dirty="0">
                        <a:effectLst/>
                        <a:latin typeface="Arial"/>
                        <a:ea typeface="Times New Roman"/>
                        <a:cs typeface="Times New Roman"/>
                      </a:endParaRPr>
                    </a:p>
                  </a:txBody>
                  <a:tcPr marL="68580" marR="68580" marT="0" marB="0" anchor="ctr"/>
                </a:tc>
                <a:extLst>
                  <a:ext uri="{0D108BD9-81ED-4DB2-BD59-A6C34878D82A}">
                    <a16:rowId xmlns:a16="http://schemas.microsoft.com/office/drawing/2014/main" val="10014"/>
                  </a:ext>
                </a:extLst>
              </a:tr>
              <a:tr h="152439">
                <a:tc gridSpan="2">
                  <a:txBody>
                    <a:bodyPr/>
                    <a:lstStyle/>
                    <a:p>
                      <a:pPr marL="0" marR="0" algn="ctr">
                        <a:spcBef>
                          <a:spcPts val="0"/>
                        </a:spcBef>
                        <a:spcAft>
                          <a:spcPts val="0"/>
                        </a:spcAft>
                      </a:pPr>
                      <a:r>
                        <a:rPr lang="en-US" sz="1000" dirty="0">
                          <a:effectLst/>
                        </a:rPr>
                        <a:t>Design Data</a:t>
                      </a:r>
                      <a:endParaRPr lang="en-US" sz="1200" dirty="0">
                        <a:effectLst/>
                        <a:latin typeface="Arial"/>
                        <a:ea typeface="Times New Roman"/>
                        <a:cs typeface="Times New Roman"/>
                      </a:endParaRPr>
                    </a:p>
                  </a:txBody>
                  <a:tcPr marL="68580" marR="68580" marT="0" marB="0"/>
                </a:tc>
                <a:tc hMerge="1">
                  <a:txBody>
                    <a:bodyPr/>
                    <a:lstStyle/>
                    <a:p>
                      <a:endParaRPr lang="en-US"/>
                    </a:p>
                  </a:txBody>
                  <a:tcPr/>
                </a:tc>
                <a:extLst>
                  <a:ext uri="{0D108BD9-81ED-4DB2-BD59-A6C34878D82A}">
                    <a16:rowId xmlns:a16="http://schemas.microsoft.com/office/drawing/2014/main" val="10015"/>
                  </a:ext>
                </a:extLst>
              </a:tr>
              <a:tr h="152439">
                <a:tc>
                  <a:txBody>
                    <a:bodyPr/>
                    <a:lstStyle/>
                    <a:p>
                      <a:pPr marL="0" marR="0" algn="just">
                        <a:spcBef>
                          <a:spcPts val="0"/>
                        </a:spcBef>
                        <a:spcAft>
                          <a:spcPts val="0"/>
                        </a:spcAft>
                      </a:pPr>
                      <a:r>
                        <a:rPr lang="en-US" sz="1000" dirty="0">
                          <a:effectLst/>
                        </a:rPr>
                        <a:t>Document</a:t>
                      </a:r>
                      <a:endParaRPr lang="en-US" sz="1200" dirty="0">
                        <a:effectLst/>
                        <a:latin typeface="Arial"/>
                        <a:ea typeface="Times New Roman"/>
                        <a:cs typeface="Times New Roman"/>
                      </a:endParaRPr>
                    </a:p>
                  </a:txBody>
                  <a:tcPr marL="68580" marR="68580" marT="0" marB="0"/>
                </a:tc>
                <a:tc>
                  <a:txBody>
                    <a:bodyPr/>
                    <a:lstStyle/>
                    <a:p>
                      <a:pPr marL="0" marR="0" algn="just">
                        <a:spcBef>
                          <a:spcPts val="0"/>
                        </a:spcBef>
                        <a:spcAft>
                          <a:spcPts val="0"/>
                        </a:spcAft>
                      </a:pPr>
                      <a:r>
                        <a:rPr lang="en-US" sz="1000">
                          <a:effectLst/>
                        </a:rPr>
                        <a:t>Description</a:t>
                      </a:r>
                      <a:endParaRPr lang="en-US" sz="1200">
                        <a:effectLst/>
                        <a:latin typeface="Arial"/>
                        <a:ea typeface="Times New Roman"/>
                        <a:cs typeface="Times New Roman"/>
                      </a:endParaRPr>
                    </a:p>
                  </a:txBody>
                  <a:tcPr marL="68580" marR="68580" marT="0" marB="0"/>
                </a:tc>
                <a:extLst>
                  <a:ext uri="{0D108BD9-81ED-4DB2-BD59-A6C34878D82A}">
                    <a16:rowId xmlns:a16="http://schemas.microsoft.com/office/drawing/2014/main" val="10016"/>
                  </a:ext>
                </a:extLst>
              </a:tr>
              <a:tr h="182908">
                <a:tc>
                  <a:txBody>
                    <a:bodyPr/>
                    <a:lstStyle/>
                    <a:p>
                      <a:pPr marL="0" marR="0" algn="just">
                        <a:spcBef>
                          <a:spcPts val="0"/>
                        </a:spcBef>
                        <a:spcAft>
                          <a:spcPts val="0"/>
                        </a:spcAft>
                      </a:pPr>
                      <a:r>
                        <a:rPr lang="en-US" sz="900" dirty="0">
                          <a:effectLst/>
                          <a:latin typeface="+mn-lt"/>
                          <a:ea typeface="+mn-ea"/>
                          <a:cs typeface="+mn-cs"/>
                        </a:rPr>
                        <a:t>BAS63033126</a:t>
                      </a:r>
                      <a:endParaRPr lang="en-US" sz="1200" dirty="0">
                        <a:effectLst/>
                        <a:latin typeface="Arial"/>
                        <a:ea typeface="Times New Roman"/>
                        <a:cs typeface="Times New Roman"/>
                      </a:endParaRPr>
                    </a:p>
                  </a:txBody>
                  <a:tcPr marL="68580" marR="68580" marT="0" marB="0" anchor="ctr"/>
                </a:tc>
                <a:tc>
                  <a:txBody>
                    <a:bodyPr/>
                    <a:lstStyle/>
                    <a:p>
                      <a:pPr marL="0" marR="0" algn="just">
                        <a:spcBef>
                          <a:spcPts val="0"/>
                        </a:spcBef>
                        <a:spcAft>
                          <a:spcPts val="0"/>
                        </a:spcAft>
                      </a:pPr>
                      <a:r>
                        <a:rPr lang="en-US" sz="900" dirty="0">
                          <a:effectLst/>
                        </a:rPr>
                        <a:t>TDR-94D Transponder Installation</a:t>
                      </a:r>
                      <a:endParaRPr lang="en-US" sz="1200" dirty="0">
                        <a:effectLst/>
                        <a:latin typeface="Arial"/>
                        <a:ea typeface="Times New Roman"/>
                        <a:cs typeface="Times New Roman"/>
                      </a:endParaRPr>
                    </a:p>
                  </a:txBody>
                  <a:tcPr marL="68580" marR="68580" marT="0" marB="0" anchor="ctr"/>
                </a:tc>
                <a:extLst>
                  <a:ext uri="{0D108BD9-81ED-4DB2-BD59-A6C34878D82A}">
                    <a16:rowId xmlns:a16="http://schemas.microsoft.com/office/drawing/2014/main" val="10017"/>
                  </a:ext>
                </a:extLst>
              </a:tr>
              <a:tr h="182908">
                <a:tc>
                  <a:txBody>
                    <a:bodyPr/>
                    <a:lstStyle/>
                    <a:p>
                      <a:pPr marL="0" marR="0" algn="just">
                        <a:spcBef>
                          <a:spcPts val="0"/>
                        </a:spcBef>
                        <a:spcAft>
                          <a:spcPts val="0"/>
                        </a:spcAft>
                      </a:pPr>
                      <a:r>
                        <a:rPr lang="en-US" sz="900" dirty="0">
                          <a:effectLst/>
                        </a:rPr>
                        <a:t>BAS63033127</a:t>
                      </a:r>
                      <a:endParaRPr lang="en-US" sz="1200" dirty="0">
                        <a:effectLst/>
                        <a:latin typeface="Arial"/>
                        <a:ea typeface="Times New Roman"/>
                        <a:cs typeface="Times New Roman"/>
                      </a:endParaRPr>
                    </a:p>
                  </a:txBody>
                  <a:tcPr marL="68580" marR="68580" marT="0" marB="0" anchor="ctr"/>
                </a:tc>
                <a:tc>
                  <a:txBody>
                    <a:bodyPr/>
                    <a:lstStyle/>
                    <a:p>
                      <a:pPr marL="0" marR="0" algn="just">
                        <a:spcBef>
                          <a:spcPts val="0"/>
                        </a:spcBef>
                        <a:spcAft>
                          <a:spcPts val="0"/>
                        </a:spcAft>
                      </a:pPr>
                      <a:r>
                        <a:rPr lang="en-US" sz="900" dirty="0">
                          <a:effectLst/>
                        </a:rPr>
                        <a:t>IOC-4000 Card Installation</a:t>
                      </a:r>
                      <a:endParaRPr lang="en-US" sz="1200" dirty="0">
                        <a:effectLst/>
                        <a:latin typeface="Arial"/>
                        <a:ea typeface="Times New Roman"/>
                        <a:cs typeface="Times New Roman"/>
                      </a:endParaRPr>
                    </a:p>
                  </a:txBody>
                  <a:tcPr marL="68580" marR="68580" marT="0" marB="0" anchor="ctr"/>
                </a:tc>
                <a:extLst>
                  <a:ext uri="{0D108BD9-81ED-4DB2-BD59-A6C34878D82A}">
                    <a16:rowId xmlns:a16="http://schemas.microsoft.com/office/drawing/2014/main" val="10018"/>
                  </a:ext>
                </a:extLst>
              </a:tr>
              <a:tr h="182908">
                <a:tc>
                  <a:txBody>
                    <a:bodyPr/>
                    <a:lstStyle/>
                    <a:p>
                      <a:pPr marL="0" marR="0" algn="just">
                        <a:spcBef>
                          <a:spcPts val="0"/>
                        </a:spcBef>
                        <a:spcAft>
                          <a:spcPts val="0"/>
                        </a:spcAft>
                      </a:pPr>
                      <a:r>
                        <a:rPr lang="en-US" sz="900" dirty="0">
                          <a:effectLst/>
                        </a:rPr>
                        <a:t>BAS63022919</a:t>
                      </a:r>
                      <a:endParaRPr lang="en-US" sz="1200" dirty="0">
                        <a:effectLst/>
                        <a:latin typeface="Arial"/>
                        <a:ea typeface="Times New Roman"/>
                        <a:cs typeface="Times New Roman"/>
                      </a:endParaRPr>
                    </a:p>
                  </a:txBody>
                  <a:tcPr marL="68580" marR="68580" marT="0" marB="0" anchor="ctr"/>
                </a:tc>
                <a:tc>
                  <a:txBody>
                    <a:bodyPr/>
                    <a:lstStyle/>
                    <a:p>
                      <a:pPr marL="0" marR="0" algn="just">
                        <a:spcBef>
                          <a:spcPts val="0"/>
                        </a:spcBef>
                        <a:spcAft>
                          <a:spcPts val="0"/>
                        </a:spcAft>
                      </a:pPr>
                      <a:r>
                        <a:rPr lang="en-US" sz="900" dirty="0">
                          <a:effectLst/>
                        </a:rPr>
                        <a:t>ADS-B</a:t>
                      </a:r>
                      <a:r>
                        <a:rPr lang="en-US" sz="900" baseline="0" dirty="0">
                          <a:effectLst/>
                        </a:rPr>
                        <a:t> System Wiring Diagram</a:t>
                      </a:r>
                      <a:endParaRPr lang="en-US" sz="1200" dirty="0">
                        <a:effectLst/>
                        <a:latin typeface="Arial"/>
                        <a:ea typeface="Times New Roman"/>
                        <a:cs typeface="Times New Roman"/>
                      </a:endParaRPr>
                    </a:p>
                  </a:txBody>
                  <a:tcPr marL="68580" marR="68580" marT="0" marB="0" anchor="ctr"/>
                </a:tc>
                <a:extLst>
                  <a:ext uri="{0D108BD9-81ED-4DB2-BD59-A6C34878D82A}">
                    <a16:rowId xmlns:a16="http://schemas.microsoft.com/office/drawing/2014/main" val="10019"/>
                  </a:ext>
                </a:extLst>
              </a:tr>
              <a:tr h="137196">
                <a:tc gridSpan="2">
                  <a:txBody>
                    <a:bodyPr/>
                    <a:lstStyle/>
                    <a:p>
                      <a:pPr marL="0" marR="0" algn="just">
                        <a:spcBef>
                          <a:spcPts val="0"/>
                        </a:spcBef>
                        <a:spcAft>
                          <a:spcPts val="0"/>
                        </a:spcAft>
                      </a:pPr>
                      <a:r>
                        <a:rPr lang="en-US" sz="900" dirty="0">
                          <a:effectLst/>
                        </a:rPr>
                        <a:t> </a:t>
                      </a:r>
                      <a:endParaRPr lang="en-US" sz="1200" dirty="0">
                        <a:effectLst/>
                        <a:latin typeface="Arial"/>
                        <a:ea typeface="Times New Roman"/>
                        <a:cs typeface="Times New Roman"/>
                      </a:endParaRPr>
                    </a:p>
                  </a:txBody>
                  <a:tcPr marL="68580" marR="68580" marT="0" marB="0"/>
                </a:tc>
                <a:tc hMerge="1">
                  <a:txBody>
                    <a:bodyPr/>
                    <a:lstStyle/>
                    <a:p>
                      <a:pPr marL="0" marR="0" algn="just">
                        <a:spcBef>
                          <a:spcPts val="0"/>
                        </a:spcBef>
                        <a:spcAft>
                          <a:spcPts val="0"/>
                        </a:spcAft>
                      </a:pPr>
                      <a:endParaRPr lang="en-US" sz="1200" dirty="0">
                        <a:effectLst/>
                        <a:latin typeface="Arial"/>
                        <a:ea typeface="Times New Roman"/>
                        <a:cs typeface="Times New Roman"/>
                      </a:endParaRPr>
                    </a:p>
                  </a:txBody>
                  <a:tcPr marL="68580" marR="68580" marT="0" marB="0"/>
                </a:tc>
                <a:extLst>
                  <a:ext uri="{0D108BD9-81ED-4DB2-BD59-A6C34878D82A}">
                    <a16:rowId xmlns:a16="http://schemas.microsoft.com/office/drawing/2014/main" val="10020"/>
                  </a:ext>
                </a:extLst>
              </a:tr>
            </a:tbl>
          </a:graphicData>
        </a:graphic>
      </p:graphicFrame>
      <p:pic>
        <p:nvPicPr>
          <p:cNvPr id="15429" name="Picture 2">
            <a:extLst>
              <a:ext uri="{FF2B5EF4-FFF2-40B4-BE49-F238E27FC236}">
                <a16:creationId xmlns:a16="http://schemas.microsoft.com/office/drawing/2014/main" id="{9AE1DA3C-29FB-4B8A-B5FA-B22D264F63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0575" y="3770313"/>
            <a:ext cx="4002088" cy="187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30" name="TextBox 6">
            <a:extLst>
              <a:ext uri="{FF2B5EF4-FFF2-40B4-BE49-F238E27FC236}">
                <a16:creationId xmlns:a16="http://schemas.microsoft.com/office/drawing/2014/main" id="{C5A49EE4-CF3B-46F6-9637-7A791A793A75}"/>
              </a:ext>
            </a:extLst>
          </p:cNvPr>
          <p:cNvSpPr txBox="1">
            <a:spLocks noChangeArrowheads="1"/>
          </p:cNvSpPr>
          <p:nvPr/>
        </p:nvSpPr>
        <p:spPr bwMode="auto">
          <a:xfrm>
            <a:off x="4667250" y="5640388"/>
            <a:ext cx="3810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a:solidFill>
                  <a:srgbClr val="002060"/>
                </a:solidFill>
                <a:latin typeface="Tahoma" panose="020B0604030504040204" pitchFamily="34" charset="0"/>
                <a:cs typeface="Tahoma" panose="020B0604030504040204" pitchFamily="34" charset="0"/>
              </a:rPr>
              <a:t>Typical project includes test plan development, test coordination/management, and final test reports.</a:t>
            </a:r>
          </a:p>
        </p:txBody>
      </p:sp>
      <p:sp>
        <p:nvSpPr>
          <p:cNvPr id="15431" name="TextBox 1">
            <a:extLst>
              <a:ext uri="{FF2B5EF4-FFF2-40B4-BE49-F238E27FC236}">
                <a16:creationId xmlns:a16="http://schemas.microsoft.com/office/drawing/2014/main" id="{9720C684-AD32-42F0-93F1-A346713BC0DC}"/>
              </a:ext>
            </a:extLst>
          </p:cNvPr>
          <p:cNvSpPr txBox="1">
            <a:spLocks noChangeArrowheads="1"/>
          </p:cNvSpPr>
          <p:nvPr/>
        </p:nvSpPr>
        <p:spPr bwMode="auto">
          <a:xfrm>
            <a:off x="1323975" y="1038225"/>
            <a:ext cx="3200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srgbClr val="002060"/>
                </a:solidFill>
                <a:latin typeface="Tahoma" panose="020B0604030504040204" pitchFamily="34" charset="0"/>
                <a:cs typeface="Tahoma" panose="020B0604030504040204" pitchFamily="34" charset="0"/>
              </a:rPr>
              <a:t>Data Package</a:t>
            </a:r>
          </a:p>
        </p:txBody>
      </p:sp>
      <p:sp>
        <p:nvSpPr>
          <p:cNvPr id="15432" name="TextBox 2">
            <a:extLst>
              <a:ext uri="{FF2B5EF4-FFF2-40B4-BE49-F238E27FC236}">
                <a16:creationId xmlns:a16="http://schemas.microsoft.com/office/drawing/2014/main" id="{2116FA1D-4CA8-4ECE-B61C-B3A3F730D8FD}"/>
              </a:ext>
            </a:extLst>
          </p:cNvPr>
          <p:cNvSpPr txBox="1">
            <a:spLocks noChangeArrowheads="1"/>
          </p:cNvSpPr>
          <p:nvPr/>
        </p:nvSpPr>
        <p:spPr bwMode="auto">
          <a:xfrm>
            <a:off x="4945063" y="3368675"/>
            <a:ext cx="37607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srgbClr val="002060"/>
                </a:solidFill>
                <a:latin typeface="Tahoma" panose="020B0604030504040204" pitchFamily="34" charset="0"/>
                <a:cs typeface="Tahoma" panose="020B0604030504040204" pitchFamily="34" charset="0"/>
              </a:rPr>
              <a:t>Ground and Flight Testing</a:t>
            </a:r>
          </a:p>
        </p:txBody>
      </p:sp>
      <p:pic>
        <p:nvPicPr>
          <p:cNvPr id="15433" name="Picture 6">
            <a:extLst>
              <a:ext uri="{FF2B5EF4-FFF2-40B4-BE49-F238E27FC236}">
                <a16:creationId xmlns:a16="http://schemas.microsoft.com/office/drawing/2014/main" id="{B9747406-7918-470C-8286-5126AAC700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4375" y="1447800"/>
            <a:ext cx="4114800"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34" name="TextBox 9">
            <a:extLst>
              <a:ext uri="{FF2B5EF4-FFF2-40B4-BE49-F238E27FC236}">
                <a16:creationId xmlns:a16="http://schemas.microsoft.com/office/drawing/2014/main" id="{BCADA730-7E1D-43BF-910E-441CAFE55658}"/>
              </a:ext>
            </a:extLst>
          </p:cNvPr>
          <p:cNvSpPr txBox="1">
            <a:spLocks noChangeArrowheads="1"/>
          </p:cNvSpPr>
          <p:nvPr/>
        </p:nvSpPr>
        <p:spPr bwMode="auto">
          <a:xfrm>
            <a:off x="5210175" y="1038225"/>
            <a:ext cx="3200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srgbClr val="002060"/>
                </a:solidFill>
                <a:latin typeface="Tahoma" panose="020B0604030504040204" pitchFamily="34" charset="0"/>
                <a:cs typeface="Tahoma" panose="020B0604030504040204" pitchFamily="34" charset="0"/>
              </a:rPr>
              <a:t>Initial System Installation</a:t>
            </a:r>
          </a:p>
        </p:txBody>
      </p:sp>
      <p:sp>
        <p:nvSpPr>
          <p:cNvPr id="15435" name="Footer Placeholder 4">
            <a:extLst>
              <a:ext uri="{FF2B5EF4-FFF2-40B4-BE49-F238E27FC236}">
                <a16:creationId xmlns:a16="http://schemas.microsoft.com/office/drawing/2014/main" id="{B75B3BDC-56E0-496E-ADAA-D2C3756BB6F6}"/>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a:solidFill>
                  <a:srgbClr val="898989"/>
                </a:solidFill>
                <a:cs typeface="Arial" panose="020B0604020202020204" pitchFamily="34" charset="0"/>
              </a:rPr>
              <a:t>Proprietary and Confidential Information</a:t>
            </a:r>
          </a:p>
        </p:txBody>
      </p:sp>
    </p:spTree>
    <p:extLst>
      <p:ext uri="{BB962C8B-B14F-4D97-AF65-F5344CB8AC3E}">
        <p14:creationId xmlns:p14="http://schemas.microsoft.com/office/powerpoint/2010/main" val="11105006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Footer Placeholder 4">
            <a:extLst>
              <a:ext uri="{FF2B5EF4-FFF2-40B4-BE49-F238E27FC236}">
                <a16:creationId xmlns:a16="http://schemas.microsoft.com/office/drawing/2014/main" id="{4C293F0A-D02C-47CD-BAFD-F350E346CD9E}"/>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a:solidFill>
                  <a:srgbClr val="898989"/>
                </a:solidFill>
                <a:cs typeface="Arial" panose="020B0604020202020204" pitchFamily="34" charset="0"/>
              </a:rPr>
              <a:t>Proprietary and Confidential Information</a:t>
            </a:r>
          </a:p>
        </p:txBody>
      </p:sp>
      <p:sp>
        <p:nvSpPr>
          <p:cNvPr id="10243" name="Text Placeholder 7">
            <a:extLst>
              <a:ext uri="{FF2B5EF4-FFF2-40B4-BE49-F238E27FC236}">
                <a16:creationId xmlns:a16="http://schemas.microsoft.com/office/drawing/2014/main" id="{0943AA18-7B0C-4E63-8D55-60649D1D0F6B}"/>
              </a:ext>
            </a:extLst>
          </p:cNvPr>
          <p:cNvSpPr txBox="1">
            <a:spLocks/>
          </p:cNvSpPr>
          <p:nvPr/>
        </p:nvSpPr>
        <p:spPr bwMode="auto">
          <a:xfrm>
            <a:off x="19050" y="0"/>
            <a:ext cx="9144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r>
              <a:rPr lang="en-US" altLang="en-US" dirty="0">
                <a:solidFill>
                  <a:srgbClr val="002060"/>
                </a:solidFill>
                <a:latin typeface="Tahoma" panose="020B0604030504040204" pitchFamily="34" charset="0"/>
                <a:cs typeface="Tahoma" panose="020B0604030504040204" pitchFamily="34" charset="0"/>
              </a:rPr>
              <a:t>Peregrine Key STC Completions</a:t>
            </a:r>
          </a:p>
        </p:txBody>
      </p:sp>
      <p:pic>
        <p:nvPicPr>
          <p:cNvPr id="10244" name="Picture 3">
            <a:extLst>
              <a:ext uri="{FF2B5EF4-FFF2-40B4-BE49-F238E27FC236}">
                <a16:creationId xmlns:a16="http://schemas.microsoft.com/office/drawing/2014/main" id="{0C581AC1-E9B5-4956-9907-751663855D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275" y="652463"/>
            <a:ext cx="3590925" cy="483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4">
            <a:extLst>
              <a:ext uri="{FF2B5EF4-FFF2-40B4-BE49-F238E27FC236}">
                <a16:creationId xmlns:a16="http://schemas.microsoft.com/office/drawing/2014/main" id="{BC230416-FDCC-44F6-9EFA-11A23A41CB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8850" y="609600"/>
            <a:ext cx="361315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8343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D6450D-3F9A-4703-9B94-3456AEFAA018}"/>
              </a:ext>
            </a:extLst>
          </p:cNvPr>
          <p:cNvSpPr>
            <a:spLocks noGrp="1"/>
          </p:cNvSpPr>
          <p:nvPr>
            <p:ph type="title"/>
          </p:nvPr>
        </p:nvSpPr>
        <p:spPr>
          <a:xfrm>
            <a:off x="487680" y="122335"/>
            <a:ext cx="8229600" cy="1020665"/>
          </a:xfrm>
        </p:spPr>
        <p:txBody>
          <a:bodyPr/>
          <a:lstStyle/>
          <a:p>
            <a:r>
              <a:rPr lang="en-US" altLang="en-US" sz="3600" dirty="0">
                <a:solidFill>
                  <a:srgbClr val="002060"/>
                </a:solidFill>
                <a:latin typeface="Tahoma" panose="020B0604030504040204" pitchFamily="34" charset="0"/>
                <a:ea typeface="Tahoma" panose="020B0604030504040204" pitchFamily="34" charset="0"/>
                <a:cs typeface="Tahoma" panose="020B0604030504040204" pitchFamily="34" charset="0"/>
              </a:rPr>
              <a:t>Peregrine Growing -  ODA In Progress</a:t>
            </a:r>
            <a:endParaRPr lang="en-US" sz="36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5" name="Content Placeholder 4">
            <a:extLst>
              <a:ext uri="{FF2B5EF4-FFF2-40B4-BE49-F238E27FC236}">
                <a16:creationId xmlns:a16="http://schemas.microsoft.com/office/drawing/2014/main" id="{9BD5F55E-E918-44BB-9F0A-AF01D9448BB6}"/>
              </a:ext>
            </a:extLst>
          </p:cNvPr>
          <p:cNvSpPr>
            <a:spLocks noGrp="1"/>
          </p:cNvSpPr>
          <p:nvPr>
            <p:ph idx="1"/>
          </p:nvPr>
        </p:nvSpPr>
        <p:spPr>
          <a:xfrm>
            <a:off x="457200" y="1600200"/>
            <a:ext cx="8229600" cy="4525963"/>
          </a:xfrm>
        </p:spPr>
        <p:txBody>
          <a:bodyPr/>
          <a:lstStyle/>
          <a:p>
            <a:pPr>
              <a:spcBef>
                <a:spcPts val="600"/>
              </a:spcBef>
            </a:pPr>
            <a:r>
              <a:rPr lang="en-US" sz="1800" dirty="0">
                <a:solidFill>
                  <a:srgbClr val="002060"/>
                </a:solidFill>
                <a:latin typeface="Tahoma" panose="020B0604030504040204" pitchFamily="34" charset="0"/>
                <a:ea typeface="Tahoma" panose="020B0604030504040204" pitchFamily="34" charset="0"/>
                <a:cs typeface="Tahoma" panose="020B0604030504040204" pitchFamily="34" charset="0"/>
              </a:rPr>
              <a:t>FAA Rule 8100.15B (</a:t>
            </a:r>
            <a:r>
              <a:rPr lang="en-US" sz="1800" b="1" dirty="0">
                <a:solidFill>
                  <a:srgbClr val="002060"/>
                </a:solidFill>
                <a:latin typeface="Tahoma" panose="020B0604030504040204" pitchFamily="34" charset="0"/>
                <a:ea typeface="Tahoma" panose="020B0604030504040204" pitchFamily="34" charset="0"/>
                <a:cs typeface="Tahoma" panose="020B0604030504040204" pitchFamily="34" charset="0"/>
              </a:rPr>
              <a:t>O</a:t>
            </a:r>
            <a:r>
              <a:rPr lang="en-US" sz="1800" dirty="0">
                <a:solidFill>
                  <a:srgbClr val="002060"/>
                </a:solidFill>
                <a:latin typeface="Tahoma" panose="020B0604030504040204" pitchFamily="34" charset="0"/>
                <a:ea typeface="Tahoma" panose="020B0604030504040204" pitchFamily="34" charset="0"/>
                <a:cs typeface="Tahoma" panose="020B0604030504040204" pitchFamily="34" charset="0"/>
              </a:rPr>
              <a:t>rganization </a:t>
            </a:r>
            <a:r>
              <a:rPr lang="en-US" sz="1800" b="1" dirty="0">
                <a:solidFill>
                  <a:srgbClr val="002060"/>
                </a:solidFill>
                <a:latin typeface="Tahoma" panose="020B0604030504040204" pitchFamily="34" charset="0"/>
                <a:ea typeface="Tahoma" panose="020B0604030504040204" pitchFamily="34" charset="0"/>
                <a:cs typeface="Tahoma" panose="020B0604030504040204" pitchFamily="34" charset="0"/>
              </a:rPr>
              <a:t>D</a:t>
            </a:r>
            <a:r>
              <a:rPr lang="en-US" sz="1800" dirty="0">
                <a:solidFill>
                  <a:srgbClr val="002060"/>
                </a:solidFill>
                <a:latin typeface="Tahoma" panose="020B0604030504040204" pitchFamily="34" charset="0"/>
                <a:ea typeface="Tahoma" panose="020B0604030504040204" pitchFamily="34" charset="0"/>
                <a:cs typeface="Tahoma" panose="020B0604030504040204" pitchFamily="34" charset="0"/>
              </a:rPr>
              <a:t>esignation </a:t>
            </a:r>
            <a:r>
              <a:rPr lang="en-US" sz="1800" b="1" dirty="0">
                <a:solidFill>
                  <a:srgbClr val="002060"/>
                </a:solidFill>
                <a:latin typeface="Tahoma" panose="020B0604030504040204" pitchFamily="34" charset="0"/>
                <a:ea typeface="Tahoma" panose="020B0604030504040204" pitchFamily="34" charset="0"/>
                <a:cs typeface="Tahoma" panose="020B0604030504040204" pitchFamily="34" charset="0"/>
              </a:rPr>
              <a:t>A</a:t>
            </a:r>
            <a:r>
              <a:rPr lang="en-US" sz="1800" dirty="0">
                <a:solidFill>
                  <a:srgbClr val="002060"/>
                </a:solidFill>
                <a:latin typeface="Tahoma" panose="020B0604030504040204" pitchFamily="34" charset="0"/>
                <a:ea typeface="Tahoma" panose="020B0604030504040204" pitchFamily="34" charset="0"/>
                <a:cs typeface="Tahoma" panose="020B0604030504040204" pitchFamily="34" charset="0"/>
              </a:rPr>
              <a:t>uthority)</a:t>
            </a:r>
          </a:p>
          <a:p>
            <a:pPr lvl="1">
              <a:spcBef>
                <a:spcPts val="600"/>
              </a:spcBef>
            </a:pPr>
            <a:r>
              <a:rPr lang="en-US" sz="1600" dirty="0">
                <a:solidFill>
                  <a:srgbClr val="002060"/>
                </a:solidFill>
                <a:latin typeface="Tahoma" panose="020B0604030504040204" pitchFamily="34" charset="0"/>
                <a:ea typeface="Tahoma" panose="020B0604030504040204" pitchFamily="34" charset="0"/>
                <a:cs typeface="Tahoma" panose="020B0604030504040204" pitchFamily="34" charset="0"/>
              </a:rPr>
              <a:t>2- 1.FAA Appointment of ODAs. The FAA may not grant an ODA to every qualified applicant. The FAA will </a:t>
            </a:r>
            <a:r>
              <a:rPr lang="en-US" sz="1600" b="1" i="1" dirty="0">
                <a:solidFill>
                  <a:srgbClr val="002060"/>
                </a:solidFill>
                <a:latin typeface="Tahoma" panose="020B0604030504040204" pitchFamily="34" charset="0"/>
                <a:ea typeface="Tahoma" panose="020B0604030504040204" pitchFamily="34" charset="0"/>
                <a:cs typeface="Tahoma" panose="020B0604030504040204" pitchFamily="34" charset="0"/>
              </a:rPr>
              <a:t>only grant ODAs when it determines the following</a:t>
            </a:r>
            <a:r>
              <a:rPr lang="en-US" sz="1600" dirty="0">
                <a:solidFill>
                  <a:srgbClr val="002060"/>
                </a:solidFill>
                <a:latin typeface="Tahoma" panose="020B0604030504040204" pitchFamily="34" charset="0"/>
                <a:ea typeface="Tahoma" panose="020B0604030504040204" pitchFamily="34" charset="0"/>
                <a:cs typeface="Tahoma" panose="020B0604030504040204" pitchFamily="34" charset="0"/>
              </a:rPr>
              <a:t>:</a:t>
            </a:r>
          </a:p>
          <a:p>
            <a:pPr lvl="1">
              <a:spcBef>
                <a:spcPts val="600"/>
              </a:spcBef>
            </a:pPr>
            <a:r>
              <a:rPr lang="en-US" sz="1600" i="1" dirty="0">
                <a:solidFill>
                  <a:srgbClr val="002060"/>
                </a:solidFill>
                <a:latin typeface="Tahoma" panose="020B0604030504040204" pitchFamily="34" charset="0"/>
                <a:ea typeface="Tahoma" panose="020B0604030504040204" pitchFamily="34" charset="0"/>
                <a:cs typeface="Tahoma" panose="020B0604030504040204" pitchFamily="34" charset="0"/>
              </a:rPr>
              <a:t>The organization's FAA workload is large enough to warrant approval;</a:t>
            </a:r>
          </a:p>
          <a:p>
            <a:pPr lvl="1">
              <a:spcBef>
                <a:spcPts val="600"/>
              </a:spcBef>
            </a:pPr>
            <a:r>
              <a:rPr lang="en-US" sz="1600" i="1" dirty="0">
                <a:solidFill>
                  <a:srgbClr val="002060"/>
                </a:solidFill>
                <a:latin typeface="Tahoma" panose="020B0604030504040204" pitchFamily="34" charset="0"/>
                <a:ea typeface="Tahoma" panose="020B0604030504040204" pitchFamily="34" charset="0"/>
                <a:cs typeface="Tahoma" panose="020B0604030504040204" pitchFamily="34" charset="0"/>
              </a:rPr>
              <a:t>The FAA will benefit from granting the ODA; and</a:t>
            </a:r>
          </a:p>
          <a:p>
            <a:pPr lvl="1">
              <a:spcBef>
                <a:spcPts val="600"/>
              </a:spcBef>
            </a:pPr>
            <a:r>
              <a:rPr lang="en-US" sz="1600" i="1" dirty="0">
                <a:solidFill>
                  <a:srgbClr val="002060"/>
                </a:solidFill>
                <a:latin typeface="Tahoma" panose="020B0604030504040204" pitchFamily="34" charset="0"/>
                <a:ea typeface="Tahoma" panose="020B0604030504040204" pitchFamily="34" charset="0"/>
                <a:cs typeface="Tahoma" panose="020B0604030504040204" pitchFamily="34" charset="0"/>
              </a:rPr>
              <a:t>The FAA has the resources available to manage the authorization.</a:t>
            </a:r>
          </a:p>
          <a:p>
            <a:pPr>
              <a:spcBef>
                <a:spcPts val="600"/>
              </a:spcBef>
            </a:pPr>
            <a:r>
              <a:rPr lang="en-US" altLang="en-US" sz="1600" dirty="0">
                <a:solidFill>
                  <a:srgbClr val="002060"/>
                </a:solidFill>
                <a:latin typeface="Tahoma" panose="020B0604030504040204" pitchFamily="34" charset="0"/>
                <a:ea typeface="Tahoma" panose="020B0604030504040204" pitchFamily="34" charset="0"/>
                <a:cs typeface="Tahoma" panose="020B0604030504040204" pitchFamily="34" charset="0"/>
              </a:rPr>
              <a:t>Allows </a:t>
            </a:r>
            <a:r>
              <a:rPr lang="en-US" altLang="en-US" sz="1600" b="1" i="1" dirty="0">
                <a:solidFill>
                  <a:srgbClr val="002060"/>
                </a:solidFill>
                <a:latin typeface="Tahoma" panose="020B0604030504040204" pitchFamily="34" charset="0"/>
                <a:ea typeface="Tahoma" panose="020B0604030504040204" pitchFamily="34" charset="0"/>
                <a:cs typeface="Tahoma" panose="020B0604030504040204" pitchFamily="34" charset="0"/>
              </a:rPr>
              <a:t>ODA</a:t>
            </a:r>
            <a:r>
              <a:rPr lang="en-US" altLang="en-US" sz="1600" dirty="0">
                <a:solidFill>
                  <a:srgbClr val="002060"/>
                </a:solidFill>
                <a:latin typeface="Tahoma" panose="020B0604030504040204" pitchFamily="34" charset="0"/>
                <a:ea typeface="Tahoma" panose="020B0604030504040204" pitchFamily="34" charset="0"/>
                <a:cs typeface="Tahoma" panose="020B0604030504040204" pitchFamily="34" charset="0"/>
              </a:rPr>
              <a:t> to approve certain aspects of certification activities on behalf of the FAA, typically resulting in </a:t>
            </a:r>
            <a:r>
              <a:rPr lang="en-US" altLang="en-US" sz="1600" b="1" i="1" dirty="0">
                <a:solidFill>
                  <a:srgbClr val="002060"/>
                </a:solidFill>
                <a:latin typeface="Tahoma" panose="020B0604030504040204" pitchFamily="34" charset="0"/>
                <a:ea typeface="Tahoma" panose="020B0604030504040204" pitchFamily="34" charset="0"/>
                <a:cs typeface="Tahoma" panose="020B0604030504040204" pitchFamily="34" charset="0"/>
              </a:rPr>
              <a:t>streamlining the process (faster turn times)</a:t>
            </a:r>
          </a:p>
          <a:p>
            <a:pPr>
              <a:spcBef>
                <a:spcPts val="600"/>
              </a:spcBef>
            </a:pPr>
            <a:r>
              <a:rPr lang="en-US" altLang="en-US" sz="1600" dirty="0">
                <a:solidFill>
                  <a:srgbClr val="002060"/>
                </a:solidFill>
                <a:latin typeface="Tahoma" panose="020B0604030504040204" pitchFamily="34" charset="0"/>
                <a:ea typeface="Tahoma" panose="020B0604030504040204" pitchFamily="34" charset="0"/>
                <a:cs typeface="Tahoma" panose="020B0604030504040204" pitchFamily="34" charset="0"/>
              </a:rPr>
              <a:t>Peregrine submission encouraged by FAA </a:t>
            </a:r>
            <a:r>
              <a:rPr lang="en-US" sz="1600" dirty="0">
                <a:solidFill>
                  <a:srgbClr val="002060"/>
                </a:solidFill>
                <a:latin typeface="Tahoma" panose="020B0604030504040204" pitchFamily="34" charset="0"/>
                <a:ea typeface="Tahoma" panose="020B0604030504040204" pitchFamily="34" charset="0"/>
                <a:cs typeface="Tahoma" panose="020B0604030504040204" pitchFamily="34" charset="0"/>
              </a:rPr>
              <a:t>DEN ACO</a:t>
            </a:r>
          </a:p>
          <a:p>
            <a:pPr lvl="1">
              <a:spcBef>
                <a:spcPts val="600"/>
              </a:spcBef>
            </a:pPr>
            <a:r>
              <a:rPr lang="en-US" altLang="en-US" sz="1200" dirty="0">
                <a:solidFill>
                  <a:srgbClr val="002060"/>
                </a:solidFill>
                <a:latin typeface="Tahoma" panose="020B0604030504040204" pitchFamily="34" charset="0"/>
                <a:ea typeface="Tahoma" panose="020B0604030504040204" pitchFamily="34" charset="0"/>
                <a:cs typeface="Tahoma" panose="020B0604030504040204" pitchFamily="34" charset="0"/>
              </a:rPr>
              <a:t>Peregrine submitted application to the FAA for Organization Designation Authorization (“ODA”), in January 2020 and currently working the approval process with FAA</a:t>
            </a:r>
          </a:p>
          <a:p>
            <a:pPr>
              <a:spcBef>
                <a:spcPts val="600"/>
              </a:spcBef>
            </a:pPr>
            <a:endParaRPr lang="en-US" sz="1800" dirty="0">
              <a:latin typeface="Tahoma" panose="020B0604030504040204" pitchFamily="34" charset="0"/>
              <a:ea typeface="Tahoma" panose="020B0604030504040204" pitchFamily="34" charset="0"/>
              <a:cs typeface="Tahoma" panose="020B0604030504040204" pitchFamily="34" charset="0"/>
            </a:endParaRPr>
          </a:p>
          <a:p>
            <a:pPr>
              <a:spcBef>
                <a:spcPts val="600"/>
              </a:spcBef>
            </a:pPr>
            <a:endParaRPr lang="en-US" sz="1800" dirty="0">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2">
            <a:extLst>
              <a:ext uri="{FF2B5EF4-FFF2-40B4-BE49-F238E27FC236}">
                <a16:creationId xmlns:a16="http://schemas.microsoft.com/office/drawing/2014/main" id="{96F1D539-F97E-4EA3-B6BE-74A60E4CDA06}"/>
              </a:ext>
            </a:extLst>
          </p:cNvPr>
          <p:cNvSpPr txBox="1">
            <a:spLocks/>
          </p:cNvSpPr>
          <p:nvPr/>
        </p:nvSpPr>
        <p:spPr>
          <a:xfrm>
            <a:off x="838200" y="1298586"/>
            <a:ext cx="7848600" cy="4260828"/>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altLang="en-US" sz="2000" dirty="0">
              <a:solidFill>
                <a:srgbClr val="002060"/>
              </a:solidFill>
              <a:latin typeface="Tahoma" panose="020B0604030504040204" pitchFamily="34" charset="0"/>
              <a:cs typeface="Tahoma" panose="020B0604030504040204" pitchFamily="34" charset="0"/>
            </a:endParaRPr>
          </a:p>
        </p:txBody>
      </p:sp>
      <p:pic>
        <p:nvPicPr>
          <p:cNvPr id="2" name="Picture 1">
            <a:extLst>
              <a:ext uri="{FF2B5EF4-FFF2-40B4-BE49-F238E27FC236}">
                <a16:creationId xmlns:a16="http://schemas.microsoft.com/office/drawing/2014/main" id="{381F3AB1-8FE0-473A-B228-40BF81D4BE85}"/>
              </a:ext>
            </a:extLst>
          </p:cNvPr>
          <p:cNvPicPr>
            <a:picLocks noChangeAspect="1"/>
          </p:cNvPicPr>
          <p:nvPr/>
        </p:nvPicPr>
        <p:blipFill>
          <a:blip r:embed="rId3"/>
          <a:stretch>
            <a:fillRect/>
          </a:stretch>
        </p:blipFill>
        <p:spPr>
          <a:xfrm>
            <a:off x="7533436" y="5333999"/>
            <a:ext cx="1305763" cy="1305763"/>
          </a:xfrm>
          <a:prstGeom prst="rect">
            <a:avLst/>
          </a:prstGeom>
        </p:spPr>
      </p:pic>
      <p:sp>
        <p:nvSpPr>
          <p:cNvPr id="12" name="Footer Placeholder 4">
            <a:extLst>
              <a:ext uri="{FF2B5EF4-FFF2-40B4-BE49-F238E27FC236}">
                <a16:creationId xmlns:a16="http://schemas.microsoft.com/office/drawing/2014/main" id="{9C968568-26BE-47E1-8D8C-94F7FFAC5994}"/>
              </a:ext>
            </a:extLst>
          </p:cNvPr>
          <p:cNvSpPr>
            <a:spLocks noGrp="1"/>
          </p:cNvSpPr>
          <p:nvPr>
            <p:ph type="ftr" sz="quarter" idx="11"/>
          </p:nvPr>
        </p:nvSpPr>
        <p:spPr bwMode="auto">
          <a:xfrm>
            <a:off x="3124200" y="6620007"/>
            <a:ext cx="2895600" cy="22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dirty="0">
                <a:solidFill>
                  <a:srgbClr val="898989"/>
                </a:solidFill>
                <a:cs typeface="Arial" panose="020B0604020202020204" pitchFamily="34" charset="0"/>
              </a:rPr>
              <a:t>Proprietary and Confidential Information</a:t>
            </a:r>
          </a:p>
        </p:txBody>
      </p:sp>
    </p:spTree>
    <p:extLst>
      <p:ext uri="{BB962C8B-B14F-4D97-AF65-F5344CB8AC3E}">
        <p14:creationId xmlns:p14="http://schemas.microsoft.com/office/powerpoint/2010/main" val="3031940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Footer Placeholder 4">
            <a:extLst>
              <a:ext uri="{FF2B5EF4-FFF2-40B4-BE49-F238E27FC236}">
                <a16:creationId xmlns:a16="http://schemas.microsoft.com/office/drawing/2014/main" id="{4C293F0A-D02C-47CD-BAFD-F350E346CD9E}"/>
              </a:ext>
            </a:extLst>
          </p:cNvPr>
          <p:cNvSpPr>
            <a:spLocks noGrp="1"/>
          </p:cNvSpPr>
          <p:nvPr>
            <p:ph type="ftr" sz="quarter" idx="11"/>
          </p:nvPr>
        </p:nvSpPr>
        <p:spPr bwMode="auto">
          <a:xfrm>
            <a:off x="3124200" y="6620007"/>
            <a:ext cx="2895600" cy="22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a:solidFill>
                  <a:srgbClr val="898989"/>
                </a:solidFill>
                <a:cs typeface="Arial" panose="020B0604020202020204" pitchFamily="34" charset="0"/>
              </a:rPr>
              <a:t>Proprietary and Confidential Information</a:t>
            </a:r>
            <a:endParaRPr lang="en-US" altLang="en-US" sz="1200" dirty="0">
              <a:solidFill>
                <a:srgbClr val="898989"/>
              </a:solidFill>
              <a:cs typeface="Arial" panose="020B0604020202020204" pitchFamily="34" charset="0"/>
            </a:endParaRPr>
          </a:p>
        </p:txBody>
      </p:sp>
      <p:sp>
        <p:nvSpPr>
          <p:cNvPr id="10243" name="Text Placeholder 7">
            <a:extLst>
              <a:ext uri="{FF2B5EF4-FFF2-40B4-BE49-F238E27FC236}">
                <a16:creationId xmlns:a16="http://schemas.microsoft.com/office/drawing/2014/main" id="{0943AA18-7B0C-4E63-8D55-60649D1D0F6B}"/>
              </a:ext>
            </a:extLst>
          </p:cNvPr>
          <p:cNvSpPr txBox="1">
            <a:spLocks/>
          </p:cNvSpPr>
          <p:nvPr/>
        </p:nvSpPr>
        <p:spPr bwMode="auto">
          <a:xfrm>
            <a:off x="0" y="304800"/>
            <a:ext cx="9144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r>
              <a:rPr lang="en-US" altLang="en-US" sz="3600" dirty="0">
                <a:solidFill>
                  <a:srgbClr val="002060"/>
                </a:solidFill>
                <a:latin typeface="Tahoma" panose="020B0604030504040204" pitchFamily="34" charset="0"/>
                <a:cs typeface="Tahoma" panose="020B0604030504040204" pitchFamily="34" charset="0"/>
              </a:rPr>
              <a:t>Peregrine Growing -  ODA In Progress</a:t>
            </a:r>
          </a:p>
        </p:txBody>
      </p:sp>
      <p:sp>
        <p:nvSpPr>
          <p:cNvPr id="7" name="Content Placeholder 2">
            <a:extLst>
              <a:ext uri="{FF2B5EF4-FFF2-40B4-BE49-F238E27FC236}">
                <a16:creationId xmlns:a16="http://schemas.microsoft.com/office/drawing/2014/main" id="{96F1D539-F97E-4EA3-B6BE-74A60E4CDA06}"/>
              </a:ext>
            </a:extLst>
          </p:cNvPr>
          <p:cNvSpPr txBox="1">
            <a:spLocks/>
          </p:cNvSpPr>
          <p:nvPr/>
        </p:nvSpPr>
        <p:spPr>
          <a:xfrm>
            <a:off x="838200" y="1298586"/>
            <a:ext cx="7848600" cy="2511414"/>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pPr>
            <a:r>
              <a:rPr lang="en-US" sz="1800" dirty="0">
                <a:solidFill>
                  <a:srgbClr val="002060"/>
                </a:solidFill>
                <a:latin typeface="Tahoma" panose="020B0604030504040204" pitchFamily="34" charset="0"/>
                <a:ea typeface="Tahoma" panose="020B0604030504040204" pitchFamily="34" charset="0"/>
                <a:cs typeface="Tahoma" panose="020B0604030504040204" pitchFamily="34" charset="0"/>
              </a:rPr>
              <a:t>Peregrine is planning ahead, leveraging its skills and knowledge to obtain ODA authorization</a:t>
            </a:r>
          </a:p>
          <a:p>
            <a:pPr>
              <a:spcBef>
                <a:spcPts val="600"/>
              </a:spcBef>
            </a:pPr>
            <a:r>
              <a:rPr lang="en-US" sz="1800" dirty="0">
                <a:solidFill>
                  <a:srgbClr val="002060"/>
                </a:solidFill>
                <a:latin typeface="Tahoma" panose="020B0604030504040204" pitchFamily="34" charset="0"/>
                <a:ea typeface="Tahoma" panose="020B0604030504040204" pitchFamily="34" charset="0"/>
                <a:cs typeface="Tahoma" panose="020B0604030504040204" pitchFamily="34" charset="0"/>
              </a:rPr>
              <a:t>Peregrine has ability to achieve and operate under ODA delegation</a:t>
            </a:r>
          </a:p>
          <a:p>
            <a:pPr>
              <a:spcBef>
                <a:spcPts val="600"/>
              </a:spcBef>
            </a:pPr>
            <a:r>
              <a:rPr lang="en-US" sz="1800" dirty="0">
                <a:solidFill>
                  <a:srgbClr val="002060"/>
                </a:solidFill>
                <a:latin typeface="Tahoma" panose="020B0604030504040204" pitchFamily="34" charset="0"/>
                <a:ea typeface="Tahoma" panose="020B0604030504040204" pitchFamily="34" charset="0"/>
                <a:cs typeface="Tahoma" panose="020B0604030504040204" pitchFamily="34" charset="0"/>
              </a:rPr>
              <a:t>Objective of Peregrine ODA delegation adds significant credibility &amp; capability</a:t>
            </a:r>
          </a:p>
          <a:p>
            <a:pPr>
              <a:spcBef>
                <a:spcPts val="600"/>
              </a:spcBef>
            </a:pPr>
            <a:r>
              <a:rPr lang="en-US" altLang="en-US" sz="1800" dirty="0">
                <a:solidFill>
                  <a:srgbClr val="002060"/>
                </a:solidFill>
                <a:latin typeface="Tahoma" panose="020B0604030504040204" pitchFamily="34" charset="0"/>
                <a:ea typeface="Tahoma" panose="020B0604030504040204" pitchFamily="34" charset="0"/>
                <a:cs typeface="Tahoma" panose="020B0604030504040204" pitchFamily="34" charset="0"/>
              </a:rPr>
              <a:t>ODA is key enhancement that will allow Peregrine to serve customers in a more efficiently and expeditiously</a:t>
            </a:r>
            <a:endParaRPr lang="en-US" sz="18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sz="1800" dirty="0">
              <a:latin typeface="Tahoma" panose="020B0604030504040204" pitchFamily="34" charset="0"/>
              <a:ea typeface="Tahoma" panose="020B0604030504040204" pitchFamily="34" charset="0"/>
              <a:cs typeface="Tahoma" panose="020B0604030504040204" pitchFamily="34" charset="0"/>
            </a:endParaRPr>
          </a:p>
          <a:p>
            <a:pPr>
              <a:spcBef>
                <a:spcPts val="600"/>
              </a:spcBef>
            </a:pPr>
            <a:endParaRPr lang="en-US" altLang="en-US" sz="18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a:extLst>
              <a:ext uri="{FF2B5EF4-FFF2-40B4-BE49-F238E27FC236}">
                <a16:creationId xmlns:a16="http://schemas.microsoft.com/office/drawing/2014/main" id="{381F3AB1-8FE0-473A-B228-40BF81D4BE85}"/>
              </a:ext>
            </a:extLst>
          </p:cNvPr>
          <p:cNvPicPr>
            <a:picLocks noChangeAspect="1"/>
          </p:cNvPicPr>
          <p:nvPr/>
        </p:nvPicPr>
        <p:blipFill>
          <a:blip r:embed="rId3"/>
          <a:stretch>
            <a:fillRect/>
          </a:stretch>
        </p:blipFill>
        <p:spPr>
          <a:xfrm>
            <a:off x="7533437" y="5334000"/>
            <a:ext cx="1305762" cy="1305762"/>
          </a:xfrm>
          <a:prstGeom prst="rect">
            <a:avLst/>
          </a:prstGeom>
        </p:spPr>
      </p:pic>
      <p:sp>
        <p:nvSpPr>
          <p:cNvPr id="8" name="TextBox 7">
            <a:extLst>
              <a:ext uri="{FF2B5EF4-FFF2-40B4-BE49-F238E27FC236}">
                <a16:creationId xmlns:a16="http://schemas.microsoft.com/office/drawing/2014/main" id="{E9F22EBD-02F4-43C1-BC2A-71D837703289}"/>
              </a:ext>
            </a:extLst>
          </p:cNvPr>
          <p:cNvSpPr txBox="1"/>
          <p:nvPr/>
        </p:nvSpPr>
        <p:spPr>
          <a:xfrm>
            <a:off x="1524000" y="3962400"/>
            <a:ext cx="6096000" cy="923330"/>
          </a:xfrm>
          <a:prstGeom prst="rect">
            <a:avLst/>
          </a:prstGeom>
          <a:solidFill>
            <a:schemeClr val="accent1">
              <a:lumMod val="40000"/>
              <a:lumOff val="60000"/>
            </a:schemeClr>
          </a:solidFill>
          <a:ln>
            <a:solidFill>
              <a:schemeClr val="tx2">
                <a:lumMod val="75000"/>
              </a:schemeClr>
            </a:solidFill>
          </a:ln>
        </p:spPr>
        <p:txBody>
          <a:bodyPr wrap="square" rtlCol="0">
            <a:spAutoFit/>
          </a:bodyPr>
          <a:lstStyle/>
          <a:p>
            <a:pPr algn="ctr"/>
            <a:r>
              <a:rPr lang="en-US" dirty="0"/>
              <a:t>To date, only 9 ODA (STC) entities have been authorized to make approvals in avionics and electrical systems, </a:t>
            </a:r>
            <a:r>
              <a:rPr lang="en-US" i="1" dirty="0"/>
              <a:t>and</a:t>
            </a:r>
            <a:r>
              <a:rPr lang="en-US" dirty="0"/>
              <a:t> offer their services to the broader aviation industry</a:t>
            </a:r>
          </a:p>
        </p:txBody>
      </p:sp>
    </p:spTree>
    <p:extLst>
      <p:ext uri="{BB962C8B-B14F-4D97-AF65-F5344CB8AC3E}">
        <p14:creationId xmlns:p14="http://schemas.microsoft.com/office/powerpoint/2010/main" val="22791191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8629</TotalTime>
  <Words>1210</Words>
  <Application>Microsoft Office PowerPoint</Application>
  <PresentationFormat>On-screen Show (4:3)</PresentationFormat>
  <Paragraphs>200</Paragraphs>
  <Slides>14</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Stencil</vt:lpstr>
      <vt:lpstr>Tahoma</vt:lpstr>
      <vt:lpstr>Office Theme</vt:lpstr>
      <vt:lpstr>PowerPoint Presentation</vt:lpstr>
      <vt:lpstr>PowerPoint Presentation</vt:lpstr>
      <vt:lpstr>PowerPoint Presentation</vt:lpstr>
      <vt:lpstr>PowerPoint Presentation</vt:lpstr>
      <vt:lpstr>Our Institutional Knowledge Provides us with rare expertise in the Complex FAA STC Process</vt:lpstr>
      <vt:lpstr>Typical STC Project</vt:lpstr>
      <vt:lpstr>PowerPoint Presentation</vt:lpstr>
      <vt:lpstr>Peregrine Growing -  ODA In Progress</vt:lpstr>
      <vt:lpstr>PowerPoint Presentation</vt:lpstr>
      <vt:lpstr>PowerPoint Presentation</vt:lpstr>
      <vt:lpstr>David Rankin Leadership Profile</vt:lpstr>
      <vt:lpstr>PowerPoint Presentation</vt:lpstr>
      <vt:lpstr>PowerPoint Presentation</vt:lpstr>
      <vt:lpstr>Customers Feedback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Bill</dc:creator>
  <cp:lastModifiedBy>Hal Adams</cp:lastModifiedBy>
  <cp:revision>583</cp:revision>
  <cp:lastPrinted>2020-02-19T15:50:59Z</cp:lastPrinted>
  <dcterms:created xsi:type="dcterms:W3CDTF">2012-03-17T16:17:21Z</dcterms:created>
  <dcterms:modified xsi:type="dcterms:W3CDTF">2020-02-20T16:11:41Z</dcterms:modified>
</cp:coreProperties>
</file>