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6"/>
  </p:notesMasterIdLst>
  <p:sldIdLst>
    <p:sldId id="259" r:id="rId3"/>
    <p:sldId id="257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F7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61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7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4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2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4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21823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0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AviaGlobal/Peregrine Proprietary Information  (DRAFT)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744" y="1873584"/>
            <a:ext cx="5448297" cy="2560320"/>
          </a:xfrm>
        </p:spPr>
        <p:txBody>
          <a:bodyPr/>
          <a:lstStyle/>
          <a:p>
            <a:r>
              <a:rPr lang="en-US" dirty="0"/>
              <a:t>Peregrine Mailchimp Campaigns Status &amp; Overview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 April 2021</a:t>
            </a:r>
          </a:p>
          <a:p>
            <a:r>
              <a:rPr lang="en-US" dirty="0"/>
              <a:t>Prepared by </a:t>
            </a:r>
            <a:r>
              <a:rPr lang="en-US"/>
              <a:t>AviaGlobal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1AD5-4595-47ED-8E21-0CD07C25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3C34-9C9F-44DA-A9A6-6668E969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CEE6-227A-4A12-A257-EB1253FC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ECEE6-6E5B-4FA7-9071-A10574F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FC61D-33ED-4F17-BD47-D0002352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F841277-D9D0-4622-90E2-D96E5502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37EDAF-C26E-4CE2-9D27-480B4CF2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  (DRAFT)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03C1BB7-B0B2-4EC4-ADC4-6A3519B0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7D9E3-4388-4705-A79C-7171E00E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3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0F9D3F-4EDA-457A-9544-C812FFF5D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300" y="1600200"/>
            <a:ext cx="2133600" cy="213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FC150B-C54F-4822-BC67-D63BE4D68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76" y="3429000"/>
            <a:ext cx="2025650" cy="245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GG Template 2020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emplate 2020" id="{8C9DA917-35E3-4405-8052-C36AE5A79BFE}" vid="{31104342-F068-49D1-A1E9-669ACFFBE63D}"/>
    </a:ext>
  </a:extLst>
</a:theme>
</file>

<file path=ppt/theme/theme2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2993</TotalTime>
  <Words>39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AGG Template 2020</vt:lpstr>
      <vt:lpstr>Sales Direction 16X9</vt:lpstr>
      <vt:lpstr>Peregrine Mailchimp Campaigns Status &amp; Overview</vt:lpstr>
      <vt:lpstr>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Lee Carlson</cp:lastModifiedBy>
  <cp:revision>75</cp:revision>
  <dcterms:created xsi:type="dcterms:W3CDTF">2021-04-11T12:23:08Z</dcterms:created>
  <dcterms:modified xsi:type="dcterms:W3CDTF">2021-04-14T12:35:15Z</dcterms:modified>
</cp:coreProperties>
</file>