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4" r:id="rId2"/>
  </p:sldMasterIdLst>
  <p:notesMasterIdLst>
    <p:notesMasterId r:id="rId6"/>
  </p:notesMasterIdLst>
  <p:sldIdLst>
    <p:sldId id="259" r:id="rId3"/>
    <p:sldId id="257" r:id="rId4"/>
    <p:sldId id="26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6F7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0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9D183-578E-4588-B1EE-CCA919C5B0E4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053957-D886-438D-9D85-5C5698D2EC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7436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9A179D-2D27-49E2-B022-8EDDA2EFE6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2422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80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>
              <a:spcBef>
                <a:spcPts val="120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A6ABA3-FAE4-4DA2-93E9-C09A54B2D8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177800"/>
            <a:ext cx="2895600" cy="108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88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724400" y="1676401"/>
            <a:ext cx="6172200" cy="4343400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6764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  (DRAFT)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EF49-C434-479A-8C47-4C2502976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617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wo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1295400" y="51435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6324599" y="51435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298448" y="16764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invGray">
          <a:xfrm>
            <a:off x="1371273" y="51806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3"/>
          </p:nvPr>
        </p:nvSpPr>
        <p:spPr>
          <a:xfrm>
            <a:off x="6324600" y="16764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 bwMode="invGray">
          <a:xfrm>
            <a:off x="6412954" y="51806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  (DRAFT)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EF49-C434-479A-8C47-4C2502976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270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  (DRAFT)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EF49-C434-479A-8C47-4C2502976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343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  (DRAFT)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E7DEF49-C434-479A-8C47-4C2502976795}" type="slidenum">
              <a:rPr lang="en-GB" smtClean="0"/>
              <a:t>‹#›</a:t>
            </a:fld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5BEDE75-B79F-4381-A389-31F529F811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178" y="110518"/>
            <a:ext cx="1535710" cy="575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252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80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>
              <a:spcBef>
                <a:spcPts val="120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A6ABA3-FAE4-4DA2-93E9-C09A54B2D8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0500" y="177800"/>
            <a:ext cx="2895600" cy="108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685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  (DRAFT)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546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1" name="Freeform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2" name="Freeform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 descr="An empty placeholder to add an image. Click on the placeholder and select the image that you wish to add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891E6A5-9727-40A3-86C9-0A80615780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0500" y="177800"/>
            <a:ext cx="2895600" cy="108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450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9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0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6BBDE29-BD93-4D80-A8B1-55513FEA32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0500" y="177800"/>
            <a:ext cx="2895600" cy="108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556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638299"/>
            <a:ext cx="4572000" cy="43434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  (DRAFT)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011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676400"/>
            <a:ext cx="4572000" cy="850392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552700"/>
            <a:ext cx="4572000" cy="3467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6764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52700"/>
            <a:ext cx="4572000" cy="3467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  (DRAFT)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380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  (DRAFT)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EF49-C434-479A-8C47-4C2502976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521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  (DRAFT)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896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  (DRAFT)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11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8209" y="1676400"/>
            <a:ext cx="6126480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6764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  (DRAFT)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188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724400" y="1676401"/>
            <a:ext cx="6172200" cy="4343400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6764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  (DRAFT)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526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wo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1295400" y="51435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6324599" y="51435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298448" y="16764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invGray">
          <a:xfrm>
            <a:off x="1371273" y="51806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3"/>
          </p:nvPr>
        </p:nvSpPr>
        <p:spPr>
          <a:xfrm>
            <a:off x="6324600" y="16764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 bwMode="invGray">
          <a:xfrm>
            <a:off x="6412954" y="51806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  (DRAFT)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823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  (DRAFT)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165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  (DRAFT)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7F8E3F6-DE14-48B2-B2BC-6FABA9630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5BEDE75-B79F-4381-A389-31F529F811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0178" y="110518"/>
            <a:ext cx="1535710" cy="575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631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78346-E942-451C-AF8B-0774B6086E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2F105-7AFA-490A-9BFB-C4DA99D4F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8F88A7E0-C155-45D9-B5B6-CC9B9E3A9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  <a:endParaRPr lang="en-US" dirty="0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D062576A-D393-4C90-A9A0-723D7DB5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  (DRAFT)</a:t>
            </a:r>
            <a:endParaRPr lang="en-US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2135E1BC-BE21-429E-A43D-73404AD78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54FA3ABB-534F-408E-BDBD-561EFFF1B8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197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1" name="Freeform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2" name="Freeform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 descr="An empty placeholder to add an image. Click on the placeholder and select the image that you wish to add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891E6A5-9727-40A3-86C9-0A80615780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177800"/>
            <a:ext cx="2895600" cy="108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642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9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0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6BBDE29-BD93-4D80-A8B1-55513FEA32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177800"/>
            <a:ext cx="2895600" cy="108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449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621823"/>
            <a:ext cx="4572000" cy="43434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  (DRAFT)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EF49-C434-479A-8C47-4C2502976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41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676400"/>
            <a:ext cx="4572000" cy="850392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552700"/>
            <a:ext cx="4572000" cy="3467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6764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52700"/>
            <a:ext cx="4572000" cy="3467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  (DRAFT)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EF49-C434-479A-8C47-4C2502976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518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  (DRAFT)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EF49-C434-479A-8C47-4C2502976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655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  (DRAFT)</a:t>
            </a:r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EF49-C434-479A-8C47-4C2502976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179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8209" y="1676400"/>
            <a:ext cx="6126480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6764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  (DRAFT)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EF49-C434-479A-8C47-4C2502976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100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6256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it-IT"/>
              <a:t>AviaGlobal/Peregrine Proprietary Information  (DRAFT)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025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13 April 2021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72600" y="6374999"/>
            <a:ext cx="104255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1E7DEF49-C434-479A-8C47-4C2502976795}" type="slidenum">
              <a:rPr lang="en-GB" smtClean="0"/>
              <a:t>‹#›</a:t>
            </a:fld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A25FDA4-C9BF-446A-BE2A-459859D07D1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554691" y="6151596"/>
            <a:ext cx="1535710" cy="575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682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7" pos="38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6256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it-IT"/>
              <a:t>AviaGlobal/Peregrine Proprietary Information  (DRAFT)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025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13 April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72600" y="6374999"/>
            <a:ext cx="104255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7F8E3F6-DE14-48B2-B2BC-6FABA9630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A25FDA4-C9BF-446A-BE2A-459859D07D17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0554691" y="6151596"/>
            <a:ext cx="1535710" cy="575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553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7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7744" y="1873584"/>
            <a:ext cx="5448297" cy="2560320"/>
          </a:xfrm>
        </p:spPr>
        <p:txBody>
          <a:bodyPr/>
          <a:lstStyle/>
          <a:p>
            <a:r>
              <a:rPr lang="en-US" dirty="0"/>
              <a:t>Peregrine Mailchimp Campaigns Status &amp; Overview</a:t>
            </a:r>
          </a:p>
        </p:txBody>
      </p:sp>
      <p:pic>
        <p:nvPicPr>
          <p:cNvPr id="5" name="Picture Placeholder 4" descr="City street with motion blur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" b="14"/>
          <a:stretch>
            <a:fillRect/>
          </a:stretch>
        </p:blipFill>
        <p:spPr/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13 April 2021</a:t>
            </a:r>
          </a:p>
          <a:p>
            <a:r>
              <a:rPr lang="en-US" dirty="0"/>
              <a:t>Prepared by </a:t>
            </a:r>
            <a:r>
              <a:rPr lang="en-US"/>
              <a:t>AviaGlobal Group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E1AD5-4595-47ED-8E21-0CD07C253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933C34-9C9F-44DA-A9A6-6668E9699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2DCEE6-227A-4A12-A257-EB1253FC5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1ECEE6-6E5B-4FA7-9071-A10574F9F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  (DRAFT)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CFC61D-33ED-4F17-BD47-D0002352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EF49-C434-479A-8C47-4C250297679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46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4F841277-D9D0-4622-90E2-D96E55028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037EDAF-C26E-4CE2-9D27-480B4CF24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  (DRAFT)</a:t>
            </a:r>
            <a:endParaRPr lang="en-GB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03C1BB7-B0B2-4EC4-ADC4-6A3519B0D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57D9E3-4388-4705-A79C-7171E00E5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EF49-C434-479A-8C47-4C2502976795}" type="slidenum">
              <a:rPr lang="en-GB" smtClean="0"/>
              <a:t>3</a:t>
            </a:fld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10F9D3F-4EDA-457A-9544-C812FFF5DE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7300" y="1600200"/>
            <a:ext cx="2133600" cy="21336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AFC150B-C54F-4822-BC67-D63BE4D68B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2876" y="3429000"/>
            <a:ext cx="2025650" cy="2455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933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GG Template 2020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GG Template 2020" id="{8C9DA917-35E3-4405-8052-C36AE5A79BFE}" vid="{31104342-F068-49D1-A1E9-669ACFFBE63D}"/>
    </a:ext>
  </a:extLst>
</a:theme>
</file>

<file path=ppt/theme/theme2.xml><?xml version="1.0" encoding="utf-8"?>
<a:theme xmlns:a="http://schemas.openxmlformats.org/drawingml/2006/main" name="Sales Direction 16X9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GG Title with Picture Layout.potx" id="{B0C4C8D3-A84E-4797-8970-093E477E5A88}" vid="{BC0C2EF7-1206-4AE7-8B65-E2C104267D9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AGG Template 2020</Template>
  <TotalTime>2993</TotalTime>
  <Words>39</Words>
  <Application>Microsoft Office PowerPoint</Application>
  <PresentationFormat>Widescreen</PresentationFormat>
  <Paragraphs>11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Book Antiqua</vt:lpstr>
      <vt:lpstr>Calibri</vt:lpstr>
      <vt:lpstr>AGG Template 2020</vt:lpstr>
      <vt:lpstr>Sales Direction 16X9</vt:lpstr>
      <vt:lpstr>Peregrine Mailchimp Campaigns Status &amp; Overview</vt:lpstr>
      <vt:lpstr>Objectives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Peregrine Web Analytics An Overview</dc:title>
  <dc:creator>Forrest Colliver</dc:creator>
  <cp:lastModifiedBy>Lee Carlson</cp:lastModifiedBy>
  <cp:revision>75</cp:revision>
  <dcterms:created xsi:type="dcterms:W3CDTF">2021-04-11T12:23:08Z</dcterms:created>
  <dcterms:modified xsi:type="dcterms:W3CDTF">2021-04-14T12:35:15Z</dcterms:modified>
</cp:coreProperties>
</file>