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E7E0-0028-4426-A20F-E0C994D3B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B3A8B-CD21-4E91-BB63-156462502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7CD63-76B8-4366-844B-93A27454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864E4-632B-4067-8551-19689744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90EDE-A599-4FB5-9006-DF699584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5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0CFF-F7E3-4B73-A857-DC5C774BD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70349-8485-4818-9667-F52BD56F0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48E36-9528-408B-AE9D-2D9395C3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47B8D-C46E-4B4B-9987-2DDEFB2C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1A7F-C7AC-4BF6-9D41-5DFB5024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CE91C-63B2-4E23-8743-E80578918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E70D1-F563-4325-8E98-0706299CC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03002-2758-4D2E-93D2-B02E3062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D96EB-2682-4EE0-998F-4733E128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4C762-8E94-4E7F-B088-82A6A538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84E5A-5004-4544-87A8-431E246B0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68739-FD70-4424-BF71-729323CAC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2394-F419-4C4F-AF13-B16848965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113B7-255A-4157-9C3D-6FAF8E0D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A66AE-08C9-43D4-913D-A41E8095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3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8EB42-D248-46B6-A39E-FF04D4BD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227001-E10C-4FB2-AC15-FBF762443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E0FEA-2FBD-4B80-8BC1-38996F17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3B493-85E7-48C3-B641-13A8466F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A1B9F-794D-486D-8F6A-D8875927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39C4-106F-4FB0-AB44-0601F188B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3049-5BFA-478D-A464-AA5D6C9CFD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DF431-0530-4748-B675-52D3842EF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8EA1A-4D9C-45C9-8C34-94DC0E77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A0C8-D8C8-4070-B9E5-2E5184BD5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E2EB8-3E4C-4E0F-B4FF-356758F5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3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1F179-FB7E-41FF-A878-D20FF70D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02D7B-6126-4EEA-87FA-F5FBB84C0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22B4F-8C7B-42C5-AFB4-1F56371E4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BA86C-EBB4-402B-9DF8-194D611D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A6BE0-BF47-4648-A9B5-E870C537E1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6A64F-CB4B-4486-9386-B4733F4C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957C6-B446-4DA8-A978-7991DB43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809DB-05EB-4A32-ADAF-2A661028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2448-90F0-4D70-A8E4-6A66CE1FC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1CA9B1-7E71-43DE-ADC4-589D3EC7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6BC0E-01E5-41D3-84A4-1A24E0FD4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66559-6161-4CD6-A017-5BD0BB0B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6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FB3CF-4ABD-4434-A4C1-D9D6D5E6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8D1F0B-BCA5-4D04-B097-092E5B13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E5980-2042-4162-AB7C-5E6E6753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4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07A-C3FA-451C-9CD1-D10FC3953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76E38-103C-4B8C-B304-7EB44D0C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067CF-6942-415D-901C-05F10CAA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6DD9-D457-4F2D-AAA0-9C94EA21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627C0-280E-418B-9DF2-7BEBF3D4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75784-36BE-42EC-B71A-FEB654E9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9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BC7E-9272-4337-AA68-2AACBB99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52177-96A3-4E25-9E5D-16DB449A6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F66B3-516E-4380-9CF6-EB9B53D5E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70884-C2C4-4E09-BAD7-D37CBD99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2EE59-8808-481A-A098-9C9E10E1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8B588-A692-4093-A845-886B46533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26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F58B9-A223-4554-ADE4-B0325B019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69E8E-E331-4C8A-97C8-85A415711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81A23-FF7F-4588-9CD2-2DAD9550C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4123-CFBC-4456-BA7D-879894B5C9A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73580-0C10-4CD2-ACC8-E5090DE38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25D4-424E-4781-97B8-B03C12E87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A3A5-D654-4DA9-8243-F41251DB5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5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7BC2E-590E-4551-894E-A7ADBBD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" y="447259"/>
            <a:ext cx="12012701" cy="5963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A91B64-3A3F-48D7-8149-E0281FCFE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77" y="4184732"/>
            <a:ext cx="4324954" cy="5811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59D92D-1C4F-4EE5-ACB0-1F53DC069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662" y="4179969"/>
            <a:ext cx="2124371" cy="590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A062EE-7554-42A9-A883-A839C8300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62" y="2083411"/>
            <a:ext cx="6104315" cy="9583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ECD5B6-43C3-481A-9598-8354E9B56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4" y="4184732"/>
            <a:ext cx="4324954" cy="581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243865-C844-4396-92B2-FEE832C6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84" y="4210375"/>
            <a:ext cx="2124371" cy="590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A689E6-C275-4CE9-BA3F-16B0C268B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61" y="2091046"/>
            <a:ext cx="6104315" cy="958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7E54F1-190F-489B-9C0A-30F841795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4" y="4184732"/>
            <a:ext cx="4324954" cy="5811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D3D3E8-96B9-435F-A242-171577A0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84" y="4210375"/>
            <a:ext cx="2124371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C1C467-838E-4E2D-8F73-14189CA4077B}"/>
              </a:ext>
            </a:extLst>
          </p:cNvPr>
          <p:cNvSpPr/>
          <p:nvPr/>
        </p:nvSpPr>
        <p:spPr>
          <a:xfrm>
            <a:off x="89649" y="447259"/>
            <a:ext cx="12012701" cy="58128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126E99-93D7-4F90-8511-03DAE0559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" y="0"/>
            <a:ext cx="121855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ADC16-36B2-4346-9DDC-5B756B844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77" y="4184732"/>
            <a:ext cx="4324954" cy="58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E9114-029C-47D3-BD0F-DAD3D405F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62" y="4179969"/>
            <a:ext cx="2124371" cy="590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9FEB6-C3DD-4EF3-B9B2-97D7E870E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414" y="1380593"/>
            <a:ext cx="6104315" cy="9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8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B08BE0-9D8D-4D22-A8A4-CB79198C2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5049" r="680" b="34441"/>
          <a:stretch>
            <a:fillRect/>
          </a:stretch>
        </p:blipFill>
        <p:spPr>
          <a:xfrm>
            <a:off x="89649" y="447259"/>
            <a:ext cx="12012701" cy="5812864"/>
          </a:xfrm>
          <a:custGeom>
            <a:avLst/>
            <a:gdLst>
              <a:gd name="connsiteX0" fmla="*/ 0 w 12012701"/>
              <a:gd name="connsiteY0" fmla="*/ 0 h 5812864"/>
              <a:gd name="connsiteX1" fmla="*/ 12012701 w 12012701"/>
              <a:gd name="connsiteY1" fmla="*/ 0 h 5812864"/>
              <a:gd name="connsiteX2" fmla="*/ 12012701 w 12012701"/>
              <a:gd name="connsiteY2" fmla="*/ 5812864 h 5812864"/>
              <a:gd name="connsiteX3" fmla="*/ 0 w 12012701"/>
              <a:gd name="connsiteY3" fmla="*/ 5812864 h 581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1" h="5812864">
                <a:moveTo>
                  <a:pt x="0" y="0"/>
                </a:moveTo>
                <a:lnTo>
                  <a:pt x="12012701" y="0"/>
                </a:lnTo>
                <a:lnTo>
                  <a:pt x="12012701" y="5812864"/>
                </a:lnTo>
                <a:lnTo>
                  <a:pt x="0" y="581286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6A8F9-D02A-4713-A679-31C270E02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4" y="4184732"/>
            <a:ext cx="4324954" cy="58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86A2C-B6B4-4BA7-876F-93B24E0CB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84" y="4210375"/>
            <a:ext cx="2124371" cy="59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F8188-DB39-4854-BF74-F85B514C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48" y="1548018"/>
            <a:ext cx="6104315" cy="958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5DAE8A-A9E4-4A83-B687-46CB639F2437}"/>
              </a:ext>
            </a:extLst>
          </p:cNvPr>
          <p:cNvSpPr txBox="1"/>
          <p:nvPr/>
        </p:nvSpPr>
        <p:spPr>
          <a:xfrm>
            <a:off x="2202287" y="8152327"/>
            <a:ext cx="98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2D2ED-5834-49B4-9429-10C759184EF3}"/>
              </a:ext>
            </a:extLst>
          </p:cNvPr>
          <p:cNvSpPr txBox="1"/>
          <p:nvPr/>
        </p:nvSpPr>
        <p:spPr>
          <a:xfrm>
            <a:off x="4478675" y="8152327"/>
            <a:ext cx="12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PEREGRINE</a:t>
            </a:r>
          </a:p>
        </p:txBody>
      </p:sp>
    </p:spTree>
    <p:extLst>
      <p:ext uri="{BB962C8B-B14F-4D97-AF65-F5344CB8AC3E}">
        <p14:creationId xmlns:p14="http://schemas.microsoft.com/office/powerpoint/2010/main" val="206568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B08BE0-9D8D-4D22-A8A4-CB79198C2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5049" r="680" b="34441"/>
          <a:stretch>
            <a:fillRect/>
          </a:stretch>
        </p:blipFill>
        <p:spPr>
          <a:xfrm>
            <a:off x="89649" y="447259"/>
            <a:ext cx="12012701" cy="5812864"/>
          </a:xfrm>
          <a:custGeom>
            <a:avLst/>
            <a:gdLst>
              <a:gd name="connsiteX0" fmla="*/ 0 w 12012701"/>
              <a:gd name="connsiteY0" fmla="*/ 0 h 5812864"/>
              <a:gd name="connsiteX1" fmla="*/ 12012701 w 12012701"/>
              <a:gd name="connsiteY1" fmla="*/ 0 h 5812864"/>
              <a:gd name="connsiteX2" fmla="*/ 12012701 w 12012701"/>
              <a:gd name="connsiteY2" fmla="*/ 5812864 h 5812864"/>
              <a:gd name="connsiteX3" fmla="*/ 0 w 12012701"/>
              <a:gd name="connsiteY3" fmla="*/ 5812864 h 581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12701" h="5812864">
                <a:moveTo>
                  <a:pt x="0" y="0"/>
                </a:moveTo>
                <a:lnTo>
                  <a:pt x="12012701" y="0"/>
                </a:lnTo>
                <a:lnTo>
                  <a:pt x="12012701" y="5812864"/>
                </a:lnTo>
                <a:lnTo>
                  <a:pt x="0" y="581286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6A8F9-D02A-4713-A679-31C270E02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4" y="4184732"/>
            <a:ext cx="4324954" cy="58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86A2C-B6B4-4BA7-876F-93B24E0CB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84" y="4210375"/>
            <a:ext cx="2124371" cy="59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F8188-DB39-4854-BF74-F85B514C7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48" y="1548018"/>
            <a:ext cx="6104315" cy="958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5DAE8A-A9E4-4A83-B687-46CB639F2437}"/>
              </a:ext>
            </a:extLst>
          </p:cNvPr>
          <p:cNvSpPr txBox="1"/>
          <p:nvPr/>
        </p:nvSpPr>
        <p:spPr>
          <a:xfrm>
            <a:off x="4397784" y="3353691"/>
            <a:ext cx="9812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2D2ED-5834-49B4-9429-10C759184EF3}"/>
              </a:ext>
            </a:extLst>
          </p:cNvPr>
          <p:cNvSpPr txBox="1"/>
          <p:nvPr/>
        </p:nvSpPr>
        <p:spPr>
          <a:xfrm>
            <a:off x="6224385" y="3429000"/>
            <a:ext cx="1239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PEREGRINE</a:t>
            </a:r>
          </a:p>
        </p:txBody>
      </p:sp>
    </p:spTree>
    <p:extLst>
      <p:ext uri="{BB962C8B-B14F-4D97-AF65-F5344CB8AC3E}">
        <p14:creationId xmlns:p14="http://schemas.microsoft.com/office/powerpoint/2010/main" val="296513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5C056B-E6E4-4217-AA46-DCFE02DEB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4"/>
          <a:stretch/>
        </p:blipFill>
        <p:spPr>
          <a:xfrm>
            <a:off x="89649" y="447258"/>
            <a:ext cx="11951594" cy="6524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9D9D5-BF7C-4D76-9B65-7068F4570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284" y="4184732"/>
            <a:ext cx="4324954" cy="581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02EDA-A3B2-4711-9C7A-712C37AA8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784" y="4210375"/>
            <a:ext cx="2124371" cy="590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01311-2B36-48EA-B429-E69B4C2B8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61" y="2091045"/>
            <a:ext cx="6104315" cy="9583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E2CB0-D865-42F7-B489-4EFD712914F1}"/>
              </a:ext>
            </a:extLst>
          </p:cNvPr>
          <p:cNvSpPr/>
          <p:nvPr/>
        </p:nvSpPr>
        <p:spPr>
          <a:xfrm>
            <a:off x="89649" y="447259"/>
            <a:ext cx="12012701" cy="58128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6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C6474-FF42-45A5-9B4C-7F4432AE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523" y="3138447"/>
            <a:ext cx="4324954" cy="581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22897-7EDC-437C-B1EF-86EBC7D78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53" y="3181675"/>
            <a:ext cx="2124371" cy="590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A53FC-5C4B-4636-85EC-0828E8924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66" y="1186595"/>
            <a:ext cx="6104315" cy="9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0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4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Carlson</dc:creator>
  <cp:lastModifiedBy>Lee Carlson</cp:lastModifiedBy>
  <cp:revision>1</cp:revision>
  <dcterms:created xsi:type="dcterms:W3CDTF">2021-10-04T15:27:29Z</dcterms:created>
  <dcterms:modified xsi:type="dcterms:W3CDTF">2021-10-05T20:01:31Z</dcterms:modified>
</cp:coreProperties>
</file>