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5"/>
  </p:notesMasterIdLst>
  <p:sldIdLst>
    <p:sldId id="265" r:id="rId2"/>
    <p:sldId id="264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6F7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9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9D183-578E-4588-B1EE-CCA919C5B0E4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53957-D886-438D-9D85-5C5698D2E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3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9A179D-2D27-49E2-B022-8EDDA2EFE6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76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A6ABA3-FAE4-4DA2-93E9-C09A54B2D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8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6764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1435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6764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1806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6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BEDE75-B79F-4381-A389-31F529F811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0178" y="110518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63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F88A7E0-C155-45D9-B5B6-CC9B9E3A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062576A-D393-4C90-A9A0-723D7DB5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2135E1BC-BE21-429E-A43D-73404AD7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19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54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1E6A5-9727-40A3-86C9-0A8061578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5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BBDE29-BD93-4D80-A8B1-55513FEA32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0500" y="177800"/>
            <a:ext cx="2895600" cy="108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382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01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764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6764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527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8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1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6764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6764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256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025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19 May 2021 (DRAFT)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72600" y="6374999"/>
            <a:ext cx="104255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A25FDA4-C9BF-446A-BE2A-459859D07D1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554691" y="6151596"/>
            <a:ext cx="1535710" cy="57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5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7744" y="1873584"/>
            <a:ext cx="5448297" cy="2560320"/>
          </a:xfrm>
        </p:spPr>
        <p:txBody>
          <a:bodyPr>
            <a:normAutofit/>
          </a:bodyPr>
          <a:lstStyle/>
          <a:p>
            <a:r>
              <a:rPr lang="en-US" dirty="0"/>
              <a:t>Peregrine AEA Activity</a:t>
            </a:r>
            <a:endParaRPr lang="en-US" i="1" dirty="0"/>
          </a:p>
        </p:txBody>
      </p:sp>
      <p:pic>
        <p:nvPicPr>
          <p:cNvPr id="5" name="Picture Placeholder 4" descr="City street with motion blur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19 May 2021</a:t>
            </a:r>
          </a:p>
          <a:p>
            <a:r>
              <a:rPr lang="en-US" dirty="0"/>
              <a:t>Prepared by AGG</a:t>
            </a:r>
          </a:p>
        </p:txBody>
      </p:sp>
    </p:spTree>
    <p:extLst>
      <p:ext uri="{BB962C8B-B14F-4D97-AF65-F5344CB8AC3E}">
        <p14:creationId xmlns:p14="http://schemas.microsoft.com/office/powerpoint/2010/main" val="345145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42053-F1D2-48B2-8ED2-2BD2F372D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AEA Activity WIP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AEC20-FCD0-43C0-B4A9-742A2C5DB8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Come see us!</a:t>
            </a:r>
          </a:p>
          <a:p>
            <a:r>
              <a:rPr lang="en-US" dirty="0"/>
              <a:t>Collateral</a:t>
            </a:r>
          </a:p>
          <a:p>
            <a:pPr lvl="1"/>
            <a:r>
              <a:rPr lang="en-US" dirty="0"/>
              <a:t>Info flyer / conversation starter</a:t>
            </a:r>
          </a:p>
          <a:p>
            <a:r>
              <a:rPr lang="en-US" dirty="0"/>
              <a:t>Booth presence</a:t>
            </a:r>
          </a:p>
          <a:p>
            <a:pPr lvl="1"/>
            <a:r>
              <a:rPr lang="en-US" dirty="0"/>
              <a:t>Allow for meeting times</a:t>
            </a:r>
          </a:p>
          <a:p>
            <a:pPr lvl="1"/>
            <a:r>
              <a:rPr lang="en-US" dirty="0"/>
              <a:t>“Two heads” theory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6C995-D71A-4371-9C4A-352F3EC4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28F7F-1D76-4DE5-98F6-2F7D1F1F2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49EC5-6CB8-46CD-9FBB-2BEDBF07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36FDEC9-C90B-40C1-9EAA-F499DF2CF5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Innovation partnership with:</a:t>
            </a:r>
          </a:p>
          <a:p>
            <a:pPr lvl="1"/>
            <a:r>
              <a:rPr lang="en-US" dirty="0"/>
              <a:t>Cisco and Brad</a:t>
            </a:r>
          </a:p>
          <a:p>
            <a:r>
              <a:rPr lang="en-US" dirty="0"/>
              <a:t>Push “your STC and outsourced certification resource” for Part 145 shops and OEM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31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42053-F1D2-48B2-8ED2-2BD2F372D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AEA Theme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AEC20-FCD0-43C0-B4A9-742A2C5DB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We’re still alive!</a:t>
            </a:r>
          </a:p>
          <a:p>
            <a:r>
              <a:rPr lang="en-US" dirty="0"/>
              <a:t>We’re ready to be your force multiplier</a:t>
            </a:r>
          </a:p>
          <a:p>
            <a:r>
              <a:rPr lang="en-US" dirty="0"/>
              <a:t>Look at what we can do</a:t>
            </a:r>
          </a:p>
          <a:p>
            <a:pPr lvl="1"/>
            <a:r>
              <a:rPr lang="en-US" dirty="0"/>
              <a:t>Cockpit updates to </a:t>
            </a:r>
            <a:r>
              <a:rPr lang="en-US" dirty="0" err="1"/>
              <a:t>tailcone</a:t>
            </a:r>
            <a:r>
              <a:rPr lang="en-US" dirty="0"/>
              <a:t> cooling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6C995-D71A-4371-9C4A-352F3EC4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Website - Status, SEO &amp; Sustainment Activities (Confidential)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28F7F-1D76-4DE5-98F6-2F7D1F1F2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19 May 2021 (DRAFT)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49EC5-6CB8-46CD-9FBB-2BEDBF07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6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G Title with Picture Layout.potx" id="{B0C4C8D3-A84E-4797-8970-093E477E5A88}" vid="{BC0C2EF7-1206-4AE7-8B65-E2C104267D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Template 2020</Template>
  <TotalTime>1596</TotalTime>
  <Words>120</Words>
  <Application>Microsoft Office PowerPoint</Application>
  <PresentationFormat>Widescreen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Book Antiqua</vt:lpstr>
      <vt:lpstr>Calibri</vt:lpstr>
      <vt:lpstr>Sales Direction 16X9</vt:lpstr>
      <vt:lpstr>Peregrine AEA Activity</vt:lpstr>
      <vt:lpstr>AEA Activity WIP</vt:lpstr>
      <vt:lpstr>AEA Theme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Peregrine Web Analytics An Overview</dc:title>
  <dc:creator>Forrest Colliver</dc:creator>
  <cp:lastModifiedBy>Lee Carlson</cp:lastModifiedBy>
  <cp:revision>143</cp:revision>
  <dcterms:created xsi:type="dcterms:W3CDTF">2021-04-11T12:23:08Z</dcterms:created>
  <dcterms:modified xsi:type="dcterms:W3CDTF">2021-05-19T16:08:18Z</dcterms:modified>
</cp:coreProperties>
</file>