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sldIdLst>
    <p:sldId id="265" r:id="rId2"/>
    <p:sldId id="264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F7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76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744" y="1873584"/>
            <a:ext cx="5448297" cy="2560320"/>
          </a:xfrm>
        </p:spPr>
        <p:txBody>
          <a:bodyPr>
            <a:normAutofit/>
          </a:bodyPr>
          <a:lstStyle/>
          <a:p>
            <a:r>
              <a:rPr lang="en-US" dirty="0"/>
              <a:t>Peregrine AEA Activity</a:t>
            </a:r>
            <a:endParaRPr lang="en-US" i="1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 May 2021</a:t>
            </a:r>
          </a:p>
          <a:p>
            <a:r>
              <a:rPr lang="en-US" dirty="0"/>
              <a:t>Prepared by AGG</a:t>
            </a:r>
          </a:p>
        </p:txBody>
      </p:sp>
    </p:spTree>
    <p:extLst>
      <p:ext uri="{BB962C8B-B14F-4D97-AF65-F5344CB8AC3E}">
        <p14:creationId xmlns:p14="http://schemas.microsoft.com/office/powerpoint/2010/main" val="345145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2053-F1D2-48B2-8ED2-2BD2F372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AEA Activity WIP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AEC20-FCD0-43C0-B4A9-742A2C5DB8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Come see us!</a:t>
            </a:r>
          </a:p>
          <a:p>
            <a:r>
              <a:rPr lang="en-US" dirty="0"/>
              <a:t>Collateral</a:t>
            </a:r>
          </a:p>
          <a:p>
            <a:pPr lvl="1"/>
            <a:r>
              <a:rPr lang="en-US" dirty="0"/>
              <a:t>Info flyer / conversation starter</a:t>
            </a:r>
          </a:p>
          <a:p>
            <a:r>
              <a:rPr lang="en-US" dirty="0"/>
              <a:t>Booth presence</a:t>
            </a:r>
          </a:p>
          <a:p>
            <a:pPr lvl="1"/>
            <a:r>
              <a:rPr lang="en-US" dirty="0"/>
              <a:t>Allow for meeting times</a:t>
            </a:r>
          </a:p>
          <a:p>
            <a:pPr lvl="1"/>
            <a:r>
              <a:rPr lang="en-US" dirty="0"/>
              <a:t>“Two heads” theory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6C995-D71A-4371-9C4A-352F3EC4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28F7F-1D76-4DE5-98F6-2F7D1F1F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49EC5-6CB8-46CD-9FBB-2BEDBF07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6FDEC9-C90B-40C1-9EAA-F499DF2CF5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Innovation partnership with:</a:t>
            </a:r>
          </a:p>
          <a:p>
            <a:pPr lvl="1"/>
            <a:r>
              <a:rPr lang="en-US" dirty="0"/>
              <a:t>Cisco and Brad</a:t>
            </a:r>
          </a:p>
          <a:p>
            <a:r>
              <a:rPr lang="en-US" dirty="0"/>
              <a:t>Push “your STC and outsourced certification resource” for Part 145 shops and OEM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1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2053-F1D2-48B2-8ED2-2BD2F372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AEA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AEC20-FCD0-43C0-B4A9-742A2C5DB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still alive!</a:t>
            </a:r>
          </a:p>
          <a:p>
            <a:r>
              <a:rPr lang="en-US" dirty="0"/>
              <a:t>We’re ready to be your force multiplier</a:t>
            </a:r>
          </a:p>
          <a:p>
            <a:r>
              <a:rPr lang="en-US" dirty="0"/>
              <a:t>Look at what we can do</a:t>
            </a:r>
          </a:p>
          <a:p>
            <a:pPr lvl="1"/>
            <a:r>
              <a:rPr lang="en-US" dirty="0"/>
              <a:t>Cockpit updates to </a:t>
            </a:r>
            <a:r>
              <a:rPr lang="en-US" dirty="0" err="1"/>
              <a:t>tailcone</a:t>
            </a:r>
            <a:r>
              <a:rPr lang="en-US" dirty="0"/>
              <a:t> cooling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6C995-D71A-4371-9C4A-352F3EC4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28F7F-1D76-4DE5-98F6-2F7D1F1F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49EC5-6CB8-46CD-9FBB-2BEDBF07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6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1596</TotalTime>
  <Words>120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Calibri</vt:lpstr>
      <vt:lpstr>Sales Direction 16X9</vt:lpstr>
      <vt:lpstr>Peregrine AEA Activity</vt:lpstr>
      <vt:lpstr>AEA Activity WIP</vt:lpstr>
      <vt:lpstr>AEA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Lee Carlson</cp:lastModifiedBy>
  <cp:revision>143</cp:revision>
  <dcterms:created xsi:type="dcterms:W3CDTF">2021-04-11T12:23:08Z</dcterms:created>
  <dcterms:modified xsi:type="dcterms:W3CDTF">2021-05-19T16:08:18Z</dcterms:modified>
</cp:coreProperties>
</file>