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9"/>
  </p:notesMasterIdLst>
  <p:sldIdLst>
    <p:sldId id="257" r:id="rId2"/>
    <p:sldId id="318" r:id="rId3"/>
    <p:sldId id="319" r:id="rId4"/>
    <p:sldId id="339" r:id="rId5"/>
    <p:sldId id="338" r:id="rId6"/>
    <p:sldId id="340" r:id="rId7"/>
    <p:sldId id="332" r:id="rId8"/>
    <p:sldId id="333" r:id="rId9"/>
    <p:sldId id="334" r:id="rId10"/>
    <p:sldId id="311" r:id="rId11"/>
    <p:sldId id="335" r:id="rId12"/>
    <p:sldId id="312" r:id="rId13"/>
    <p:sldId id="336" r:id="rId14"/>
    <p:sldId id="317" r:id="rId15"/>
    <p:sldId id="321" r:id="rId16"/>
    <p:sldId id="322" r:id="rId17"/>
    <p:sldId id="323" r:id="rId18"/>
    <p:sldId id="325" r:id="rId19"/>
    <p:sldId id="324" r:id="rId20"/>
    <p:sldId id="326" r:id="rId21"/>
    <p:sldId id="327" r:id="rId22"/>
    <p:sldId id="328" r:id="rId23"/>
    <p:sldId id="330" r:id="rId24"/>
    <p:sldId id="337" r:id="rId25"/>
    <p:sldId id="343" r:id="rId26"/>
    <p:sldId id="341" r:id="rId27"/>
    <p:sldId id="342"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6" autoAdjust="0"/>
    <p:restoredTop sz="94660"/>
  </p:normalViewPr>
  <p:slideViewPr>
    <p:cSldViewPr snapToGrid="0">
      <p:cViewPr>
        <p:scale>
          <a:sx n="70" d="100"/>
          <a:sy n="70" d="100"/>
        </p:scale>
        <p:origin x="246" y="8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F29310B-3A39-4DC5-B605-CF001EB345AB}"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GB"/>
        </a:p>
      </dgm:t>
    </dgm:pt>
    <dgm:pt modelId="{7C1685B3-8A29-46A4-8521-037FB1351642}">
      <dgm:prSet phldrT="[Text]" custT="1"/>
      <dgm:spPr/>
      <dgm:t>
        <a:bodyPr/>
        <a:lstStyle/>
        <a:p>
          <a:r>
            <a:rPr lang="en-US" sz="1000" b="1" i="0" baseline="0" dirty="0"/>
            <a:t>Home</a:t>
          </a:r>
        </a:p>
      </dgm:t>
    </dgm:pt>
    <dgm:pt modelId="{9EA1DBE3-9599-4C21-BEDE-025952DA1563}" type="parTrans" cxnId="{2785CFF5-E5C0-4393-B303-8C783D726650}">
      <dgm:prSet/>
      <dgm:spPr/>
      <dgm:t>
        <a:bodyPr/>
        <a:lstStyle/>
        <a:p>
          <a:endParaRPr lang="en-GB"/>
        </a:p>
      </dgm:t>
    </dgm:pt>
    <dgm:pt modelId="{8548B310-1149-4802-A2C1-2F1DC29905C3}" type="sibTrans" cxnId="{2785CFF5-E5C0-4393-B303-8C783D726650}">
      <dgm:prSet/>
      <dgm:spPr/>
      <dgm:t>
        <a:bodyPr/>
        <a:lstStyle/>
        <a:p>
          <a:endParaRPr lang="en-GB"/>
        </a:p>
      </dgm:t>
    </dgm:pt>
    <dgm:pt modelId="{E7049362-6632-4EFA-BDC7-0C0D5F6234A2}">
      <dgm:prSet phldrT="[Text]" custT="1"/>
      <dgm:spPr/>
      <dgm:t>
        <a:bodyPr/>
        <a:lstStyle/>
        <a:p>
          <a:r>
            <a:rPr lang="en-US" sz="1000" b="1" i="0" baseline="0" dirty="0"/>
            <a:t>About Us</a:t>
          </a:r>
          <a:endParaRPr lang="en-GB" sz="1000" b="1" i="0" baseline="0" dirty="0"/>
        </a:p>
      </dgm:t>
    </dgm:pt>
    <dgm:pt modelId="{07102FF0-221D-4D2A-98D5-ED1D1192B556}" type="parTrans" cxnId="{F1C688DC-49E9-4593-B4B3-26E84DB674D1}">
      <dgm:prSet/>
      <dgm:spPr/>
      <dgm:t>
        <a:bodyPr/>
        <a:lstStyle/>
        <a:p>
          <a:endParaRPr lang="en-GB"/>
        </a:p>
      </dgm:t>
    </dgm:pt>
    <dgm:pt modelId="{A5D4BDE6-586E-4553-9451-85C5A3FB4B07}" type="sibTrans" cxnId="{F1C688DC-49E9-4593-B4B3-26E84DB674D1}">
      <dgm:prSet/>
      <dgm:spPr/>
      <dgm:t>
        <a:bodyPr/>
        <a:lstStyle/>
        <a:p>
          <a:endParaRPr lang="en-GB"/>
        </a:p>
      </dgm:t>
    </dgm:pt>
    <dgm:pt modelId="{FC67D4CF-3BC5-493B-B728-A71CD0ABC3F5}">
      <dgm:prSet phldrT="[Text]" custT="1"/>
      <dgm:spPr/>
      <dgm:t>
        <a:bodyPr/>
        <a:lstStyle/>
        <a:p>
          <a:r>
            <a:rPr lang="en-US" sz="1000" b="1" i="0" baseline="0" dirty="0"/>
            <a:t>Value Proposition</a:t>
          </a:r>
          <a:endParaRPr lang="en-GB" sz="1000" b="1" i="0" baseline="0" dirty="0"/>
        </a:p>
      </dgm:t>
    </dgm:pt>
    <dgm:pt modelId="{B6387C0A-FB2D-4E24-BA66-FCF40E6969D3}" type="parTrans" cxnId="{DC42EA05-DB00-4B04-B4B1-0F94854A81E7}">
      <dgm:prSet/>
      <dgm:spPr/>
      <dgm:t>
        <a:bodyPr/>
        <a:lstStyle/>
        <a:p>
          <a:endParaRPr lang="en-GB"/>
        </a:p>
      </dgm:t>
    </dgm:pt>
    <dgm:pt modelId="{1DEC33AA-EEC3-439B-B02E-CF2AD461AC6D}" type="sibTrans" cxnId="{DC42EA05-DB00-4B04-B4B1-0F94854A81E7}">
      <dgm:prSet/>
      <dgm:spPr/>
      <dgm:t>
        <a:bodyPr/>
        <a:lstStyle/>
        <a:p>
          <a:endParaRPr lang="en-GB"/>
        </a:p>
      </dgm:t>
    </dgm:pt>
    <dgm:pt modelId="{CA5DB158-14CC-4923-82BE-E45359D18906}">
      <dgm:prSet phldrT="[Text]" custT="1"/>
      <dgm:spPr/>
      <dgm:t>
        <a:bodyPr/>
        <a:lstStyle/>
        <a:p>
          <a:r>
            <a:rPr lang="en-US" sz="1000" b="1" i="0" baseline="0" dirty="0"/>
            <a:t>History</a:t>
          </a:r>
          <a:endParaRPr lang="en-GB" sz="1000" b="1" i="0" baseline="0" dirty="0"/>
        </a:p>
      </dgm:t>
    </dgm:pt>
    <dgm:pt modelId="{FA89C999-89A7-4541-8B12-B1CC644AB5FA}" type="parTrans" cxnId="{091802DA-85A4-4141-8169-15EC4A3C19F9}">
      <dgm:prSet/>
      <dgm:spPr/>
      <dgm:t>
        <a:bodyPr/>
        <a:lstStyle/>
        <a:p>
          <a:endParaRPr lang="en-GB"/>
        </a:p>
      </dgm:t>
    </dgm:pt>
    <dgm:pt modelId="{3F8B6A71-95F4-4E33-9851-130100DB7661}" type="sibTrans" cxnId="{091802DA-85A4-4141-8169-15EC4A3C19F9}">
      <dgm:prSet/>
      <dgm:spPr/>
      <dgm:t>
        <a:bodyPr/>
        <a:lstStyle/>
        <a:p>
          <a:endParaRPr lang="en-GB"/>
        </a:p>
      </dgm:t>
    </dgm:pt>
    <dgm:pt modelId="{1D0BC652-07CD-4CB3-9613-05683BE3A6CA}">
      <dgm:prSet phldrT="[Text]" custT="1"/>
      <dgm:spPr/>
      <dgm:t>
        <a:bodyPr/>
        <a:lstStyle/>
        <a:p>
          <a:r>
            <a:rPr lang="en-GB" sz="1000" b="1" i="0" baseline="0" dirty="0"/>
            <a:t>What We Do </a:t>
          </a:r>
        </a:p>
      </dgm:t>
    </dgm:pt>
    <dgm:pt modelId="{D30059A8-7C80-4D5F-A2A5-74B2AABF87F3}" type="parTrans" cxnId="{CA7281A0-50D9-43F3-BF56-9EC031FBC5B1}">
      <dgm:prSet/>
      <dgm:spPr/>
      <dgm:t>
        <a:bodyPr/>
        <a:lstStyle/>
        <a:p>
          <a:endParaRPr lang="en-GB"/>
        </a:p>
      </dgm:t>
    </dgm:pt>
    <dgm:pt modelId="{A34DB56B-29E1-4F15-BC1F-0303480869B9}" type="sibTrans" cxnId="{CA7281A0-50D9-43F3-BF56-9EC031FBC5B1}">
      <dgm:prSet/>
      <dgm:spPr/>
      <dgm:t>
        <a:bodyPr/>
        <a:lstStyle/>
        <a:p>
          <a:endParaRPr lang="en-GB"/>
        </a:p>
      </dgm:t>
    </dgm:pt>
    <dgm:pt modelId="{DBC081C2-D7E8-450D-8A1F-E510300BAB92}">
      <dgm:prSet phldrT="[Text]" custT="1"/>
      <dgm:spPr/>
      <dgm:t>
        <a:bodyPr/>
        <a:lstStyle/>
        <a:p>
          <a:r>
            <a:rPr lang="en-US" sz="1000" b="1" i="0" baseline="0" dirty="0"/>
            <a:t>Installation &amp; Certification</a:t>
          </a:r>
          <a:endParaRPr lang="en-GB" sz="1000" b="1" i="0" baseline="0" dirty="0"/>
        </a:p>
      </dgm:t>
    </dgm:pt>
    <dgm:pt modelId="{CA187C3C-96E1-4A80-91D8-905609798838}" type="parTrans" cxnId="{F56E506D-02AB-4F10-9A90-00051CAF2169}">
      <dgm:prSet/>
      <dgm:spPr/>
      <dgm:t>
        <a:bodyPr/>
        <a:lstStyle/>
        <a:p>
          <a:endParaRPr lang="en-GB"/>
        </a:p>
      </dgm:t>
    </dgm:pt>
    <dgm:pt modelId="{34F474FC-DA8D-454F-A326-D49276228D96}" type="sibTrans" cxnId="{F56E506D-02AB-4F10-9A90-00051CAF2169}">
      <dgm:prSet/>
      <dgm:spPr/>
      <dgm:t>
        <a:bodyPr/>
        <a:lstStyle/>
        <a:p>
          <a:endParaRPr lang="en-GB"/>
        </a:p>
      </dgm:t>
    </dgm:pt>
    <dgm:pt modelId="{CD6726B1-0394-427D-B4E6-485137DEEEA5}">
      <dgm:prSet phldrT="[Text]" custT="1"/>
      <dgm:spPr/>
      <dgm:t>
        <a:bodyPr/>
        <a:lstStyle/>
        <a:p>
          <a:r>
            <a:rPr lang="en-US" sz="1000" b="1" i="0" baseline="0" dirty="0"/>
            <a:t>Project Gallery</a:t>
          </a:r>
          <a:endParaRPr lang="en-GB" sz="1000" b="1" i="0" baseline="0" dirty="0"/>
        </a:p>
      </dgm:t>
    </dgm:pt>
    <dgm:pt modelId="{A7BD4BDD-73D6-481D-AB77-1D9946571196}" type="parTrans" cxnId="{6BB37681-8617-4CDD-A06F-3C1EB318888F}">
      <dgm:prSet/>
      <dgm:spPr/>
      <dgm:t>
        <a:bodyPr/>
        <a:lstStyle/>
        <a:p>
          <a:endParaRPr lang="en-GB"/>
        </a:p>
      </dgm:t>
    </dgm:pt>
    <dgm:pt modelId="{CCE1D953-135B-4FB2-922A-ACE33534A4B5}" type="sibTrans" cxnId="{6BB37681-8617-4CDD-A06F-3C1EB318888F}">
      <dgm:prSet/>
      <dgm:spPr/>
      <dgm:t>
        <a:bodyPr/>
        <a:lstStyle/>
        <a:p>
          <a:endParaRPr lang="en-GB"/>
        </a:p>
      </dgm:t>
    </dgm:pt>
    <dgm:pt modelId="{99285DB5-3BAE-45B9-A0EA-A0A6BA3B2EE1}">
      <dgm:prSet phldrT="[Text]" custT="1"/>
      <dgm:spPr/>
      <dgm:t>
        <a:bodyPr/>
        <a:lstStyle/>
        <a:p>
          <a:r>
            <a:rPr lang="en-US" sz="1000" b="1" i="0" baseline="0" dirty="0"/>
            <a:t>News</a:t>
          </a:r>
          <a:endParaRPr lang="en-GB" sz="1000" b="1" i="0" baseline="0" dirty="0"/>
        </a:p>
      </dgm:t>
    </dgm:pt>
    <dgm:pt modelId="{836FA029-4D56-4AB1-AC16-A7114E7237EC}" type="parTrans" cxnId="{4A059187-514F-4B1E-8354-61F8EF1690E7}">
      <dgm:prSet/>
      <dgm:spPr/>
      <dgm:t>
        <a:bodyPr/>
        <a:lstStyle/>
        <a:p>
          <a:endParaRPr lang="en-GB"/>
        </a:p>
      </dgm:t>
    </dgm:pt>
    <dgm:pt modelId="{51B48B4C-3806-46DB-AE1B-91E2B9A56461}" type="sibTrans" cxnId="{4A059187-514F-4B1E-8354-61F8EF1690E7}">
      <dgm:prSet/>
      <dgm:spPr/>
      <dgm:t>
        <a:bodyPr/>
        <a:lstStyle/>
        <a:p>
          <a:endParaRPr lang="en-GB"/>
        </a:p>
      </dgm:t>
    </dgm:pt>
    <dgm:pt modelId="{4E3DD375-8B20-4D5D-9DF1-386DC5790B4E}">
      <dgm:prSet phldrT="[Text]" custT="1"/>
      <dgm:spPr/>
      <dgm:t>
        <a:bodyPr/>
        <a:lstStyle/>
        <a:p>
          <a:r>
            <a:rPr lang="en-US" sz="1000" b="1" i="0" baseline="0" dirty="0"/>
            <a:t>Contact</a:t>
          </a:r>
          <a:endParaRPr lang="en-GB" sz="1000" b="1" i="0" baseline="0" dirty="0"/>
        </a:p>
      </dgm:t>
    </dgm:pt>
    <dgm:pt modelId="{1D7D5389-09BE-458E-81E5-BB052149C115}" type="parTrans" cxnId="{A6301A3B-C1A0-450B-A1EC-93557A36E763}">
      <dgm:prSet/>
      <dgm:spPr/>
      <dgm:t>
        <a:bodyPr/>
        <a:lstStyle/>
        <a:p>
          <a:endParaRPr lang="en-GB"/>
        </a:p>
      </dgm:t>
    </dgm:pt>
    <dgm:pt modelId="{0C2B1F90-4910-446A-B4CF-B7F1C0A1053C}" type="sibTrans" cxnId="{A6301A3B-C1A0-450B-A1EC-93557A36E763}">
      <dgm:prSet/>
      <dgm:spPr/>
      <dgm:t>
        <a:bodyPr/>
        <a:lstStyle/>
        <a:p>
          <a:endParaRPr lang="en-GB"/>
        </a:p>
      </dgm:t>
    </dgm:pt>
    <dgm:pt modelId="{743C3E16-07E2-4CC2-8963-B502FFE43352}">
      <dgm:prSet phldrT="[Text]" custT="1"/>
      <dgm:spPr>
        <a:solidFill>
          <a:srgbClr val="1CADE4">
            <a:hueOff val="0"/>
            <a:satOff val="0"/>
            <a:lumOff val="0"/>
            <a:alphaOff val="0"/>
          </a:srgbClr>
        </a:solidFill>
        <a:ln w="12700" cap="flat" cmpd="sng" algn="ctr">
          <a:solidFill>
            <a:prstClr val="white">
              <a:hueOff val="0"/>
              <a:satOff val="0"/>
              <a:lumOff val="0"/>
              <a:alphaOff val="0"/>
            </a:prstClr>
          </a:solidFill>
          <a:prstDash val="solid"/>
          <a:miter lim="800000"/>
        </a:ln>
        <a:effectLst/>
      </dgm:spPr>
      <dgm:t>
        <a:bodyPr spcFirstLastPara="0" vert="horz" wrap="square" lIns="5715" tIns="5715" rIns="5715" bIns="5715" numCol="1" spcCol="1270" anchor="ctr" anchorCtr="0"/>
        <a:lstStyle/>
        <a:p>
          <a:r>
            <a:rPr lang="en-US" sz="1000" b="1" i="0" kern="1200" baseline="0" dirty="0">
              <a:solidFill>
                <a:prstClr val="white"/>
              </a:solidFill>
              <a:latin typeface="Book Antiqua"/>
              <a:ea typeface="+mn-ea"/>
              <a:cs typeface="+mn-cs"/>
            </a:rPr>
            <a:t>Event Calendar</a:t>
          </a:r>
          <a:endParaRPr lang="en-GB" sz="1000" b="1" i="0" kern="1200" baseline="0" dirty="0"/>
        </a:p>
      </dgm:t>
    </dgm:pt>
    <dgm:pt modelId="{106BAD9F-8268-4A38-A9AB-DE265C764F8D}" type="parTrans" cxnId="{5DA3FA11-8C69-4729-9A5A-8AB5216FD4A2}">
      <dgm:prSet/>
      <dgm:spPr/>
      <dgm:t>
        <a:bodyPr/>
        <a:lstStyle/>
        <a:p>
          <a:endParaRPr lang="en-GB"/>
        </a:p>
      </dgm:t>
    </dgm:pt>
    <dgm:pt modelId="{A79EDC93-66E7-4420-9936-322714900E31}" type="sibTrans" cxnId="{5DA3FA11-8C69-4729-9A5A-8AB5216FD4A2}">
      <dgm:prSet/>
      <dgm:spPr/>
      <dgm:t>
        <a:bodyPr/>
        <a:lstStyle/>
        <a:p>
          <a:endParaRPr lang="en-GB"/>
        </a:p>
      </dgm:t>
    </dgm:pt>
    <dgm:pt modelId="{45DE5D5E-9316-49CC-885F-1D010E2582D9}">
      <dgm:prSet phldrT="[Text]" custT="1"/>
      <dgm:spPr/>
      <dgm:t>
        <a:bodyPr/>
        <a:lstStyle/>
        <a:p>
          <a:r>
            <a:rPr lang="en-US" sz="1000" b="1" i="0" baseline="0" dirty="0"/>
            <a:t>Press</a:t>
          </a:r>
          <a:endParaRPr lang="en-GB" sz="1000" b="1" i="0" baseline="0" dirty="0"/>
        </a:p>
      </dgm:t>
    </dgm:pt>
    <dgm:pt modelId="{B1A604E0-58FB-4C8C-859F-97AC895664AA}" type="parTrans" cxnId="{6F4E7CBE-190E-44B8-AB54-DFE39FD0676E}">
      <dgm:prSet/>
      <dgm:spPr/>
      <dgm:t>
        <a:bodyPr/>
        <a:lstStyle/>
        <a:p>
          <a:endParaRPr lang="en-GB"/>
        </a:p>
      </dgm:t>
    </dgm:pt>
    <dgm:pt modelId="{3EDC9340-3C7A-43BA-B29E-C522FA6E2003}" type="sibTrans" cxnId="{6F4E7CBE-190E-44B8-AB54-DFE39FD0676E}">
      <dgm:prSet/>
      <dgm:spPr/>
      <dgm:t>
        <a:bodyPr/>
        <a:lstStyle/>
        <a:p>
          <a:endParaRPr lang="en-GB"/>
        </a:p>
      </dgm:t>
    </dgm:pt>
    <dgm:pt modelId="{3719286C-CE37-4839-8E90-242AB1E7FF51}">
      <dgm:prSet phldrT="[Text]" custT="1"/>
      <dgm:spPr/>
      <dgm:t>
        <a:bodyPr/>
        <a:lstStyle/>
        <a:p>
          <a:r>
            <a:rPr lang="en-US" sz="1000" b="1" i="0" baseline="0" dirty="0"/>
            <a:t>TCAS</a:t>
          </a:r>
          <a:endParaRPr lang="en-GB" sz="1000" b="1" i="0" baseline="0" dirty="0"/>
        </a:p>
      </dgm:t>
    </dgm:pt>
    <dgm:pt modelId="{DEE0D1F5-DD37-46CD-90A9-BF8DBCF21E49}" type="parTrans" cxnId="{D3EE14A6-84D3-4A9C-9AAA-14B1FDCA4ACC}">
      <dgm:prSet/>
      <dgm:spPr/>
      <dgm:t>
        <a:bodyPr/>
        <a:lstStyle/>
        <a:p>
          <a:endParaRPr lang="en-GB"/>
        </a:p>
      </dgm:t>
    </dgm:pt>
    <dgm:pt modelId="{8F4DA3F1-7AC5-441C-B7DF-06B5214B17F5}" type="sibTrans" cxnId="{D3EE14A6-84D3-4A9C-9AAA-14B1FDCA4ACC}">
      <dgm:prSet/>
      <dgm:spPr/>
      <dgm:t>
        <a:bodyPr/>
        <a:lstStyle/>
        <a:p>
          <a:endParaRPr lang="en-GB"/>
        </a:p>
      </dgm:t>
    </dgm:pt>
    <dgm:pt modelId="{F637930B-DFA7-4005-A498-59C6731CEC5C}">
      <dgm:prSet phldrT="[Text]" custT="1"/>
      <dgm:spPr/>
      <dgm:t>
        <a:bodyPr/>
        <a:lstStyle/>
        <a:p>
          <a:r>
            <a:rPr lang="en-US" sz="1000" b="1" i="0" baseline="0" dirty="0"/>
            <a:t>ADS-B</a:t>
          </a:r>
          <a:endParaRPr lang="en-GB" sz="1000" b="1" i="0" baseline="0" dirty="0"/>
        </a:p>
      </dgm:t>
    </dgm:pt>
    <dgm:pt modelId="{41BAA77E-9E4D-46AD-B10F-7BB22BD27B5B}" type="parTrans" cxnId="{AE24A509-5CDD-452F-A144-71DB5ACFAC84}">
      <dgm:prSet/>
      <dgm:spPr/>
      <dgm:t>
        <a:bodyPr/>
        <a:lstStyle/>
        <a:p>
          <a:endParaRPr lang="en-GB"/>
        </a:p>
      </dgm:t>
    </dgm:pt>
    <dgm:pt modelId="{397562D1-CE5C-4EF1-B905-80A09A5B68F4}" type="sibTrans" cxnId="{AE24A509-5CDD-452F-A144-71DB5ACFAC84}">
      <dgm:prSet/>
      <dgm:spPr/>
      <dgm:t>
        <a:bodyPr/>
        <a:lstStyle/>
        <a:p>
          <a:endParaRPr lang="en-GB"/>
        </a:p>
      </dgm:t>
    </dgm:pt>
    <dgm:pt modelId="{5DBF045D-9D96-4331-9347-FC43D3F64C68}">
      <dgm:prSet phldrT="[Text]" custT="1"/>
      <dgm:spPr/>
      <dgm:t>
        <a:bodyPr/>
        <a:lstStyle/>
        <a:p>
          <a:r>
            <a:rPr lang="en-US" sz="1000" b="1" i="0" baseline="0" dirty="0"/>
            <a:t>Strengths</a:t>
          </a:r>
          <a:endParaRPr lang="en-GB" sz="1000" b="1" i="0" baseline="0" dirty="0"/>
        </a:p>
      </dgm:t>
    </dgm:pt>
    <dgm:pt modelId="{7EFD9FBE-6F9C-4F08-BD51-A8CB48CBBED0}" type="parTrans" cxnId="{B93235BA-0CF3-45B6-B761-1882B3248137}">
      <dgm:prSet/>
      <dgm:spPr/>
      <dgm:t>
        <a:bodyPr/>
        <a:lstStyle/>
        <a:p>
          <a:endParaRPr lang="en-GB"/>
        </a:p>
      </dgm:t>
    </dgm:pt>
    <dgm:pt modelId="{479F9811-1561-4DF4-AA23-AB46CAA9A531}" type="sibTrans" cxnId="{B93235BA-0CF3-45B6-B761-1882B3248137}">
      <dgm:prSet/>
      <dgm:spPr/>
      <dgm:t>
        <a:bodyPr/>
        <a:lstStyle/>
        <a:p>
          <a:endParaRPr lang="en-GB"/>
        </a:p>
      </dgm:t>
    </dgm:pt>
    <dgm:pt modelId="{E9C149B5-F50F-4069-8992-B54735C2527D}">
      <dgm:prSet phldrT="[Text]" custT="1"/>
      <dgm:spPr/>
      <dgm:t>
        <a:bodyPr/>
        <a:lstStyle/>
        <a:p>
          <a:r>
            <a:rPr lang="en-US" sz="1000" b="1" i="0" baseline="0" dirty="0"/>
            <a:t>Markets We Serve</a:t>
          </a:r>
          <a:endParaRPr lang="en-GB" sz="1000" b="1" i="0" baseline="0" dirty="0"/>
        </a:p>
      </dgm:t>
    </dgm:pt>
    <dgm:pt modelId="{3B4141F0-751C-4F3D-8C8B-FCCADBAE6066}" type="sibTrans" cxnId="{CE8A3F1E-142A-4AC3-9DBC-5474CD9B6BE1}">
      <dgm:prSet/>
      <dgm:spPr/>
      <dgm:t>
        <a:bodyPr/>
        <a:lstStyle/>
        <a:p>
          <a:endParaRPr lang="en-GB"/>
        </a:p>
      </dgm:t>
    </dgm:pt>
    <dgm:pt modelId="{F62367D7-1F62-4410-B108-AD1A77E3C37E}" type="parTrans" cxnId="{CE8A3F1E-142A-4AC3-9DBC-5474CD9B6BE1}">
      <dgm:prSet/>
      <dgm:spPr/>
      <dgm:t>
        <a:bodyPr/>
        <a:lstStyle/>
        <a:p>
          <a:endParaRPr lang="en-GB"/>
        </a:p>
      </dgm:t>
    </dgm:pt>
    <dgm:pt modelId="{D263F044-2085-4393-9C94-C44CFD4DE3A3}">
      <dgm:prSet phldrT="[Text]" custT="1"/>
      <dgm:spPr/>
      <dgm:t>
        <a:bodyPr/>
        <a:lstStyle/>
        <a:p>
          <a:r>
            <a:rPr lang="en-US" sz="1000" b="1" i="0" baseline="0" dirty="0"/>
            <a:t>Airframe OEMs</a:t>
          </a:r>
          <a:endParaRPr lang="en-GB" sz="1000" b="1" i="0" baseline="0" dirty="0"/>
        </a:p>
      </dgm:t>
    </dgm:pt>
    <dgm:pt modelId="{AA039E32-86FB-4570-A933-FB63B7115CFB}" type="parTrans" cxnId="{B3C1D39E-1F0B-4C8C-9455-F423AF340F3F}">
      <dgm:prSet/>
      <dgm:spPr/>
      <dgm:t>
        <a:bodyPr/>
        <a:lstStyle/>
        <a:p>
          <a:endParaRPr lang="en-GB"/>
        </a:p>
      </dgm:t>
    </dgm:pt>
    <dgm:pt modelId="{082346A9-A689-4D3D-A96E-2E4ED16F8024}" type="sibTrans" cxnId="{B3C1D39E-1F0B-4C8C-9455-F423AF340F3F}">
      <dgm:prSet/>
      <dgm:spPr/>
      <dgm:t>
        <a:bodyPr/>
        <a:lstStyle/>
        <a:p>
          <a:endParaRPr lang="en-GB"/>
        </a:p>
      </dgm:t>
    </dgm:pt>
    <dgm:pt modelId="{C2016883-9D03-46E9-BE40-0480C2D2197A}">
      <dgm:prSet phldrT="[Text]" custT="1"/>
      <dgm:spPr/>
      <dgm:t>
        <a:bodyPr/>
        <a:lstStyle/>
        <a:p>
          <a:r>
            <a:rPr lang="en-US" sz="1000" b="1" i="0" baseline="0" dirty="0"/>
            <a:t>Equipment OEMs</a:t>
          </a:r>
          <a:endParaRPr lang="en-GB" sz="1000" b="1" i="0" baseline="0" dirty="0"/>
        </a:p>
      </dgm:t>
    </dgm:pt>
    <dgm:pt modelId="{46C4CE7E-B8C3-4AE7-A71B-D86AD2DF2055}" type="parTrans" cxnId="{DE9EE800-3C4B-4A54-947B-3D95A9BA728D}">
      <dgm:prSet/>
      <dgm:spPr/>
      <dgm:t>
        <a:bodyPr/>
        <a:lstStyle/>
        <a:p>
          <a:endParaRPr lang="en-GB"/>
        </a:p>
      </dgm:t>
    </dgm:pt>
    <dgm:pt modelId="{AB7FCF0A-F6BF-4C36-BA64-5C4B37748389}" type="sibTrans" cxnId="{DE9EE800-3C4B-4A54-947B-3D95A9BA728D}">
      <dgm:prSet/>
      <dgm:spPr/>
      <dgm:t>
        <a:bodyPr/>
        <a:lstStyle/>
        <a:p>
          <a:endParaRPr lang="en-GB"/>
        </a:p>
      </dgm:t>
    </dgm:pt>
    <dgm:pt modelId="{AF314FB8-87C4-4F50-96B0-B82A7C0A8BCD}">
      <dgm:prSet phldrT="[Text]" custT="1"/>
      <dgm:spPr/>
      <dgm:t>
        <a:bodyPr/>
        <a:lstStyle/>
        <a:p>
          <a:r>
            <a:rPr lang="en-US" sz="1000" b="1" i="0" baseline="0" dirty="0"/>
            <a:t>Aircraft Owner/Operators</a:t>
          </a:r>
          <a:endParaRPr lang="en-GB" sz="1000" b="1" i="0" baseline="0" dirty="0"/>
        </a:p>
      </dgm:t>
    </dgm:pt>
    <dgm:pt modelId="{FE007E87-5644-4B89-993D-317D04C3BC33}" type="parTrans" cxnId="{4A578163-A20E-4D14-9ECA-86ADA54FBDD1}">
      <dgm:prSet/>
      <dgm:spPr/>
      <dgm:t>
        <a:bodyPr/>
        <a:lstStyle/>
        <a:p>
          <a:endParaRPr lang="en-GB"/>
        </a:p>
      </dgm:t>
    </dgm:pt>
    <dgm:pt modelId="{646EFCFE-3858-4BC3-A02E-C8EDD5D8C3AE}" type="sibTrans" cxnId="{4A578163-A20E-4D14-9ECA-86ADA54FBDD1}">
      <dgm:prSet/>
      <dgm:spPr/>
      <dgm:t>
        <a:bodyPr/>
        <a:lstStyle/>
        <a:p>
          <a:endParaRPr lang="en-GB"/>
        </a:p>
      </dgm:t>
    </dgm:pt>
    <dgm:pt modelId="{DB36EA59-3FD9-4BA7-988B-3018070A2B32}">
      <dgm:prSet phldrT="[Text]" custT="1"/>
      <dgm:spPr/>
      <dgm:t>
        <a:bodyPr/>
        <a:lstStyle/>
        <a:p>
          <a:r>
            <a:rPr lang="en-US" sz="1000" b="1" i="0" baseline="0" dirty="0"/>
            <a:t>Part 145 Mod Shops</a:t>
          </a:r>
          <a:endParaRPr lang="en-GB" sz="1000" b="1" i="0" baseline="0" dirty="0"/>
        </a:p>
      </dgm:t>
    </dgm:pt>
    <dgm:pt modelId="{F98BEF34-F789-4F2A-B55D-0F1689F872D8}" type="parTrans" cxnId="{9DE31676-143A-4221-A606-0D3446A5E303}">
      <dgm:prSet/>
      <dgm:spPr/>
      <dgm:t>
        <a:bodyPr/>
        <a:lstStyle/>
        <a:p>
          <a:endParaRPr lang="en-GB"/>
        </a:p>
      </dgm:t>
    </dgm:pt>
    <dgm:pt modelId="{335D158C-94EF-4B91-988E-EE7ED3DC76A4}" type="sibTrans" cxnId="{9DE31676-143A-4221-A606-0D3446A5E303}">
      <dgm:prSet/>
      <dgm:spPr/>
      <dgm:t>
        <a:bodyPr/>
        <a:lstStyle/>
        <a:p>
          <a:endParaRPr lang="en-GB"/>
        </a:p>
      </dgm:t>
    </dgm:pt>
    <dgm:pt modelId="{C8B07667-D122-4471-BB70-B1E0FDC7E210}">
      <dgm:prSet phldrT="[Text]" custT="1"/>
      <dgm:spPr/>
      <dgm:t>
        <a:bodyPr/>
        <a:lstStyle/>
        <a:p>
          <a:r>
            <a:rPr lang="en-US" sz="1000" b="1" i="0" baseline="0" dirty="0"/>
            <a:t>ACA</a:t>
          </a:r>
          <a:endParaRPr lang="en-GB" sz="1000" b="1" i="0" baseline="0" dirty="0"/>
        </a:p>
      </dgm:t>
    </dgm:pt>
    <dgm:pt modelId="{92B0C623-17B7-45E2-89B4-616A8FC07D8D}" type="parTrans" cxnId="{2D589962-A2D6-4A11-A4C0-898973FC3AE5}">
      <dgm:prSet/>
      <dgm:spPr/>
      <dgm:t>
        <a:bodyPr/>
        <a:lstStyle/>
        <a:p>
          <a:endParaRPr lang="en-GB"/>
        </a:p>
      </dgm:t>
    </dgm:pt>
    <dgm:pt modelId="{A49B263F-9E6C-46F6-9114-B284CD2C60CE}" type="sibTrans" cxnId="{2D589962-A2D6-4A11-A4C0-898973FC3AE5}">
      <dgm:prSet/>
      <dgm:spPr/>
      <dgm:t>
        <a:bodyPr/>
        <a:lstStyle/>
        <a:p>
          <a:endParaRPr lang="en-GB"/>
        </a:p>
      </dgm:t>
    </dgm:pt>
    <dgm:pt modelId="{3218CBF8-1751-4497-A6BC-5098F303BB25}">
      <dgm:prSet phldrT="[Text]" custT="1"/>
      <dgm:spPr/>
      <dgm:t>
        <a:bodyPr/>
        <a:lstStyle/>
        <a:p>
          <a:r>
            <a:rPr lang="en-US" sz="1000" b="1" i="0" baseline="0" dirty="0"/>
            <a:t>Contact Form</a:t>
          </a:r>
          <a:endParaRPr lang="en-GB" sz="1000" b="1" i="0" baseline="0" dirty="0"/>
        </a:p>
      </dgm:t>
    </dgm:pt>
    <dgm:pt modelId="{8E983221-DA07-44D5-ACA4-E90CA1317E01}" type="parTrans" cxnId="{5568A832-9D96-4A75-A524-7272B0F47E8D}">
      <dgm:prSet/>
      <dgm:spPr/>
      <dgm:t>
        <a:bodyPr/>
        <a:lstStyle/>
        <a:p>
          <a:endParaRPr lang="en-GB"/>
        </a:p>
      </dgm:t>
    </dgm:pt>
    <dgm:pt modelId="{94C8EDE8-A7B8-4DE4-8BF2-336449BD2300}" type="sibTrans" cxnId="{5568A832-9D96-4A75-A524-7272B0F47E8D}">
      <dgm:prSet/>
      <dgm:spPr/>
      <dgm:t>
        <a:bodyPr/>
        <a:lstStyle/>
        <a:p>
          <a:endParaRPr lang="en-GB"/>
        </a:p>
      </dgm:t>
    </dgm:pt>
    <dgm:pt modelId="{EF21B7D6-BF84-432C-89F1-820AC4D2064D}">
      <dgm:prSet phldrT="[Text]" custT="1"/>
      <dgm:spPr>
        <a:solidFill>
          <a:srgbClr val="C00000"/>
        </a:solidFill>
      </dgm:spPr>
      <dgm:t>
        <a:bodyPr spcFirstLastPara="0" vert="horz" wrap="square" lIns="5715" tIns="5715" rIns="5715" bIns="5715" numCol="1" spcCol="1270" anchor="ctr" anchorCtr="0"/>
        <a:lstStyle/>
        <a:p>
          <a:r>
            <a:rPr lang="en-US" sz="1000" b="1" i="0" baseline="0" dirty="0"/>
            <a:t>Project X</a:t>
          </a:r>
          <a:endParaRPr lang="en-GB" sz="1000" b="1" i="0" baseline="0" dirty="0"/>
        </a:p>
      </dgm:t>
    </dgm:pt>
    <dgm:pt modelId="{73CAEAB1-9562-4327-A7B4-DF390F9BEBF8}" type="parTrans" cxnId="{61A1B7A4-61B4-4D9B-847A-48DC213D1FFF}">
      <dgm:prSet/>
      <dgm:spPr/>
      <dgm:t>
        <a:bodyPr/>
        <a:lstStyle/>
        <a:p>
          <a:endParaRPr lang="en-GB"/>
        </a:p>
      </dgm:t>
    </dgm:pt>
    <dgm:pt modelId="{9356B2D2-A8A4-4CF9-B249-0CDD927E0B74}" type="sibTrans" cxnId="{61A1B7A4-61B4-4D9B-847A-48DC213D1FFF}">
      <dgm:prSet/>
      <dgm:spPr/>
      <dgm:t>
        <a:bodyPr/>
        <a:lstStyle/>
        <a:p>
          <a:endParaRPr lang="en-GB"/>
        </a:p>
      </dgm:t>
    </dgm:pt>
    <dgm:pt modelId="{B7922773-CF15-45D7-AAA3-E6AD79151D55}">
      <dgm:prSet phldrT="[Text]" custT="1"/>
      <dgm:spPr>
        <a:solidFill>
          <a:srgbClr val="C00000"/>
        </a:solidFill>
      </dgm:spPr>
      <dgm:t>
        <a:bodyPr spcFirstLastPara="0" vert="horz" wrap="square" lIns="5715" tIns="5715" rIns="5715" bIns="5715" numCol="1" spcCol="1270" anchor="ctr" anchorCtr="0"/>
        <a:lstStyle/>
        <a:p>
          <a:r>
            <a:rPr lang="en-US" sz="1000" b="1" i="0" baseline="0" dirty="0"/>
            <a:t>Project Y</a:t>
          </a:r>
          <a:endParaRPr lang="en-GB" sz="1000" b="1" i="0" baseline="0" dirty="0"/>
        </a:p>
      </dgm:t>
    </dgm:pt>
    <dgm:pt modelId="{9D03BC38-F2A4-4269-8471-EC66551E0621}" type="parTrans" cxnId="{1C86548A-D129-4FA2-B573-9795EF61B076}">
      <dgm:prSet/>
      <dgm:spPr/>
      <dgm:t>
        <a:bodyPr/>
        <a:lstStyle/>
        <a:p>
          <a:endParaRPr lang="en-GB"/>
        </a:p>
      </dgm:t>
    </dgm:pt>
    <dgm:pt modelId="{1B4ED233-594B-4B70-B8EE-3020643F3DA8}" type="sibTrans" cxnId="{1C86548A-D129-4FA2-B573-9795EF61B076}">
      <dgm:prSet/>
      <dgm:spPr/>
      <dgm:t>
        <a:bodyPr/>
        <a:lstStyle/>
        <a:p>
          <a:endParaRPr lang="en-GB"/>
        </a:p>
      </dgm:t>
    </dgm:pt>
    <dgm:pt modelId="{F714AA39-CF35-4FF8-A101-EA0CDFEB59C6}">
      <dgm:prSet phldrT="[Text]" custT="1"/>
      <dgm:spPr>
        <a:solidFill>
          <a:srgbClr val="C00000"/>
        </a:solidFill>
      </dgm:spPr>
      <dgm:t>
        <a:bodyPr spcFirstLastPara="0" vert="horz" wrap="square" lIns="5715" tIns="5715" rIns="5715" bIns="5715" numCol="1" spcCol="1270" anchor="ctr" anchorCtr="0"/>
        <a:lstStyle/>
        <a:p>
          <a:r>
            <a:rPr lang="en-US" sz="1000" b="1" i="0" baseline="0" dirty="0"/>
            <a:t>Project Z</a:t>
          </a:r>
          <a:endParaRPr lang="en-GB" sz="1000" b="1" i="0" baseline="0" dirty="0"/>
        </a:p>
      </dgm:t>
    </dgm:pt>
    <dgm:pt modelId="{7D131031-77F8-4986-A9DB-E0618C17E6CA}" type="parTrans" cxnId="{170FB810-989A-42B1-A665-1C26AF0ED065}">
      <dgm:prSet/>
      <dgm:spPr/>
      <dgm:t>
        <a:bodyPr/>
        <a:lstStyle/>
        <a:p>
          <a:endParaRPr lang="en-GB"/>
        </a:p>
      </dgm:t>
    </dgm:pt>
    <dgm:pt modelId="{1A029C79-6E59-42ED-AC8D-D31DEF68197E}" type="sibTrans" cxnId="{170FB810-989A-42B1-A665-1C26AF0ED065}">
      <dgm:prSet/>
      <dgm:spPr/>
      <dgm:t>
        <a:bodyPr/>
        <a:lstStyle/>
        <a:p>
          <a:endParaRPr lang="en-GB"/>
        </a:p>
      </dgm:t>
    </dgm:pt>
    <dgm:pt modelId="{2E2D3F9E-4824-42B6-B2FB-BB18A7B2CAE1}">
      <dgm:prSet phldrT="[Text]" custT="1"/>
      <dgm:spPr/>
      <dgm:t>
        <a:bodyPr/>
        <a:lstStyle/>
        <a:p>
          <a:r>
            <a:rPr lang="en-US" sz="1000" b="1" i="0" baseline="0" dirty="0"/>
            <a:t>STCs</a:t>
          </a:r>
          <a:endParaRPr lang="en-GB" sz="1000" b="1" i="0" baseline="0" dirty="0"/>
        </a:p>
      </dgm:t>
    </dgm:pt>
    <dgm:pt modelId="{FD7879C9-0C94-40DC-A951-718BA7B40286}" type="parTrans" cxnId="{6D188ED9-B010-495F-8A5A-8693729A988A}">
      <dgm:prSet/>
      <dgm:spPr/>
      <dgm:t>
        <a:bodyPr/>
        <a:lstStyle/>
        <a:p>
          <a:endParaRPr lang="en-GB"/>
        </a:p>
      </dgm:t>
    </dgm:pt>
    <dgm:pt modelId="{4623B065-A159-42EA-8286-EB897D1630F6}" type="sibTrans" cxnId="{6D188ED9-B010-495F-8A5A-8693729A988A}">
      <dgm:prSet/>
      <dgm:spPr/>
      <dgm:t>
        <a:bodyPr/>
        <a:lstStyle/>
        <a:p>
          <a:endParaRPr lang="en-GB"/>
        </a:p>
      </dgm:t>
    </dgm:pt>
    <dgm:pt modelId="{F075BD53-60E8-4B97-AB26-F5962A7A85CD}">
      <dgm:prSet phldrT="[Text]" custT="1"/>
      <dgm:spPr/>
      <dgm:t>
        <a:bodyPr/>
        <a:lstStyle/>
        <a:p>
          <a:r>
            <a:rPr lang="en-US" sz="1000" b="1" i="0" baseline="0" dirty="0"/>
            <a:t>Turnkey Engineering Services</a:t>
          </a:r>
          <a:endParaRPr lang="en-GB" sz="1000" b="1" i="0" baseline="0" dirty="0"/>
        </a:p>
      </dgm:t>
    </dgm:pt>
    <dgm:pt modelId="{9DC529E4-D778-4364-9554-CAC9E48F1D33}" type="parTrans" cxnId="{DAFCBB00-6A2D-4BCA-B331-CA7BC087D977}">
      <dgm:prSet/>
      <dgm:spPr/>
      <dgm:t>
        <a:bodyPr/>
        <a:lstStyle/>
        <a:p>
          <a:endParaRPr lang="en-GB"/>
        </a:p>
      </dgm:t>
    </dgm:pt>
    <dgm:pt modelId="{386A42D8-F916-41E5-9475-3651095DB03A}" type="sibTrans" cxnId="{DAFCBB00-6A2D-4BCA-B331-CA7BC087D977}">
      <dgm:prSet/>
      <dgm:spPr/>
      <dgm:t>
        <a:bodyPr/>
        <a:lstStyle/>
        <a:p>
          <a:endParaRPr lang="en-GB"/>
        </a:p>
      </dgm:t>
    </dgm:pt>
    <dgm:pt modelId="{AD7D04F6-BFE6-430C-9279-322DF4D0DAB6}" type="pres">
      <dgm:prSet presAssocID="{2F29310B-3A39-4DC5-B605-CF001EB345AB}" presName="hierChild1" presStyleCnt="0">
        <dgm:presLayoutVars>
          <dgm:orgChart val="1"/>
          <dgm:chPref val="1"/>
          <dgm:dir/>
          <dgm:animOne val="branch"/>
          <dgm:animLvl val="lvl"/>
          <dgm:resizeHandles/>
        </dgm:presLayoutVars>
      </dgm:prSet>
      <dgm:spPr/>
    </dgm:pt>
    <dgm:pt modelId="{0617472A-B092-4ABC-B013-973C627F481C}" type="pres">
      <dgm:prSet presAssocID="{7C1685B3-8A29-46A4-8521-037FB1351642}" presName="hierRoot1" presStyleCnt="0">
        <dgm:presLayoutVars>
          <dgm:hierBranch val="init"/>
        </dgm:presLayoutVars>
      </dgm:prSet>
      <dgm:spPr/>
    </dgm:pt>
    <dgm:pt modelId="{3989BD80-81A5-4527-A642-62E2481EBD63}" type="pres">
      <dgm:prSet presAssocID="{7C1685B3-8A29-46A4-8521-037FB1351642}" presName="rootComposite1" presStyleCnt="0"/>
      <dgm:spPr/>
    </dgm:pt>
    <dgm:pt modelId="{67E44E27-253C-46E5-A870-B210C3B8F2D1}" type="pres">
      <dgm:prSet presAssocID="{7C1685B3-8A29-46A4-8521-037FB1351642}" presName="rootText1" presStyleLbl="node0" presStyleIdx="0" presStyleCnt="1">
        <dgm:presLayoutVars>
          <dgm:chPref val="3"/>
        </dgm:presLayoutVars>
      </dgm:prSet>
      <dgm:spPr/>
    </dgm:pt>
    <dgm:pt modelId="{3640C131-6A93-4A72-8C9F-AD02C01B6802}" type="pres">
      <dgm:prSet presAssocID="{7C1685B3-8A29-46A4-8521-037FB1351642}" presName="rootConnector1" presStyleLbl="node1" presStyleIdx="0" presStyleCnt="0"/>
      <dgm:spPr/>
    </dgm:pt>
    <dgm:pt modelId="{BD496EE1-2415-4640-909B-59B540FA79D0}" type="pres">
      <dgm:prSet presAssocID="{7C1685B3-8A29-46A4-8521-037FB1351642}" presName="hierChild2" presStyleCnt="0"/>
      <dgm:spPr/>
    </dgm:pt>
    <dgm:pt modelId="{5EA2C849-24BE-47E2-86E8-4034FEF430ED}" type="pres">
      <dgm:prSet presAssocID="{07102FF0-221D-4D2A-98D5-ED1D1192B556}" presName="Name37" presStyleLbl="parChTrans1D2" presStyleIdx="0" presStyleCnt="7"/>
      <dgm:spPr/>
    </dgm:pt>
    <dgm:pt modelId="{62B8888A-C89B-4FA7-BFFB-DA99D8309BC4}" type="pres">
      <dgm:prSet presAssocID="{E7049362-6632-4EFA-BDC7-0C0D5F6234A2}" presName="hierRoot2" presStyleCnt="0">
        <dgm:presLayoutVars>
          <dgm:hierBranch val="init"/>
        </dgm:presLayoutVars>
      </dgm:prSet>
      <dgm:spPr/>
    </dgm:pt>
    <dgm:pt modelId="{25AFF82C-86BC-41EB-BE6F-CFFEC129A4E0}" type="pres">
      <dgm:prSet presAssocID="{E7049362-6632-4EFA-BDC7-0C0D5F6234A2}" presName="rootComposite" presStyleCnt="0"/>
      <dgm:spPr/>
    </dgm:pt>
    <dgm:pt modelId="{3BE6AE69-B73B-4B7F-B465-9AB881019291}" type="pres">
      <dgm:prSet presAssocID="{E7049362-6632-4EFA-BDC7-0C0D5F6234A2}" presName="rootText" presStyleLbl="node2" presStyleIdx="0" presStyleCnt="7">
        <dgm:presLayoutVars>
          <dgm:chPref val="3"/>
        </dgm:presLayoutVars>
      </dgm:prSet>
      <dgm:spPr/>
    </dgm:pt>
    <dgm:pt modelId="{11CA3BD8-EC37-45FB-A5E7-D707A46CBA94}" type="pres">
      <dgm:prSet presAssocID="{E7049362-6632-4EFA-BDC7-0C0D5F6234A2}" presName="rootConnector" presStyleLbl="node2" presStyleIdx="0" presStyleCnt="7"/>
      <dgm:spPr/>
    </dgm:pt>
    <dgm:pt modelId="{4E6486B0-A3A4-4E75-BDEA-0E71FFB4ED9A}" type="pres">
      <dgm:prSet presAssocID="{E7049362-6632-4EFA-BDC7-0C0D5F6234A2}" presName="hierChild4" presStyleCnt="0"/>
      <dgm:spPr/>
    </dgm:pt>
    <dgm:pt modelId="{8B68F563-BE5F-4CB6-8887-38EB8428366A}" type="pres">
      <dgm:prSet presAssocID="{B6387C0A-FB2D-4E24-BA66-FCF40E6969D3}" presName="Name37" presStyleLbl="parChTrans1D3" presStyleIdx="0" presStyleCnt="18"/>
      <dgm:spPr/>
    </dgm:pt>
    <dgm:pt modelId="{5DCB0ED1-C85E-4C82-BF1A-43D34B49F349}" type="pres">
      <dgm:prSet presAssocID="{FC67D4CF-3BC5-493B-B728-A71CD0ABC3F5}" presName="hierRoot2" presStyleCnt="0">
        <dgm:presLayoutVars>
          <dgm:hierBranch val="init"/>
        </dgm:presLayoutVars>
      </dgm:prSet>
      <dgm:spPr/>
    </dgm:pt>
    <dgm:pt modelId="{DF6161FD-DE22-45BE-A813-4B2A9D2119A6}" type="pres">
      <dgm:prSet presAssocID="{FC67D4CF-3BC5-493B-B728-A71CD0ABC3F5}" presName="rootComposite" presStyleCnt="0"/>
      <dgm:spPr/>
    </dgm:pt>
    <dgm:pt modelId="{18FB4536-1CB2-4D9E-949D-36371CDFDA61}" type="pres">
      <dgm:prSet presAssocID="{FC67D4CF-3BC5-493B-B728-A71CD0ABC3F5}" presName="rootText" presStyleLbl="node3" presStyleIdx="0" presStyleCnt="18">
        <dgm:presLayoutVars>
          <dgm:chPref val="3"/>
        </dgm:presLayoutVars>
      </dgm:prSet>
      <dgm:spPr/>
    </dgm:pt>
    <dgm:pt modelId="{62A9270A-60B4-4494-BCDD-90B86A660862}" type="pres">
      <dgm:prSet presAssocID="{FC67D4CF-3BC5-493B-B728-A71CD0ABC3F5}" presName="rootConnector" presStyleLbl="node3" presStyleIdx="0" presStyleCnt="18"/>
      <dgm:spPr/>
    </dgm:pt>
    <dgm:pt modelId="{21929B96-C5C7-4A5E-8B1B-1AACB0DEA749}" type="pres">
      <dgm:prSet presAssocID="{FC67D4CF-3BC5-493B-B728-A71CD0ABC3F5}" presName="hierChild4" presStyleCnt="0"/>
      <dgm:spPr/>
    </dgm:pt>
    <dgm:pt modelId="{92EC118C-B1A0-47F9-A0CA-897E619004A8}" type="pres">
      <dgm:prSet presAssocID="{FC67D4CF-3BC5-493B-B728-A71CD0ABC3F5}" presName="hierChild5" presStyleCnt="0"/>
      <dgm:spPr/>
    </dgm:pt>
    <dgm:pt modelId="{9CDABD5E-789C-4240-8449-843BB73AAC24}" type="pres">
      <dgm:prSet presAssocID="{FA89C999-89A7-4541-8B12-B1CC644AB5FA}" presName="Name37" presStyleLbl="parChTrans1D3" presStyleIdx="1" presStyleCnt="18"/>
      <dgm:spPr/>
    </dgm:pt>
    <dgm:pt modelId="{A14068FF-2726-43E3-B099-C3F0C8B01094}" type="pres">
      <dgm:prSet presAssocID="{CA5DB158-14CC-4923-82BE-E45359D18906}" presName="hierRoot2" presStyleCnt="0">
        <dgm:presLayoutVars>
          <dgm:hierBranch val="init"/>
        </dgm:presLayoutVars>
      </dgm:prSet>
      <dgm:spPr/>
    </dgm:pt>
    <dgm:pt modelId="{3FAEF4FC-1793-41CE-98E9-51A9056B310A}" type="pres">
      <dgm:prSet presAssocID="{CA5DB158-14CC-4923-82BE-E45359D18906}" presName="rootComposite" presStyleCnt="0"/>
      <dgm:spPr/>
    </dgm:pt>
    <dgm:pt modelId="{56845879-19FC-481F-888F-97327C9848A2}" type="pres">
      <dgm:prSet presAssocID="{CA5DB158-14CC-4923-82BE-E45359D18906}" presName="rootText" presStyleLbl="node3" presStyleIdx="1" presStyleCnt="18">
        <dgm:presLayoutVars>
          <dgm:chPref val="3"/>
        </dgm:presLayoutVars>
      </dgm:prSet>
      <dgm:spPr/>
    </dgm:pt>
    <dgm:pt modelId="{F41DE4AF-AC67-4266-8CA4-40435E7659ED}" type="pres">
      <dgm:prSet presAssocID="{CA5DB158-14CC-4923-82BE-E45359D18906}" presName="rootConnector" presStyleLbl="node3" presStyleIdx="1" presStyleCnt="18"/>
      <dgm:spPr/>
    </dgm:pt>
    <dgm:pt modelId="{CC533B4A-15A4-46BA-B5F1-5F4719711BF3}" type="pres">
      <dgm:prSet presAssocID="{CA5DB158-14CC-4923-82BE-E45359D18906}" presName="hierChild4" presStyleCnt="0"/>
      <dgm:spPr/>
    </dgm:pt>
    <dgm:pt modelId="{9CC30CDB-9A08-4E98-B303-16A116EB6A1D}" type="pres">
      <dgm:prSet presAssocID="{CA5DB158-14CC-4923-82BE-E45359D18906}" presName="hierChild5" presStyleCnt="0"/>
      <dgm:spPr/>
    </dgm:pt>
    <dgm:pt modelId="{CDD36472-64B6-4FDA-B557-D52F5C5B276C}" type="pres">
      <dgm:prSet presAssocID="{7EFD9FBE-6F9C-4F08-BD51-A8CB48CBBED0}" presName="Name37" presStyleLbl="parChTrans1D3" presStyleIdx="2" presStyleCnt="18"/>
      <dgm:spPr/>
    </dgm:pt>
    <dgm:pt modelId="{B1B86835-2FDE-46E5-A861-D40953AD75F7}" type="pres">
      <dgm:prSet presAssocID="{5DBF045D-9D96-4331-9347-FC43D3F64C68}" presName="hierRoot2" presStyleCnt="0">
        <dgm:presLayoutVars>
          <dgm:hierBranch val="init"/>
        </dgm:presLayoutVars>
      </dgm:prSet>
      <dgm:spPr/>
    </dgm:pt>
    <dgm:pt modelId="{7BB526FB-EA9C-4F73-A800-7F459BA21231}" type="pres">
      <dgm:prSet presAssocID="{5DBF045D-9D96-4331-9347-FC43D3F64C68}" presName="rootComposite" presStyleCnt="0"/>
      <dgm:spPr/>
    </dgm:pt>
    <dgm:pt modelId="{64335E8D-E242-4EFE-A086-344F286F5E0B}" type="pres">
      <dgm:prSet presAssocID="{5DBF045D-9D96-4331-9347-FC43D3F64C68}" presName="rootText" presStyleLbl="node3" presStyleIdx="2" presStyleCnt="18">
        <dgm:presLayoutVars>
          <dgm:chPref val="3"/>
        </dgm:presLayoutVars>
      </dgm:prSet>
      <dgm:spPr/>
    </dgm:pt>
    <dgm:pt modelId="{9C28E162-DAC3-4FE1-978E-5281819016FF}" type="pres">
      <dgm:prSet presAssocID="{5DBF045D-9D96-4331-9347-FC43D3F64C68}" presName="rootConnector" presStyleLbl="node3" presStyleIdx="2" presStyleCnt="18"/>
      <dgm:spPr/>
    </dgm:pt>
    <dgm:pt modelId="{3FF90B3B-7851-4AF2-BDEF-3091BB17A7CF}" type="pres">
      <dgm:prSet presAssocID="{5DBF045D-9D96-4331-9347-FC43D3F64C68}" presName="hierChild4" presStyleCnt="0"/>
      <dgm:spPr/>
    </dgm:pt>
    <dgm:pt modelId="{2AE216F2-E875-4D07-A907-737C0AC2DF9E}" type="pres">
      <dgm:prSet presAssocID="{5DBF045D-9D96-4331-9347-FC43D3F64C68}" presName="hierChild5" presStyleCnt="0"/>
      <dgm:spPr/>
    </dgm:pt>
    <dgm:pt modelId="{B0F2D649-88C0-4834-AE8D-CE3E71256199}" type="pres">
      <dgm:prSet presAssocID="{E7049362-6632-4EFA-BDC7-0C0D5F6234A2}" presName="hierChild5" presStyleCnt="0"/>
      <dgm:spPr/>
    </dgm:pt>
    <dgm:pt modelId="{CCA9AB95-382C-4F41-A3B4-8D04738EF974}" type="pres">
      <dgm:prSet presAssocID="{D30059A8-7C80-4D5F-A2A5-74B2AABF87F3}" presName="Name37" presStyleLbl="parChTrans1D2" presStyleIdx="1" presStyleCnt="7"/>
      <dgm:spPr/>
    </dgm:pt>
    <dgm:pt modelId="{6339D029-ED70-4C61-ABF8-B620A28E6232}" type="pres">
      <dgm:prSet presAssocID="{1D0BC652-07CD-4CB3-9613-05683BE3A6CA}" presName="hierRoot2" presStyleCnt="0">
        <dgm:presLayoutVars>
          <dgm:hierBranch val="init"/>
        </dgm:presLayoutVars>
      </dgm:prSet>
      <dgm:spPr/>
    </dgm:pt>
    <dgm:pt modelId="{17452D06-D610-45F5-8F7C-0BA0A9A81C73}" type="pres">
      <dgm:prSet presAssocID="{1D0BC652-07CD-4CB3-9613-05683BE3A6CA}" presName="rootComposite" presStyleCnt="0"/>
      <dgm:spPr/>
    </dgm:pt>
    <dgm:pt modelId="{7DEC6D99-4867-43CD-9718-09168F65FF42}" type="pres">
      <dgm:prSet presAssocID="{1D0BC652-07CD-4CB3-9613-05683BE3A6CA}" presName="rootText" presStyleLbl="node2" presStyleIdx="1" presStyleCnt="7">
        <dgm:presLayoutVars>
          <dgm:chPref val="3"/>
        </dgm:presLayoutVars>
      </dgm:prSet>
      <dgm:spPr/>
    </dgm:pt>
    <dgm:pt modelId="{C847F184-52A2-4451-9601-98837E0C2930}" type="pres">
      <dgm:prSet presAssocID="{1D0BC652-07CD-4CB3-9613-05683BE3A6CA}" presName="rootConnector" presStyleLbl="node2" presStyleIdx="1" presStyleCnt="7"/>
      <dgm:spPr/>
    </dgm:pt>
    <dgm:pt modelId="{08FF7508-BD85-4020-BF31-26019EC3E6F0}" type="pres">
      <dgm:prSet presAssocID="{1D0BC652-07CD-4CB3-9613-05683BE3A6CA}" presName="hierChild4" presStyleCnt="0"/>
      <dgm:spPr/>
    </dgm:pt>
    <dgm:pt modelId="{0485E041-0B32-4F27-B7AD-52BB6C1B8AF1}" type="pres">
      <dgm:prSet presAssocID="{CA187C3C-96E1-4A80-91D8-905609798838}" presName="Name37" presStyleLbl="parChTrans1D3" presStyleIdx="3" presStyleCnt="18"/>
      <dgm:spPr/>
    </dgm:pt>
    <dgm:pt modelId="{7095792F-A547-444F-9AC7-A339FB36A29E}" type="pres">
      <dgm:prSet presAssocID="{DBC081C2-D7E8-450D-8A1F-E510300BAB92}" presName="hierRoot2" presStyleCnt="0">
        <dgm:presLayoutVars>
          <dgm:hierBranch val="init"/>
        </dgm:presLayoutVars>
      </dgm:prSet>
      <dgm:spPr/>
    </dgm:pt>
    <dgm:pt modelId="{007DFCB1-7043-4019-843B-3F2FA492E3A4}" type="pres">
      <dgm:prSet presAssocID="{DBC081C2-D7E8-450D-8A1F-E510300BAB92}" presName="rootComposite" presStyleCnt="0"/>
      <dgm:spPr/>
    </dgm:pt>
    <dgm:pt modelId="{FC83AE75-6D9B-4986-BB42-193A1D706FFB}" type="pres">
      <dgm:prSet presAssocID="{DBC081C2-D7E8-450D-8A1F-E510300BAB92}" presName="rootText" presStyleLbl="node3" presStyleIdx="3" presStyleCnt="18">
        <dgm:presLayoutVars>
          <dgm:chPref val="3"/>
        </dgm:presLayoutVars>
      </dgm:prSet>
      <dgm:spPr/>
    </dgm:pt>
    <dgm:pt modelId="{2334DBB0-5187-469A-8B3B-DD8FF5FCB584}" type="pres">
      <dgm:prSet presAssocID="{DBC081C2-D7E8-450D-8A1F-E510300BAB92}" presName="rootConnector" presStyleLbl="node3" presStyleIdx="3" presStyleCnt="18"/>
      <dgm:spPr/>
    </dgm:pt>
    <dgm:pt modelId="{65B863CA-9401-40CC-86A6-63A45C6CE479}" type="pres">
      <dgm:prSet presAssocID="{DBC081C2-D7E8-450D-8A1F-E510300BAB92}" presName="hierChild4" presStyleCnt="0"/>
      <dgm:spPr/>
    </dgm:pt>
    <dgm:pt modelId="{D0F0F6B6-58F3-4734-B3F2-D4A2C8F18036}" type="pres">
      <dgm:prSet presAssocID="{DBC081C2-D7E8-450D-8A1F-E510300BAB92}" presName="hierChild5" presStyleCnt="0"/>
      <dgm:spPr/>
    </dgm:pt>
    <dgm:pt modelId="{C1B5C58F-51E1-4D3E-8DC9-FBEDC9E3EFD3}" type="pres">
      <dgm:prSet presAssocID="{9DC529E4-D778-4364-9554-CAC9E48F1D33}" presName="Name37" presStyleLbl="parChTrans1D3" presStyleIdx="4" presStyleCnt="18"/>
      <dgm:spPr/>
    </dgm:pt>
    <dgm:pt modelId="{854B7FAE-2F49-48A4-B46C-E44B49470435}" type="pres">
      <dgm:prSet presAssocID="{F075BD53-60E8-4B97-AB26-F5962A7A85CD}" presName="hierRoot2" presStyleCnt="0">
        <dgm:presLayoutVars>
          <dgm:hierBranch val="init"/>
        </dgm:presLayoutVars>
      </dgm:prSet>
      <dgm:spPr/>
    </dgm:pt>
    <dgm:pt modelId="{4547D615-3EA2-4EDA-92CE-01E8194135A7}" type="pres">
      <dgm:prSet presAssocID="{F075BD53-60E8-4B97-AB26-F5962A7A85CD}" presName="rootComposite" presStyleCnt="0"/>
      <dgm:spPr/>
    </dgm:pt>
    <dgm:pt modelId="{A3C1E16D-114E-480D-8E34-6E19048634BE}" type="pres">
      <dgm:prSet presAssocID="{F075BD53-60E8-4B97-AB26-F5962A7A85CD}" presName="rootText" presStyleLbl="node3" presStyleIdx="4" presStyleCnt="18">
        <dgm:presLayoutVars>
          <dgm:chPref val="3"/>
        </dgm:presLayoutVars>
      </dgm:prSet>
      <dgm:spPr/>
    </dgm:pt>
    <dgm:pt modelId="{08FE7045-0F58-4840-852C-E73DE0B246A0}" type="pres">
      <dgm:prSet presAssocID="{F075BD53-60E8-4B97-AB26-F5962A7A85CD}" presName="rootConnector" presStyleLbl="node3" presStyleIdx="4" presStyleCnt="18"/>
      <dgm:spPr/>
    </dgm:pt>
    <dgm:pt modelId="{A11AE504-6C3B-4CCC-A3C0-E7F88C611F07}" type="pres">
      <dgm:prSet presAssocID="{F075BD53-60E8-4B97-AB26-F5962A7A85CD}" presName="hierChild4" presStyleCnt="0"/>
      <dgm:spPr/>
    </dgm:pt>
    <dgm:pt modelId="{9F79A081-2EFE-4B69-B1B6-983DF56D6114}" type="pres">
      <dgm:prSet presAssocID="{F075BD53-60E8-4B97-AB26-F5962A7A85CD}" presName="hierChild5" presStyleCnt="0"/>
      <dgm:spPr/>
    </dgm:pt>
    <dgm:pt modelId="{2ADF31D8-F6B6-4DFC-9FA9-309156ECE97B}" type="pres">
      <dgm:prSet presAssocID="{1D0BC652-07CD-4CB3-9613-05683BE3A6CA}" presName="hierChild5" presStyleCnt="0"/>
      <dgm:spPr/>
    </dgm:pt>
    <dgm:pt modelId="{2C425E0C-5156-4072-AD15-8DFC835FADCF}" type="pres">
      <dgm:prSet presAssocID="{F62367D7-1F62-4410-B108-AD1A77E3C37E}" presName="Name37" presStyleLbl="parChTrans1D2" presStyleIdx="2" presStyleCnt="7"/>
      <dgm:spPr/>
    </dgm:pt>
    <dgm:pt modelId="{0959551E-5A4F-41D1-8C2C-DC52E09E9C44}" type="pres">
      <dgm:prSet presAssocID="{E9C149B5-F50F-4069-8992-B54735C2527D}" presName="hierRoot2" presStyleCnt="0">
        <dgm:presLayoutVars>
          <dgm:hierBranch val="init"/>
        </dgm:presLayoutVars>
      </dgm:prSet>
      <dgm:spPr/>
    </dgm:pt>
    <dgm:pt modelId="{0895D84B-BC05-4C47-A5D5-49A8A4FD418B}" type="pres">
      <dgm:prSet presAssocID="{E9C149B5-F50F-4069-8992-B54735C2527D}" presName="rootComposite" presStyleCnt="0"/>
      <dgm:spPr/>
    </dgm:pt>
    <dgm:pt modelId="{405418CA-9728-49BB-BC66-AFD3CD347615}" type="pres">
      <dgm:prSet presAssocID="{E9C149B5-F50F-4069-8992-B54735C2527D}" presName="rootText" presStyleLbl="node2" presStyleIdx="2" presStyleCnt="7">
        <dgm:presLayoutVars>
          <dgm:chPref val="3"/>
        </dgm:presLayoutVars>
      </dgm:prSet>
      <dgm:spPr/>
    </dgm:pt>
    <dgm:pt modelId="{BCC740FA-E019-4F99-9239-80CF0D459C03}" type="pres">
      <dgm:prSet presAssocID="{E9C149B5-F50F-4069-8992-B54735C2527D}" presName="rootConnector" presStyleLbl="node2" presStyleIdx="2" presStyleCnt="7"/>
      <dgm:spPr/>
    </dgm:pt>
    <dgm:pt modelId="{63C83AC8-A993-41DC-804E-A35A10EDCBE6}" type="pres">
      <dgm:prSet presAssocID="{E9C149B5-F50F-4069-8992-B54735C2527D}" presName="hierChild4" presStyleCnt="0"/>
      <dgm:spPr/>
    </dgm:pt>
    <dgm:pt modelId="{E21BF3D3-537E-42E8-B30F-B3F3517C6938}" type="pres">
      <dgm:prSet presAssocID="{AA039E32-86FB-4570-A933-FB63B7115CFB}" presName="Name37" presStyleLbl="parChTrans1D3" presStyleIdx="5" presStyleCnt="18"/>
      <dgm:spPr/>
    </dgm:pt>
    <dgm:pt modelId="{60F93A17-BED0-42D5-9760-E2FF4D201A3C}" type="pres">
      <dgm:prSet presAssocID="{D263F044-2085-4393-9C94-C44CFD4DE3A3}" presName="hierRoot2" presStyleCnt="0">
        <dgm:presLayoutVars>
          <dgm:hierBranch val="init"/>
        </dgm:presLayoutVars>
      </dgm:prSet>
      <dgm:spPr/>
    </dgm:pt>
    <dgm:pt modelId="{52749DBE-75A0-428D-A6BC-CD239991C593}" type="pres">
      <dgm:prSet presAssocID="{D263F044-2085-4393-9C94-C44CFD4DE3A3}" presName="rootComposite" presStyleCnt="0"/>
      <dgm:spPr/>
    </dgm:pt>
    <dgm:pt modelId="{0C3DCE1F-57D8-4253-B498-DBC0F6451C13}" type="pres">
      <dgm:prSet presAssocID="{D263F044-2085-4393-9C94-C44CFD4DE3A3}" presName="rootText" presStyleLbl="node3" presStyleIdx="5" presStyleCnt="18">
        <dgm:presLayoutVars>
          <dgm:chPref val="3"/>
        </dgm:presLayoutVars>
      </dgm:prSet>
      <dgm:spPr/>
    </dgm:pt>
    <dgm:pt modelId="{C90A8433-1BAF-45C4-B51D-0D41B31BF406}" type="pres">
      <dgm:prSet presAssocID="{D263F044-2085-4393-9C94-C44CFD4DE3A3}" presName="rootConnector" presStyleLbl="node3" presStyleIdx="5" presStyleCnt="18"/>
      <dgm:spPr/>
    </dgm:pt>
    <dgm:pt modelId="{17E1D1EB-9987-4086-B45B-BBA8C499D49B}" type="pres">
      <dgm:prSet presAssocID="{D263F044-2085-4393-9C94-C44CFD4DE3A3}" presName="hierChild4" presStyleCnt="0"/>
      <dgm:spPr/>
    </dgm:pt>
    <dgm:pt modelId="{DDBA7CB4-D872-476A-8EA8-A173CDA93B65}" type="pres">
      <dgm:prSet presAssocID="{D263F044-2085-4393-9C94-C44CFD4DE3A3}" presName="hierChild5" presStyleCnt="0"/>
      <dgm:spPr/>
    </dgm:pt>
    <dgm:pt modelId="{DAC2E8DC-E1BB-4ADC-AAFB-720ACCE98A56}" type="pres">
      <dgm:prSet presAssocID="{46C4CE7E-B8C3-4AE7-A71B-D86AD2DF2055}" presName="Name37" presStyleLbl="parChTrans1D3" presStyleIdx="6" presStyleCnt="18"/>
      <dgm:spPr/>
    </dgm:pt>
    <dgm:pt modelId="{08300247-6D39-43C1-A43E-4250E0588D41}" type="pres">
      <dgm:prSet presAssocID="{C2016883-9D03-46E9-BE40-0480C2D2197A}" presName="hierRoot2" presStyleCnt="0">
        <dgm:presLayoutVars>
          <dgm:hierBranch val="init"/>
        </dgm:presLayoutVars>
      </dgm:prSet>
      <dgm:spPr/>
    </dgm:pt>
    <dgm:pt modelId="{BB80581A-F6B3-4DEB-A561-2D04EBCBA60D}" type="pres">
      <dgm:prSet presAssocID="{C2016883-9D03-46E9-BE40-0480C2D2197A}" presName="rootComposite" presStyleCnt="0"/>
      <dgm:spPr/>
    </dgm:pt>
    <dgm:pt modelId="{31729BB1-9298-48F7-B0C1-6B54C0B2E091}" type="pres">
      <dgm:prSet presAssocID="{C2016883-9D03-46E9-BE40-0480C2D2197A}" presName="rootText" presStyleLbl="node3" presStyleIdx="6" presStyleCnt="18">
        <dgm:presLayoutVars>
          <dgm:chPref val="3"/>
        </dgm:presLayoutVars>
      </dgm:prSet>
      <dgm:spPr/>
    </dgm:pt>
    <dgm:pt modelId="{EFCC4AB6-E86E-48A3-910D-04EB1E5EA4E8}" type="pres">
      <dgm:prSet presAssocID="{C2016883-9D03-46E9-BE40-0480C2D2197A}" presName="rootConnector" presStyleLbl="node3" presStyleIdx="6" presStyleCnt="18"/>
      <dgm:spPr/>
    </dgm:pt>
    <dgm:pt modelId="{12B561DD-DB84-4286-97F6-6951F98FDEAF}" type="pres">
      <dgm:prSet presAssocID="{C2016883-9D03-46E9-BE40-0480C2D2197A}" presName="hierChild4" presStyleCnt="0"/>
      <dgm:spPr/>
    </dgm:pt>
    <dgm:pt modelId="{0F75786E-620B-4F8F-8A07-414FD2950460}" type="pres">
      <dgm:prSet presAssocID="{C2016883-9D03-46E9-BE40-0480C2D2197A}" presName="hierChild5" presStyleCnt="0"/>
      <dgm:spPr/>
    </dgm:pt>
    <dgm:pt modelId="{E2061421-5AE1-4AE6-9AB4-D7BCC031747A}" type="pres">
      <dgm:prSet presAssocID="{FE007E87-5644-4B89-993D-317D04C3BC33}" presName="Name37" presStyleLbl="parChTrans1D3" presStyleIdx="7" presStyleCnt="18"/>
      <dgm:spPr/>
    </dgm:pt>
    <dgm:pt modelId="{A4F677AE-6530-4C98-B606-8DA281A8FEDC}" type="pres">
      <dgm:prSet presAssocID="{AF314FB8-87C4-4F50-96B0-B82A7C0A8BCD}" presName="hierRoot2" presStyleCnt="0">
        <dgm:presLayoutVars>
          <dgm:hierBranch val="init"/>
        </dgm:presLayoutVars>
      </dgm:prSet>
      <dgm:spPr/>
    </dgm:pt>
    <dgm:pt modelId="{B5DEE658-A72F-47F5-8049-8D853876D43A}" type="pres">
      <dgm:prSet presAssocID="{AF314FB8-87C4-4F50-96B0-B82A7C0A8BCD}" presName="rootComposite" presStyleCnt="0"/>
      <dgm:spPr/>
    </dgm:pt>
    <dgm:pt modelId="{67491051-1CC6-4BBA-876A-FE9E49DD83EA}" type="pres">
      <dgm:prSet presAssocID="{AF314FB8-87C4-4F50-96B0-B82A7C0A8BCD}" presName="rootText" presStyleLbl="node3" presStyleIdx="7" presStyleCnt="18">
        <dgm:presLayoutVars>
          <dgm:chPref val="3"/>
        </dgm:presLayoutVars>
      </dgm:prSet>
      <dgm:spPr/>
    </dgm:pt>
    <dgm:pt modelId="{AA3F45AD-240E-4281-86DA-33BFCD90A5D9}" type="pres">
      <dgm:prSet presAssocID="{AF314FB8-87C4-4F50-96B0-B82A7C0A8BCD}" presName="rootConnector" presStyleLbl="node3" presStyleIdx="7" presStyleCnt="18"/>
      <dgm:spPr/>
    </dgm:pt>
    <dgm:pt modelId="{24A8B0FB-4710-4DE7-9F79-7886E73D1D87}" type="pres">
      <dgm:prSet presAssocID="{AF314FB8-87C4-4F50-96B0-B82A7C0A8BCD}" presName="hierChild4" presStyleCnt="0"/>
      <dgm:spPr/>
    </dgm:pt>
    <dgm:pt modelId="{AA5AB617-5051-4CE8-A1D9-466423F1E870}" type="pres">
      <dgm:prSet presAssocID="{AF314FB8-87C4-4F50-96B0-B82A7C0A8BCD}" presName="hierChild5" presStyleCnt="0"/>
      <dgm:spPr/>
    </dgm:pt>
    <dgm:pt modelId="{B2D58103-1983-4791-9C99-54BD2BC431E2}" type="pres">
      <dgm:prSet presAssocID="{F98BEF34-F789-4F2A-B55D-0F1689F872D8}" presName="Name37" presStyleLbl="parChTrans1D3" presStyleIdx="8" presStyleCnt="18"/>
      <dgm:spPr/>
    </dgm:pt>
    <dgm:pt modelId="{BAED86F7-0CB6-45A8-9AFC-51EC9D28862A}" type="pres">
      <dgm:prSet presAssocID="{DB36EA59-3FD9-4BA7-988B-3018070A2B32}" presName="hierRoot2" presStyleCnt="0">
        <dgm:presLayoutVars>
          <dgm:hierBranch val="init"/>
        </dgm:presLayoutVars>
      </dgm:prSet>
      <dgm:spPr/>
    </dgm:pt>
    <dgm:pt modelId="{60FCFE45-369D-425C-AF5C-C00CF6AC91C8}" type="pres">
      <dgm:prSet presAssocID="{DB36EA59-3FD9-4BA7-988B-3018070A2B32}" presName="rootComposite" presStyleCnt="0"/>
      <dgm:spPr/>
    </dgm:pt>
    <dgm:pt modelId="{86093385-5192-4EE3-AFCC-AE57315C7173}" type="pres">
      <dgm:prSet presAssocID="{DB36EA59-3FD9-4BA7-988B-3018070A2B32}" presName="rootText" presStyleLbl="node3" presStyleIdx="8" presStyleCnt="18">
        <dgm:presLayoutVars>
          <dgm:chPref val="3"/>
        </dgm:presLayoutVars>
      </dgm:prSet>
      <dgm:spPr/>
    </dgm:pt>
    <dgm:pt modelId="{3A952FE5-51DB-4EDD-AE55-77F92FDB12F2}" type="pres">
      <dgm:prSet presAssocID="{DB36EA59-3FD9-4BA7-988B-3018070A2B32}" presName="rootConnector" presStyleLbl="node3" presStyleIdx="8" presStyleCnt="18"/>
      <dgm:spPr/>
    </dgm:pt>
    <dgm:pt modelId="{98FC3B3B-86D9-4FA7-BF3B-CD487E0725BA}" type="pres">
      <dgm:prSet presAssocID="{DB36EA59-3FD9-4BA7-988B-3018070A2B32}" presName="hierChild4" presStyleCnt="0"/>
      <dgm:spPr/>
    </dgm:pt>
    <dgm:pt modelId="{58691CDD-199E-40A2-9BF5-7CCD15744DBD}" type="pres">
      <dgm:prSet presAssocID="{DB36EA59-3FD9-4BA7-988B-3018070A2B32}" presName="hierChild5" presStyleCnt="0"/>
      <dgm:spPr/>
    </dgm:pt>
    <dgm:pt modelId="{9C57E1DB-0338-47F1-ADFD-33000703EDE1}" type="pres">
      <dgm:prSet presAssocID="{E9C149B5-F50F-4069-8992-B54735C2527D}" presName="hierChild5" presStyleCnt="0"/>
      <dgm:spPr/>
    </dgm:pt>
    <dgm:pt modelId="{6838C541-4FAF-497C-8BBB-BCCEE7F8C67C}" type="pres">
      <dgm:prSet presAssocID="{A7BD4BDD-73D6-481D-AB77-1D9946571196}" presName="Name37" presStyleLbl="parChTrans1D2" presStyleIdx="3" presStyleCnt="7"/>
      <dgm:spPr/>
    </dgm:pt>
    <dgm:pt modelId="{BE5B1D69-0058-41E4-B506-E98BB18A3D0D}" type="pres">
      <dgm:prSet presAssocID="{CD6726B1-0394-427D-B4E6-485137DEEEA5}" presName="hierRoot2" presStyleCnt="0">
        <dgm:presLayoutVars>
          <dgm:hierBranch val="init"/>
        </dgm:presLayoutVars>
      </dgm:prSet>
      <dgm:spPr/>
    </dgm:pt>
    <dgm:pt modelId="{F4E63F34-3538-42B7-9CA6-DEFC3B413C4D}" type="pres">
      <dgm:prSet presAssocID="{CD6726B1-0394-427D-B4E6-485137DEEEA5}" presName="rootComposite" presStyleCnt="0"/>
      <dgm:spPr/>
    </dgm:pt>
    <dgm:pt modelId="{4A224136-4ECB-4C5A-A968-6165E12C4804}" type="pres">
      <dgm:prSet presAssocID="{CD6726B1-0394-427D-B4E6-485137DEEEA5}" presName="rootText" presStyleLbl="node2" presStyleIdx="3" presStyleCnt="7">
        <dgm:presLayoutVars>
          <dgm:chPref val="3"/>
        </dgm:presLayoutVars>
      </dgm:prSet>
      <dgm:spPr/>
    </dgm:pt>
    <dgm:pt modelId="{EFC3BBF4-53F7-4502-8353-6E0B585BED42}" type="pres">
      <dgm:prSet presAssocID="{CD6726B1-0394-427D-B4E6-485137DEEEA5}" presName="rootConnector" presStyleLbl="node2" presStyleIdx="3" presStyleCnt="7"/>
      <dgm:spPr/>
    </dgm:pt>
    <dgm:pt modelId="{1B7E16C3-BC91-4402-99B1-C8F3A35E13E1}" type="pres">
      <dgm:prSet presAssocID="{CD6726B1-0394-427D-B4E6-485137DEEEA5}" presName="hierChild4" presStyleCnt="0"/>
      <dgm:spPr/>
    </dgm:pt>
    <dgm:pt modelId="{1A76E1D9-5C5F-4D05-A118-FE92DB001C0B}" type="pres">
      <dgm:prSet presAssocID="{73CAEAB1-9562-4327-A7B4-DF390F9BEBF8}" presName="Name37" presStyleLbl="parChTrans1D3" presStyleIdx="9" presStyleCnt="18"/>
      <dgm:spPr/>
    </dgm:pt>
    <dgm:pt modelId="{FC33C779-1D5C-48E2-B4D1-2DB9E3E9B8B1}" type="pres">
      <dgm:prSet presAssocID="{EF21B7D6-BF84-432C-89F1-820AC4D2064D}" presName="hierRoot2" presStyleCnt="0">
        <dgm:presLayoutVars>
          <dgm:hierBranch val="init"/>
        </dgm:presLayoutVars>
      </dgm:prSet>
      <dgm:spPr/>
    </dgm:pt>
    <dgm:pt modelId="{91569425-DFA6-435A-BC3A-2DB7115557A7}" type="pres">
      <dgm:prSet presAssocID="{EF21B7D6-BF84-432C-89F1-820AC4D2064D}" presName="rootComposite" presStyleCnt="0"/>
      <dgm:spPr/>
    </dgm:pt>
    <dgm:pt modelId="{209C488C-3D0E-42B4-A199-0A2BC879A802}" type="pres">
      <dgm:prSet presAssocID="{EF21B7D6-BF84-432C-89F1-820AC4D2064D}" presName="rootText" presStyleLbl="node3" presStyleIdx="9" presStyleCnt="18">
        <dgm:presLayoutVars>
          <dgm:chPref val="3"/>
        </dgm:presLayoutVars>
      </dgm:prSet>
      <dgm:spPr/>
    </dgm:pt>
    <dgm:pt modelId="{D4F6E963-B94F-46BA-AD30-102DF5899FD2}" type="pres">
      <dgm:prSet presAssocID="{EF21B7D6-BF84-432C-89F1-820AC4D2064D}" presName="rootConnector" presStyleLbl="node3" presStyleIdx="9" presStyleCnt="18"/>
      <dgm:spPr/>
    </dgm:pt>
    <dgm:pt modelId="{779AE241-A21D-4D1D-A64F-F4D6C36878B5}" type="pres">
      <dgm:prSet presAssocID="{EF21B7D6-BF84-432C-89F1-820AC4D2064D}" presName="hierChild4" presStyleCnt="0"/>
      <dgm:spPr/>
    </dgm:pt>
    <dgm:pt modelId="{165FC8DF-2AB7-43EB-BBE5-A58C2B02CA4F}" type="pres">
      <dgm:prSet presAssocID="{EF21B7D6-BF84-432C-89F1-820AC4D2064D}" presName="hierChild5" presStyleCnt="0"/>
      <dgm:spPr/>
    </dgm:pt>
    <dgm:pt modelId="{BDBFCB76-62ED-4DD9-893D-17EB07DC2261}" type="pres">
      <dgm:prSet presAssocID="{9D03BC38-F2A4-4269-8471-EC66551E0621}" presName="Name37" presStyleLbl="parChTrans1D3" presStyleIdx="10" presStyleCnt="18"/>
      <dgm:spPr/>
    </dgm:pt>
    <dgm:pt modelId="{FE0EF96B-772E-4DB8-B821-6852D8791DFB}" type="pres">
      <dgm:prSet presAssocID="{B7922773-CF15-45D7-AAA3-E6AD79151D55}" presName="hierRoot2" presStyleCnt="0">
        <dgm:presLayoutVars>
          <dgm:hierBranch val="init"/>
        </dgm:presLayoutVars>
      </dgm:prSet>
      <dgm:spPr/>
    </dgm:pt>
    <dgm:pt modelId="{CFF170A8-A4A8-4264-A462-EED3EA77C8A3}" type="pres">
      <dgm:prSet presAssocID="{B7922773-CF15-45D7-AAA3-E6AD79151D55}" presName="rootComposite" presStyleCnt="0"/>
      <dgm:spPr/>
    </dgm:pt>
    <dgm:pt modelId="{AA75CA80-0A4C-4794-BA0E-37B4832DEFF3}" type="pres">
      <dgm:prSet presAssocID="{B7922773-CF15-45D7-AAA3-E6AD79151D55}" presName="rootText" presStyleLbl="node3" presStyleIdx="10" presStyleCnt="18">
        <dgm:presLayoutVars>
          <dgm:chPref val="3"/>
        </dgm:presLayoutVars>
      </dgm:prSet>
      <dgm:spPr/>
    </dgm:pt>
    <dgm:pt modelId="{2D3D47AD-8095-4604-A5B6-89F8888B2F92}" type="pres">
      <dgm:prSet presAssocID="{B7922773-CF15-45D7-AAA3-E6AD79151D55}" presName="rootConnector" presStyleLbl="node3" presStyleIdx="10" presStyleCnt="18"/>
      <dgm:spPr/>
    </dgm:pt>
    <dgm:pt modelId="{9A3D09D2-6BEE-4476-8C48-6422382D49BD}" type="pres">
      <dgm:prSet presAssocID="{B7922773-CF15-45D7-AAA3-E6AD79151D55}" presName="hierChild4" presStyleCnt="0"/>
      <dgm:spPr/>
    </dgm:pt>
    <dgm:pt modelId="{A4764A07-660A-4D2A-9CC8-B1AE2C748790}" type="pres">
      <dgm:prSet presAssocID="{B7922773-CF15-45D7-AAA3-E6AD79151D55}" presName="hierChild5" presStyleCnt="0"/>
      <dgm:spPr/>
    </dgm:pt>
    <dgm:pt modelId="{AF8B2F3D-5587-4DCB-9FD9-E40AAB980653}" type="pres">
      <dgm:prSet presAssocID="{7D131031-77F8-4986-A9DB-E0618C17E6CA}" presName="Name37" presStyleLbl="parChTrans1D3" presStyleIdx="11" presStyleCnt="18"/>
      <dgm:spPr/>
    </dgm:pt>
    <dgm:pt modelId="{73609ED9-30DC-4432-A7EB-A91E4E2A68D4}" type="pres">
      <dgm:prSet presAssocID="{F714AA39-CF35-4FF8-A101-EA0CDFEB59C6}" presName="hierRoot2" presStyleCnt="0">
        <dgm:presLayoutVars>
          <dgm:hierBranch val="init"/>
        </dgm:presLayoutVars>
      </dgm:prSet>
      <dgm:spPr/>
    </dgm:pt>
    <dgm:pt modelId="{C0294717-A3F6-48F2-9DE1-7EF1CDDF67D4}" type="pres">
      <dgm:prSet presAssocID="{F714AA39-CF35-4FF8-A101-EA0CDFEB59C6}" presName="rootComposite" presStyleCnt="0"/>
      <dgm:spPr/>
    </dgm:pt>
    <dgm:pt modelId="{D37CCD63-817D-46DF-96D6-82D9B54978D0}" type="pres">
      <dgm:prSet presAssocID="{F714AA39-CF35-4FF8-A101-EA0CDFEB59C6}" presName="rootText" presStyleLbl="node3" presStyleIdx="11" presStyleCnt="18">
        <dgm:presLayoutVars>
          <dgm:chPref val="3"/>
        </dgm:presLayoutVars>
      </dgm:prSet>
      <dgm:spPr/>
    </dgm:pt>
    <dgm:pt modelId="{01195C5B-418B-4D1F-8395-2878F10511A0}" type="pres">
      <dgm:prSet presAssocID="{F714AA39-CF35-4FF8-A101-EA0CDFEB59C6}" presName="rootConnector" presStyleLbl="node3" presStyleIdx="11" presStyleCnt="18"/>
      <dgm:spPr/>
    </dgm:pt>
    <dgm:pt modelId="{87B317DC-FD2E-4EC9-AAA6-97DE622B05AF}" type="pres">
      <dgm:prSet presAssocID="{F714AA39-CF35-4FF8-A101-EA0CDFEB59C6}" presName="hierChild4" presStyleCnt="0"/>
      <dgm:spPr/>
    </dgm:pt>
    <dgm:pt modelId="{27E1D620-F0FE-4EA2-BA45-960A0FFB2B5F}" type="pres">
      <dgm:prSet presAssocID="{F714AA39-CF35-4FF8-A101-EA0CDFEB59C6}" presName="hierChild5" presStyleCnt="0"/>
      <dgm:spPr/>
    </dgm:pt>
    <dgm:pt modelId="{E1C9BF27-BA71-42D7-B455-370316F8ED4E}" type="pres">
      <dgm:prSet presAssocID="{CD6726B1-0394-427D-B4E6-485137DEEEA5}" presName="hierChild5" presStyleCnt="0"/>
      <dgm:spPr/>
    </dgm:pt>
    <dgm:pt modelId="{49C6F4EF-23F0-4118-BBC9-A0D05C56337B}" type="pres">
      <dgm:prSet presAssocID="{FD7879C9-0C94-40DC-A951-718BA7B40286}" presName="Name37" presStyleLbl="parChTrans1D2" presStyleIdx="4" presStyleCnt="7"/>
      <dgm:spPr/>
    </dgm:pt>
    <dgm:pt modelId="{26318A56-603C-4329-8163-BF8567370113}" type="pres">
      <dgm:prSet presAssocID="{2E2D3F9E-4824-42B6-B2FB-BB18A7B2CAE1}" presName="hierRoot2" presStyleCnt="0">
        <dgm:presLayoutVars>
          <dgm:hierBranch val="init"/>
        </dgm:presLayoutVars>
      </dgm:prSet>
      <dgm:spPr/>
    </dgm:pt>
    <dgm:pt modelId="{33A16D5E-A973-44E9-B43F-D269A7B4B2C0}" type="pres">
      <dgm:prSet presAssocID="{2E2D3F9E-4824-42B6-B2FB-BB18A7B2CAE1}" presName="rootComposite" presStyleCnt="0"/>
      <dgm:spPr/>
    </dgm:pt>
    <dgm:pt modelId="{CE040ED1-7159-415B-BEA4-0A456E7BC3C3}" type="pres">
      <dgm:prSet presAssocID="{2E2D3F9E-4824-42B6-B2FB-BB18A7B2CAE1}" presName="rootText" presStyleLbl="node2" presStyleIdx="4" presStyleCnt="7">
        <dgm:presLayoutVars>
          <dgm:chPref val="3"/>
        </dgm:presLayoutVars>
      </dgm:prSet>
      <dgm:spPr/>
    </dgm:pt>
    <dgm:pt modelId="{D43D8D15-6F90-4218-A979-BB7AEDDBD787}" type="pres">
      <dgm:prSet presAssocID="{2E2D3F9E-4824-42B6-B2FB-BB18A7B2CAE1}" presName="rootConnector" presStyleLbl="node2" presStyleIdx="4" presStyleCnt="7"/>
      <dgm:spPr/>
    </dgm:pt>
    <dgm:pt modelId="{AC55F4CF-AB50-4AB6-B330-8CD486CB0768}" type="pres">
      <dgm:prSet presAssocID="{2E2D3F9E-4824-42B6-B2FB-BB18A7B2CAE1}" presName="hierChild4" presStyleCnt="0"/>
      <dgm:spPr/>
    </dgm:pt>
    <dgm:pt modelId="{3DB55B38-8C4C-48A7-8030-CBDCBE56EEC9}" type="pres">
      <dgm:prSet presAssocID="{DEE0D1F5-DD37-46CD-90A9-BF8DBCF21E49}" presName="Name37" presStyleLbl="parChTrans1D3" presStyleIdx="12" presStyleCnt="18"/>
      <dgm:spPr/>
    </dgm:pt>
    <dgm:pt modelId="{71F6C400-D289-46A1-9F2F-E16DD7FC6DFB}" type="pres">
      <dgm:prSet presAssocID="{3719286C-CE37-4839-8E90-242AB1E7FF51}" presName="hierRoot2" presStyleCnt="0">
        <dgm:presLayoutVars>
          <dgm:hierBranch val="init"/>
        </dgm:presLayoutVars>
      </dgm:prSet>
      <dgm:spPr/>
    </dgm:pt>
    <dgm:pt modelId="{0DE1647B-BA24-4328-BB19-D2790D9C0891}" type="pres">
      <dgm:prSet presAssocID="{3719286C-CE37-4839-8E90-242AB1E7FF51}" presName="rootComposite" presStyleCnt="0"/>
      <dgm:spPr/>
    </dgm:pt>
    <dgm:pt modelId="{76119948-1C4A-4711-84D3-51840FAC604F}" type="pres">
      <dgm:prSet presAssocID="{3719286C-CE37-4839-8E90-242AB1E7FF51}" presName="rootText" presStyleLbl="node3" presStyleIdx="12" presStyleCnt="18">
        <dgm:presLayoutVars>
          <dgm:chPref val="3"/>
        </dgm:presLayoutVars>
      </dgm:prSet>
      <dgm:spPr/>
    </dgm:pt>
    <dgm:pt modelId="{B488AF8F-3260-4641-9C18-E803857F85A1}" type="pres">
      <dgm:prSet presAssocID="{3719286C-CE37-4839-8E90-242AB1E7FF51}" presName="rootConnector" presStyleLbl="node3" presStyleIdx="12" presStyleCnt="18"/>
      <dgm:spPr/>
    </dgm:pt>
    <dgm:pt modelId="{CBFD8419-7D10-45EA-B8E0-A6F7F3E3F736}" type="pres">
      <dgm:prSet presAssocID="{3719286C-CE37-4839-8E90-242AB1E7FF51}" presName="hierChild4" presStyleCnt="0"/>
      <dgm:spPr/>
    </dgm:pt>
    <dgm:pt modelId="{4C63C1EC-65DF-4A60-BDA5-3246D5716F1F}" type="pres">
      <dgm:prSet presAssocID="{3719286C-CE37-4839-8E90-242AB1E7FF51}" presName="hierChild5" presStyleCnt="0"/>
      <dgm:spPr/>
    </dgm:pt>
    <dgm:pt modelId="{CCBF8C21-6157-4101-A4FF-FDF228542A0A}" type="pres">
      <dgm:prSet presAssocID="{41BAA77E-9E4D-46AD-B10F-7BB22BD27B5B}" presName="Name37" presStyleLbl="parChTrans1D3" presStyleIdx="13" presStyleCnt="18"/>
      <dgm:spPr/>
    </dgm:pt>
    <dgm:pt modelId="{ED55CD6E-2793-4A68-B73D-93E316AA6079}" type="pres">
      <dgm:prSet presAssocID="{F637930B-DFA7-4005-A498-59C6731CEC5C}" presName="hierRoot2" presStyleCnt="0">
        <dgm:presLayoutVars>
          <dgm:hierBranch val="init"/>
        </dgm:presLayoutVars>
      </dgm:prSet>
      <dgm:spPr/>
    </dgm:pt>
    <dgm:pt modelId="{B153628E-63D7-4C79-B017-CEE44A67A753}" type="pres">
      <dgm:prSet presAssocID="{F637930B-DFA7-4005-A498-59C6731CEC5C}" presName="rootComposite" presStyleCnt="0"/>
      <dgm:spPr/>
    </dgm:pt>
    <dgm:pt modelId="{2685C8A2-0C28-432B-BB70-6F97F09DB28A}" type="pres">
      <dgm:prSet presAssocID="{F637930B-DFA7-4005-A498-59C6731CEC5C}" presName="rootText" presStyleLbl="node3" presStyleIdx="13" presStyleCnt="18">
        <dgm:presLayoutVars>
          <dgm:chPref val="3"/>
        </dgm:presLayoutVars>
      </dgm:prSet>
      <dgm:spPr/>
    </dgm:pt>
    <dgm:pt modelId="{AB1DBF7D-B15B-4314-8392-45708BE1D8EF}" type="pres">
      <dgm:prSet presAssocID="{F637930B-DFA7-4005-A498-59C6731CEC5C}" presName="rootConnector" presStyleLbl="node3" presStyleIdx="13" presStyleCnt="18"/>
      <dgm:spPr/>
    </dgm:pt>
    <dgm:pt modelId="{D543DF86-1DF9-4013-A6E1-76C77D2DA110}" type="pres">
      <dgm:prSet presAssocID="{F637930B-DFA7-4005-A498-59C6731CEC5C}" presName="hierChild4" presStyleCnt="0"/>
      <dgm:spPr/>
    </dgm:pt>
    <dgm:pt modelId="{A14266BB-719D-4A36-B983-20C9CC7B52E6}" type="pres">
      <dgm:prSet presAssocID="{F637930B-DFA7-4005-A498-59C6731CEC5C}" presName="hierChild5" presStyleCnt="0"/>
      <dgm:spPr/>
    </dgm:pt>
    <dgm:pt modelId="{816DB4A6-C06A-4333-A731-6A3FCD17640C}" type="pres">
      <dgm:prSet presAssocID="{92B0C623-17B7-45E2-89B4-616A8FC07D8D}" presName="Name37" presStyleLbl="parChTrans1D3" presStyleIdx="14" presStyleCnt="18"/>
      <dgm:spPr/>
    </dgm:pt>
    <dgm:pt modelId="{63A63E2A-D5CB-4B1D-9D09-FEE553477DDB}" type="pres">
      <dgm:prSet presAssocID="{C8B07667-D122-4471-BB70-B1E0FDC7E210}" presName="hierRoot2" presStyleCnt="0">
        <dgm:presLayoutVars>
          <dgm:hierBranch val="init"/>
        </dgm:presLayoutVars>
      </dgm:prSet>
      <dgm:spPr/>
    </dgm:pt>
    <dgm:pt modelId="{AEFB79B9-E5D4-4C70-9E45-429463032EC4}" type="pres">
      <dgm:prSet presAssocID="{C8B07667-D122-4471-BB70-B1E0FDC7E210}" presName="rootComposite" presStyleCnt="0"/>
      <dgm:spPr/>
    </dgm:pt>
    <dgm:pt modelId="{7837206C-6A08-4E49-857F-B530A4CC73D3}" type="pres">
      <dgm:prSet presAssocID="{C8B07667-D122-4471-BB70-B1E0FDC7E210}" presName="rootText" presStyleLbl="node3" presStyleIdx="14" presStyleCnt="18">
        <dgm:presLayoutVars>
          <dgm:chPref val="3"/>
        </dgm:presLayoutVars>
      </dgm:prSet>
      <dgm:spPr/>
    </dgm:pt>
    <dgm:pt modelId="{36291913-44F9-479E-BDD4-6F40AE2707C0}" type="pres">
      <dgm:prSet presAssocID="{C8B07667-D122-4471-BB70-B1E0FDC7E210}" presName="rootConnector" presStyleLbl="node3" presStyleIdx="14" presStyleCnt="18"/>
      <dgm:spPr/>
    </dgm:pt>
    <dgm:pt modelId="{86F23224-DF87-4BF7-801F-0BF68068341F}" type="pres">
      <dgm:prSet presAssocID="{C8B07667-D122-4471-BB70-B1E0FDC7E210}" presName="hierChild4" presStyleCnt="0"/>
      <dgm:spPr/>
    </dgm:pt>
    <dgm:pt modelId="{0A5221E2-7E30-4EA5-867F-3D8F61D25D2F}" type="pres">
      <dgm:prSet presAssocID="{C8B07667-D122-4471-BB70-B1E0FDC7E210}" presName="hierChild5" presStyleCnt="0"/>
      <dgm:spPr/>
    </dgm:pt>
    <dgm:pt modelId="{92C6B338-A897-49B9-96AF-3A047188C0F4}" type="pres">
      <dgm:prSet presAssocID="{2E2D3F9E-4824-42B6-B2FB-BB18A7B2CAE1}" presName="hierChild5" presStyleCnt="0"/>
      <dgm:spPr/>
    </dgm:pt>
    <dgm:pt modelId="{39BDC68B-26D0-4CAB-80C9-01C69C0E1B74}" type="pres">
      <dgm:prSet presAssocID="{836FA029-4D56-4AB1-AC16-A7114E7237EC}" presName="Name37" presStyleLbl="parChTrans1D2" presStyleIdx="5" presStyleCnt="7"/>
      <dgm:spPr/>
    </dgm:pt>
    <dgm:pt modelId="{8C5107D0-7DF0-421B-B1C7-126B8704F0A3}" type="pres">
      <dgm:prSet presAssocID="{99285DB5-3BAE-45B9-A0EA-A0A6BA3B2EE1}" presName="hierRoot2" presStyleCnt="0">
        <dgm:presLayoutVars>
          <dgm:hierBranch val="init"/>
        </dgm:presLayoutVars>
      </dgm:prSet>
      <dgm:spPr/>
    </dgm:pt>
    <dgm:pt modelId="{710D623D-C913-4708-ADED-E8445D0C44C5}" type="pres">
      <dgm:prSet presAssocID="{99285DB5-3BAE-45B9-A0EA-A0A6BA3B2EE1}" presName="rootComposite" presStyleCnt="0"/>
      <dgm:spPr/>
    </dgm:pt>
    <dgm:pt modelId="{E372C880-40DF-459A-B61F-7279201DFDED}" type="pres">
      <dgm:prSet presAssocID="{99285DB5-3BAE-45B9-A0EA-A0A6BA3B2EE1}" presName="rootText" presStyleLbl="node2" presStyleIdx="5" presStyleCnt="7">
        <dgm:presLayoutVars>
          <dgm:chPref val="3"/>
        </dgm:presLayoutVars>
      </dgm:prSet>
      <dgm:spPr/>
    </dgm:pt>
    <dgm:pt modelId="{BBBF44EA-EFC7-4E61-8E08-33658653A69E}" type="pres">
      <dgm:prSet presAssocID="{99285DB5-3BAE-45B9-A0EA-A0A6BA3B2EE1}" presName="rootConnector" presStyleLbl="node2" presStyleIdx="5" presStyleCnt="7"/>
      <dgm:spPr/>
    </dgm:pt>
    <dgm:pt modelId="{6751ADE9-CD01-42A1-B7C4-0650CE17393B}" type="pres">
      <dgm:prSet presAssocID="{99285DB5-3BAE-45B9-A0EA-A0A6BA3B2EE1}" presName="hierChild4" presStyleCnt="0"/>
      <dgm:spPr/>
    </dgm:pt>
    <dgm:pt modelId="{411432E1-5BA9-4FEA-9F6F-90BA8220C075}" type="pres">
      <dgm:prSet presAssocID="{106BAD9F-8268-4A38-A9AB-DE265C764F8D}" presName="Name37" presStyleLbl="parChTrans1D3" presStyleIdx="15" presStyleCnt="18"/>
      <dgm:spPr/>
    </dgm:pt>
    <dgm:pt modelId="{0E557B7C-2B4A-4B71-BF69-EC6F12CC0408}" type="pres">
      <dgm:prSet presAssocID="{743C3E16-07E2-4CC2-8963-B502FFE43352}" presName="hierRoot2" presStyleCnt="0">
        <dgm:presLayoutVars>
          <dgm:hierBranch val="init"/>
        </dgm:presLayoutVars>
      </dgm:prSet>
      <dgm:spPr/>
    </dgm:pt>
    <dgm:pt modelId="{37ECB800-FF24-448B-8B5A-CA2CD1C28EDD}" type="pres">
      <dgm:prSet presAssocID="{743C3E16-07E2-4CC2-8963-B502FFE43352}" presName="rootComposite" presStyleCnt="0"/>
      <dgm:spPr/>
    </dgm:pt>
    <dgm:pt modelId="{3FD7B9E2-C8D3-4A4F-B852-0884650E9F79}" type="pres">
      <dgm:prSet presAssocID="{743C3E16-07E2-4CC2-8963-B502FFE43352}" presName="rootText" presStyleLbl="node3" presStyleIdx="15" presStyleCnt="18">
        <dgm:presLayoutVars>
          <dgm:chPref val="3"/>
        </dgm:presLayoutVars>
      </dgm:prSet>
      <dgm:spPr>
        <a:xfrm>
          <a:off x="6222496" y="1574305"/>
          <a:ext cx="987428" cy="493714"/>
        </a:xfrm>
        <a:prstGeom prst="rect">
          <a:avLst/>
        </a:prstGeom>
      </dgm:spPr>
    </dgm:pt>
    <dgm:pt modelId="{690B8811-1B93-4C95-9FF3-EFCF17B57242}" type="pres">
      <dgm:prSet presAssocID="{743C3E16-07E2-4CC2-8963-B502FFE43352}" presName="rootConnector" presStyleLbl="node3" presStyleIdx="15" presStyleCnt="18"/>
      <dgm:spPr/>
    </dgm:pt>
    <dgm:pt modelId="{D713441E-4F30-4242-8F8B-F6F3D14E2E4E}" type="pres">
      <dgm:prSet presAssocID="{743C3E16-07E2-4CC2-8963-B502FFE43352}" presName="hierChild4" presStyleCnt="0"/>
      <dgm:spPr/>
    </dgm:pt>
    <dgm:pt modelId="{88FEFD01-788C-4F5A-8E38-55E5BCEF4DD7}" type="pres">
      <dgm:prSet presAssocID="{743C3E16-07E2-4CC2-8963-B502FFE43352}" presName="hierChild5" presStyleCnt="0"/>
      <dgm:spPr/>
    </dgm:pt>
    <dgm:pt modelId="{C75F9F73-42C2-43AB-B241-549A64EE578B}" type="pres">
      <dgm:prSet presAssocID="{B1A604E0-58FB-4C8C-859F-97AC895664AA}" presName="Name37" presStyleLbl="parChTrans1D3" presStyleIdx="16" presStyleCnt="18"/>
      <dgm:spPr/>
    </dgm:pt>
    <dgm:pt modelId="{F4FA7D4B-0841-4FA3-A2B1-D8A2B05D00D1}" type="pres">
      <dgm:prSet presAssocID="{45DE5D5E-9316-49CC-885F-1D010E2582D9}" presName="hierRoot2" presStyleCnt="0">
        <dgm:presLayoutVars>
          <dgm:hierBranch val="init"/>
        </dgm:presLayoutVars>
      </dgm:prSet>
      <dgm:spPr/>
    </dgm:pt>
    <dgm:pt modelId="{773ED5F9-E4D6-4AAF-B184-9D8F21F5A836}" type="pres">
      <dgm:prSet presAssocID="{45DE5D5E-9316-49CC-885F-1D010E2582D9}" presName="rootComposite" presStyleCnt="0"/>
      <dgm:spPr/>
    </dgm:pt>
    <dgm:pt modelId="{609DE709-5528-4D82-9A17-F541D3D1CCC9}" type="pres">
      <dgm:prSet presAssocID="{45DE5D5E-9316-49CC-885F-1D010E2582D9}" presName="rootText" presStyleLbl="node3" presStyleIdx="16" presStyleCnt="18">
        <dgm:presLayoutVars>
          <dgm:chPref val="3"/>
        </dgm:presLayoutVars>
      </dgm:prSet>
      <dgm:spPr/>
    </dgm:pt>
    <dgm:pt modelId="{DB187438-6471-4646-8459-D1289888DD8D}" type="pres">
      <dgm:prSet presAssocID="{45DE5D5E-9316-49CC-885F-1D010E2582D9}" presName="rootConnector" presStyleLbl="node3" presStyleIdx="16" presStyleCnt="18"/>
      <dgm:spPr/>
    </dgm:pt>
    <dgm:pt modelId="{ED7E49CB-DA49-4F78-8B3F-45F66B1ED6DC}" type="pres">
      <dgm:prSet presAssocID="{45DE5D5E-9316-49CC-885F-1D010E2582D9}" presName="hierChild4" presStyleCnt="0"/>
      <dgm:spPr/>
    </dgm:pt>
    <dgm:pt modelId="{6BCF7275-D12D-4AA4-B629-10291BCC0F17}" type="pres">
      <dgm:prSet presAssocID="{45DE5D5E-9316-49CC-885F-1D010E2582D9}" presName="hierChild5" presStyleCnt="0"/>
      <dgm:spPr/>
    </dgm:pt>
    <dgm:pt modelId="{767F307F-8E57-45D4-A781-81E915E2FB1B}" type="pres">
      <dgm:prSet presAssocID="{99285DB5-3BAE-45B9-A0EA-A0A6BA3B2EE1}" presName="hierChild5" presStyleCnt="0"/>
      <dgm:spPr/>
    </dgm:pt>
    <dgm:pt modelId="{6BF20E72-A7B0-40EF-92A4-0EB8316265BF}" type="pres">
      <dgm:prSet presAssocID="{1D7D5389-09BE-458E-81E5-BB052149C115}" presName="Name37" presStyleLbl="parChTrans1D2" presStyleIdx="6" presStyleCnt="7"/>
      <dgm:spPr/>
    </dgm:pt>
    <dgm:pt modelId="{F1C399E7-22B9-49FD-8F43-9040D14473C9}" type="pres">
      <dgm:prSet presAssocID="{4E3DD375-8B20-4D5D-9DF1-386DC5790B4E}" presName="hierRoot2" presStyleCnt="0">
        <dgm:presLayoutVars>
          <dgm:hierBranch val="init"/>
        </dgm:presLayoutVars>
      </dgm:prSet>
      <dgm:spPr/>
    </dgm:pt>
    <dgm:pt modelId="{91499764-07D6-454E-A0D1-50DE016CD233}" type="pres">
      <dgm:prSet presAssocID="{4E3DD375-8B20-4D5D-9DF1-386DC5790B4E}" presName="rootComposite" presStyleCnt="0"/>
      <dgm:spPr/>
    </dgm:pt>
    <dgm:pt modelId="{D6E62951-1173-4290-A619-30C37EC7D1A8}" type="pres">
      <dgm:prSet presAssocID="{4E3DD375-8B20-4D5D-9DF1-386DC5790B4E}" presName="rootText" presStyleLbl="node2" presStyleIdx="6" presStyleCnt="7">
        <dgm:presLayoutVars>
          <dgm:chPref val="3"/>
        </dgm:presLayoutVars>
      </dgm:prSet>
      <dgm:spPr/>
    </dgm:pt>
    <dgm:pt modelId="{B154F901-F1E6-4D4C-A4A5-39458E0D1FBD}" type="pres">
      <dgm:prSet presAssocID="{4E3DD375-8B20-4D5D-9DF1-386DC5790B4E}" presName="rootConnector" presStyleLbl="node2" presStyleIdx="6" presStyleCnt="7"/>
      <dgm:spPr/>
    </dgm:pt>
    <dgm:pt modelId="{D69BC5C3-5A21-4B94-8139-ED35DAF992EF}" type="pres">
      <dgm:prSet presAssocID="{4E3DD375-8B20-4D5D-9DF1-386DC5790B4E}" presName="hierChild4" presStyleCnt="0"/>
      <dgm:spPr/>
    </dgm:pt>
    <dgm:pt modelId="{B31BE8B8-44D4-47D5-91D4-1D47062A37BA}" type="pres">
      <dgm:prSet presAssocID="{8E983221-DA07-44D5-ACA4-E90CA1317E01}" presName="Name37" presStyleLbl="parChTrans1D3" presStyleIdx="17" presStyleCnt="18"/>
      <dgm:spPr/>
    </dgm:pt>
    <dgm:pt modelId="{953EA0BA-9F09-4CAC-8EFE-185FDA023725}" type="pres">
      <dgm:prSet presAssocID="{3218CBF8-1751-4497-A6BC-5098F303BB25}" presName="hierRoot2" presStyleCnt="0">
        <dgm:presLayoutVars>
          <dgm:hierBranch val="init"/>
        </dgm:presLayoutVars>
      </dgm:prSet>
      <dgm:spPr/>
    </dgm:pt>
    <dgm:pt modelId="{9783D78D-46A6-402A-8F61-B75760327E2F}" type="pres">
      <dgm:prSet presAssocID="{3218CBF8-1751-4497-A6BC-5098F303BB25}" presName="rootComposite" presStyleCnt="0"/>
      <dgm:spPr/>
    </dgm:pt>
    <dgm:pt modelId="{ADFB557D-16A8-4A12-9E9D-CD5BE5E9F04B}" type="pres">
      <dgm:prSet presAssocID="{3218CBF8-1751-4497-A6BC-5098F303BB25}" presName="rootText" presStyleLbl="node3" presStyleIdx="17" presStyleCnt="18">
        <dgm:presLayoutVars>
          <dgm:chPref val="3"/>
        </dgm:presLayoutVars>
      </dgm:prSet>
      <dgm:spPr/>
    </dgm:pt>
    <dgm:pt modelId="{020F6B62-64D8-4A50-A676-3D95AD35BE10}" type="pres">
      <dgm:prSet presAssocID="{3218CBF8-1751-4497-A6BC-5098F303BB25}" presName="rootConnector" presStyleLbl="node3" presStyleIdx="17" presStyleCnt="18"/>
      <dgm:spPr/>
    </dgm:pt>
    <dgm:pt modelId="{0C261897-0966-442D-97C3-CD75CD5A0581}" type="pres">
      <dgm:prSet presAssocID="{3218CBF8-1751-4497-A6BC-5098F303BB25}" presName="hierChild4" presStyleCnt="0"/>
      <dgm:spPr/>
    </dgm:pt>
    <dgm:pt modelId="{3FFB1688-7EC3-49BF-A8AA-BB8485879D22}" type="pres">
      <dgm:prSet presAssocID="{3218CBF8-1751-4497-A6BC-5098F303BB25}" presName="hierChild5" presStyleCnt="0"/>
      <dgm:spPr/>
    </dgm:pt>
    <dgm:pt modelId="{5D173208-D458-4085-AB49-0A87F2238EF9}" type="pres">
      <dgm:prSet presAssocID="{4E3DD375-8B20-4D5D-9DF1-386DC5790B4E}" presName="hierChild5" presStyleCnt="0"/>
      <dgm:spPr/>
    </dgm:pt>
    <dgm:pt modelId="{DADEB010-36E5-4F42-B759-138992FA00A8}" type="pres">
      <dgm:prSet presAssocID="{7C1685B3-8A29-46A4-8521-037FB1351642}" presName="hierChild3" presStyleCnt="0"/>
      <dgm:spPr/>
    </dgm:pt>
  </dgm:ptLst>
  <dgm:cxnLst>
    <dgm:cxn modelId="{DAFCBB00-6A2D-4BCA-B331-CA7BC087D977}" srcId="{1D0BC652-07CD-4CB3-9613-05683BE3A6CA}" destId="{F075BD53-60E8-4B97-AB26-F5962A7A85CD}" srcOrd="1" destOrd="0" parTransId="{9DC529E4-D778-4364-9554-CAC9E48F1D33}" sibTransId="{386A42D8-F916-41E5-9475-3651095DB03A}"/>
    <dgm:cxn modelId="{DE9EE800-3C4B-4A54-947B-3D95A9BA728D}" srcId="{E9C149B5-F50F-4069-8992-B54735C2527D}" destId="{C2016883-9D03-46E9-BE40-0480C2D2197A}" srcOrd="1" destOrd="0" parTransId="{46C4CE7E-B8C3-4AE7-A71B-D86AD2DF2055}" sibTransId="{AB7FCF0A-F6BF-4C36-BA64-5C4B37748389}"/>
    <dgm:cxn modelId="{DC42EA05-DB00-4B04-B4B1-0F94854A81E7}" srcId="{E7049362-6632-4EFA-BDC7-0C0D5F6234A2}" destId="{FC67D4CF-3BC5-493B-B728-A71CD0ABC3F5}" srcOrd="0" destOrd="0" parTransId="{B6387C0A-FB2D-4E24-BA66-FCF40E6969D3}" sibTransId="{1DEC33AA-EEC3-439B-B02E-CF2AD461AC6D}"/>
    <dgm:cxn modelId="{73D52207-FD9C-44E7-95CE-B1B3AA93AC35}" type="presOf" srcId="{8E983221-DA07-44D5-ACA4-E90CA1317E01}" destId="{B31BE8B8-44D4-47D5-91D4-1D47062A37BA}" srcOrd="0" destOrd="0" presId="urn:microsoft.com/office/officeart/2005/8/layout/orgChart1"/>
    <dgm:cxn modelId="{2707BF08-44F8-4C49-B742-6691BE56A48C}" type="presOf" srcId="{FD7879C9-0C94-40DC-A951-718BA7B40286}" destId="{49C6F4EF-23F0-4118-BBC9-A0D05C56337B}" srcOrd="0" destOrd="0" presId="urn:microsoft.com/office/officeart/2005/8/layout/orgChart1"/>
    <dgm:cxn modelId="{AE24A509-5CDD-452F-A144-71DB5ACFAC84}" srcId="{2E2D3F9E-4824-42B6-B2FB-BB18A7B2CAE1}" destId="{F637930B-DFA7-4005-A498-59C6731CEC5C}" srcOrd="1" destOrd="0" parTransId="{41BAA77E-9E4D-46AD-B10F-7BB22BD27B5B}" sibTransId="{397562D1-CE5C-4EF1-B905-80A09A5B68F4}"/>
    <dgm:cxn modelId="{5D4FFD0A-CEDC-40D9-BEC2-560C6325C655}" type="presOf" srcId="{99285DB5-3BAE-45B9-A0EA-A0A6BA3B2EE1}" destId="{E372C880-40DF-459A-B61F-7279201DFDED}" srcOrd="0" destOrd="0" presId="urn:microsoft.com/office/officeart/2005/8/layout/orgChart1"/>
    <dgm:cxn modelId="{0942F30C-2A05-4CF1-94FB-373F447035DF}" type="presOf" srcId="{CA5DB158-14CC-4923-82BE-E45359D18906}" destId="{56845879-19FC-481F-888F-97327C9848A2}" srcOrd="0" destOrd="0" presId="urn:microsoft.com/office/officeart/2005/8/layout/orgChart1"/>
    <dgm:cxn modelId="{38DE3F0E-BA00-4219-8D74-EF64A917FD28}" type="presOf" srcId="{E9C149B5-F50F-4069-8992-B54735C2527D}" destId="{BCC740FA-E019-4F99-9239-80CF0D459C03}" srcOrd="1" destOrd="0" presId="urn:microsoft.com/office/officeart/2005/8/layout/orgChart1"/>
    <dgm:cxn modelId="{F971670E-D809-488D-84E8-4ADFB7B60DC8}" type="presOf" srcId="{106BAD9F-8268-4A38-A9AB-DE265C764F8D}" destId="{411432E1-5BA9-4FEA-9F6F-90BA8220C075}" srcOrd="0" destOrd="0" presId="urn:microsoft.com/office/officeart/2005/8/layout/orgChart1"/>
    <dgm:cxn modelId="{E3A04E10-4A15-46AC-A3F2-06F3BCFB6B20}" type="presOf" srcId="{B7922773-CF15-45D7-AAA3-E6AD79151D55}" destId="{AA75CA80-0A4C-4794-BA0E-37B4832DEFF3}" srcOrd="0" destOrd="0" presId="urn:microsoft.com/office/officeart/2005/8/layout/orgChart1"/>
    <dgm:cxn modelId="{170FB810-989A-42B1-A665-1C26AF0ED065}" srcId="{CD6726B1-0394-427D-B4E6-485137DEEEA5}" destId="{F714AA39-CF35-4FF8-A101-EA0CDFEB59C6}" srcOrd="2" destOrd="0" parTransId="{7D131031-77F8-4986-A9DB-E0618C17E6CA}" sibTransId="{1A029C79-6E59-42ED-AC8D-D31DEF68197E}"/>
    <dgm:cxn modelId="{5DA3FA11-8C69-4729-9A5A-8AB5216FD4A2}" srcId="{99285DB5-3BAE-45B9-A0EA-A0A6BA3B2EE1}" destId="{743C3E16-07E2-4CC2-8963-B502FFE43352}" srcOrd="0" destOrd="0" parTransId="{106BAD9F-8268-4A38-A9AB-DE265C764F8D}" sibTransId="{A79EDC93-66E7-4420-9936-322714900E31}"/>
    <dgm:cxn modelId="{FD90AB18-5820-4D0B-A801-DD353176A606}" type="presOf" srcId="{7EFD9FBE-6F9C-4F08-BD51-A8CB48CBBED0}" destId="{CDD36472-64B6-4FDA-B557-D52F5C5B276C}" srcOrd="0" destOrd="0" presId="urn:microsoft.com/office/officeart/2005/8/layout/orgChart1"/>
    <dgm:cxn modelId="{CA2A9B1B-4C95-44C6-88FC-DF0076106B15}" type="presOf" srcId="{743C3E16-07E2-4CC2-8963-B502FFE43352}" destId="{3FD7B9E2-C8D3-4A4F-B852-0884650E9F79}" srcOrd="0" destOrd="0" presId="urn:microsoft.com/office/officeart/2005/8/layout/orgChart1"/>
    <dgm:cxn modelId="{CE8A3F1E-142A-4AC3-9DBC-5474CD9B6BE1}" srcId="{7C1685B3-8A29-46A4-8521-037FB1351642}" destId="{E9C149B5-F50F-4069-8992-B54735C2527D}" srcOrd="2" destOrd="0" parTransId="{F62367D7-1F62-4410-B108-AD1A77E3C37E}" sibTransId="{3B4141F0-751C-4F3D-8C8B-FCCADBAE6066}"/>
    <dgm:cxn modelId="{3AD71920-BC5E-45A1-9F99-D596C57D6A5C}" type="presOf" srcId="{4E3DD375-8B20-4D5D-9DF1-386DC5790B4E}" destId="{D6E62951-1173-4290-A619-30C37EC7D1A8}" srcOrd="0" destOrd="0" presId="urn:microsoft.com/office/officeart/2005/8/layout/orgChart1"/>
    <dgm:cxn modelId="{21B2CC21-BF51-473F-B8FD-F955B43AB3AD}" type="presOf" srcId="{FA89C999-89A7-4541-8B12-B1CC644AB5FA}" destId="{9CDABD5E-789C-4240-8449-843BB73AAC24}" srcOrd="0" destOrd="0" presId="urn:microsoft.com/office/officeart/2005/8/layout/orgChart1"/>
    <dgm:cxn modelId="{DFF38323-2733-466C-BD50-B2A1795297F5}" type="presOf" srcId="{EF21B7D6-BF84-432C-89F1-820AC4D2064D}" destId="{D4F6E963-B94F-46BA-AD30-102DF5899FD2}" srcOrd="1" destOrd="0" presId="urn:microsoft.com/office/officeart/2005/8/layout/orgChart1"/>
    <dgm:cxn modelId="{75F5392C-2EDB-48AC-8869-25C640BBFE3E}" type="presOf" srcId="{F714AA39-CF35-4FF8-A101-EA0CDFEB59C6}" destId="{01195C5B-418B-4D1F-8395-2878F10511A0}" srcOrd="1" destOrd="0" presId="urn:microsoft.com/office/officeart/2005/8/layout/orgChart1"/>
    <dgm:cxn modelId="{2A91452C-E25B-4D9E-83B0-73056DB76123}" type="presOf" srcId="{73CAEAB1-9562-4327-A7B4-DF390F9BEBF8}" destId="{1A76E1D9-5C5F-4D05-A118-FE92DB001C0B}" srcOrd="0" destOrd="0" presId="urn:microsoft.com/office/officeart/2005/8/layout/orgChart1"/>
    <dgm:cxn modelId="{48415831-E963-4D6A-8083-A452C84CBC33}" type="presOf" srcId="{CA187C3C-96E1-4A80-91D8-905609798838}" destId="{0485E041-0B32-4F27-B7AD-52BB6C1B8AF1}" srcOrd="0" destOrd="0" presId="urn:microsoft.com/office/officeart/2005/8/layout/orgChart1"/>
    <dgm:cxn modelId="{F5B65832-3656-4DEF-A664-26A7C1C7CC3F}" type="presOf" srcId="{CA5DB158-14CC-4923-82BE-E45359D18906}" destId="{F41DE4AF-AC67-4266-8CA4-40435E7659ED}" srcOrd="1" destOrd="0" presId="urn:microsoft.com/office/officeart/2005/8/layout/orgChart1"/>
    <dgm:cxn modelId="{5568A832-9D96-4A75-A524-7272B0F47E8D}" srcId="{4E3DD375-8B20-4D5D-9DF1-386DC5790B4E}" destId="{3218CBF8-1751-4497-A6BC-5098F303BB25}" srcOrd="0" destOrd="0" parTransId="{8E983221-DA07-44D5-ACA4-E90CA1317E01}" sibTransId="{94C8EDE8-A7B8-4DE4-8BF2-336449BD2300}"/>
    <dgm:cxn modelId="{913DEE33-AB2C-4B33-ACBC-3AAB2BB48842}" type="presOf" srcId="{DBC081C2-D7E8-450D-8A1F-E510300BAB92}" destId="{2334DBB0-5187-469A-8B3B-DD8FF5FCB584}" srcOrd="1" destOrd="0" presId="urn:microsoft.com/office/officeart/2005/8/layout/orgChart1"/>
    <dgm:cxn modelId="{1AAD5235-5CB3-4E43-BCAF-0C420734ECA8}" type="presOf" srcId="{C8B07667-D122-4471-BB70-B1E0FDC7E210}" destId="{7837206C-6A08-4E49-857F-B530A4CC73D3}" srcOrd="0" destOrd="0" presId="urn:microsoft.com/office/officeart/2005/8/layout/orgChart1"/>
    <dgm:cxn modelId="{98932637-5DF7-47AF-945E-A1F6184B8999}" type="presOf" srcId="{F62367D7-1F62-4410-B108-AD1A77E3C37E}" destId="{2C425E0C-5156-4072-AD15-8DFC835FADCF}" srcOrd="0" destOrd="0" presId="urn:microsoft.com/office/officeart/2005/8/layout/orgChart1"/>
    <dgm:cxn modelId="{A6301A3B-C1A0-450B-A1EC-93557A36E763}" srcId="{7C1685B3-8A29-46A4-8521-037FB1351642}" destId="{4E3DD375-8B20-4D5D-9DF1-386DC5790B4E}" srcOrd="6" destOrd="0" parTransId="{1D7D5389-09BE-458E-81E5-BB052149C115}" sibTransId="{0C2B1F90-4910-446A-B4CF-B7F1C0A1053C}"/>
    <dgm:cxn modelId="{6F88513B-2056-4D72-8CE6-1DF03698A340}" type="presOf" srcId="{E7049362-6632-4EFA-BDC7-0C0D5F6234A2}" destId="{3BE6AE69-B73B-4B7F-B465-9AB881019291}" srcOrd="0" destOrd="0" presId="urn:microsoft.com/office/officeart/2005/8/layout/orgChart1"/>
    <dgm:cxn modelId="{F3F1C83B-8AAD-4312-BE99-89022A1001D2}" type="presOf" srcId="{DB36EA59-3FD9-4BA7-988B-3018070A2B32}" destId="{3A952FE5-51DB-4EDD-AE55-77F92FDB12F2}" srcOrd="1" destOrd="0" presId="urn:microsoft.com/office/officeart/2005/8/layout/orgChart1"/>
    <dgm:cxn modelId="{CD20043F-AAF1-40AF-84AE-FFD73177C701}" type="presOf" srcId="{5DBF045D-9D96-4331-9347-FC43D3F64C68}" destId="{9C28E162-DAC3-4FE1-978E-5281819016FF}" srcOrd="1" destOrd="0" presId="urn:microsoft.com/office/officeart/2005/8/layout/orgChart1"/>
    <dgm:cxn modelId="{8D86D05B-033F-4CFF-9EA2-FA8878382D90}" type="presOf" srcId="{836FA029-4D56-4AB1-AC16-A7114E7237EC}" destId="{39BDC68B-26D0-4CAB-80C9-01C69C0E1B74}" srcOrd="0" destOrd="0" presId="urn:microsoft.com/office/officeart/2005/8/layout/orgChart1"/>
    <dgm:cxn modelId="{2D589962-A2D6-4A11-A4C0-898973FC3AE5}" srcId="{2E2D3F9E-4824-42B6-B2FB-BB18A7B2CAE1}" destId="{C8B07667-D122-4471-BB70-B1E0FDC7E210}" srcOrd="2" destOrd="0" parTransId="{92B0C623-17B7-45E2-89B4-616A8FC07D8D}" sibTransId="{A49B263F-9E6C-46F6-9114-B284CD2C60CE}"/>
    <dgm:cxn modelId="{8616CA42-E527-41CE-AFBF-C2B593549D1E}" type="presOf" srcId="{DEE0D1F5-DD37-46CD-90A9-BF8DBCF21E49}" destId="{3DB55B38-8C4C-48A7-8030-CBDCBE56EEC9}" srcOrd="0" destOrd="0" presId="urn:microsoft.com/office/officeart/2005/8/layout/orgChart1"/>
    <dgm:cxn modelId="{4A578163-A20E-4D14-9ECA-86ADA54FBDD1}" srcId="{E9C149B5-F50F-4069-8992-B54735C2527D}" destId="{AF314FB8-87C4-4F50-96B0-B82A7C0A8BCD}" srcOrd="2" destOrd="0" parTransId="{FE007E87-5644-4B89-993D-317D04C3BC33}" sibTransId="{646EFCFE-3858-4BC3-A02E-C8EDD5D8C3AE}"/>
    <dgm:cxn modelId="{EDF2E565-63CC-45D3-9B64-E34C7AF6E7FB}" type="presOf" srcId="{AA039E32-86FB-4570-A933-FB63B7115CFB}" destId="{E21BF3D3-537E-42E8-B30F-B3F3517C6938}" srcOrd="0" destOrd="0" presId="urn:microsoft.com/office/officeart/2005/8/layout/orgChart1"/>
    <dgm:cxn modelId="{76690766-C9A0-4441-8E63-6B42EFAC2DC5}" type="presOf" srcId="{2F29310B-3A39-4DC5-B605-CF001EB345AB}" destId="{AD7D04F6-BFE6-430C-9279-322DF4D0DAB6}" srcOrd="0" destOrd="0" presId="urn:microsoft.com/office/officeart/2005/8/layout/orgChart1"/>
    <dgm:cxn modelId="{49A75D66-7FD8-4725-ADE9-90415009EA18}" type="presOf" srcId="{AF314FB8-87C4-4F50-96B0-B82A7C0A8BCD}" destId="{AA3F45AD-240E-4281-86DA-33BFCD90A5D9}" srcOrd="1" destOrd="0" presId="urn:microsoft.com/office/officeart/2005/8/layout/orgChart1"/>
    <dgm:cxn modelId="{28176647-E3E1-409C-BD86-3C1E5C511C1A}" type="presOf" srcId="{1D0BC652-07CD-4CB3-9613-05683BE3A6CA}" destId="{C847F184-52A2-4451-9601-98837E0C2930}" srcOrd="1" destOrd="0" presId="urn:microsoft.com/office/officeart/2005/8/layout/orgChart1"/>
    <dgm:cxn modelId="{E8873548-06B8-4004-BDC8-2E66F53C7F74}" type="presOf" srcId="{F075BD53-60E8-4B97-AB26-F5962A7A85CD}" destId="{A3C1E16D-114E-480D-8E34-6E19048634BE}" srcOrd="0" destOrd="0" presId="urn:microsoft.com/office/officeart/2005/8/layout/orgChart1"/>
    <dgm:cxn modelId="{B2D15269-DD46-450C-9CDC-35D5B780C58B}" type="presOf" srcId="{9D03BC38-F2A4-4269-8471-EC66551E0621}" destId="{BDBFCB76-62ED-4DD9-893D-17EB07DC2261}" srcOrd="0" destOrd="0" presId="urn:microsoft.com/office/officeart/2005/8/layout/orgChart1"/>
    <dgm:cxn modelId="{49899D69-A608-4AA1-A2F0-46CFF5CCFD1F}" type="presOf" srcId="{FE007E87-5644-4B89-993D-317D04C3BC33}" destId="{E2061421-5AE1-4AE6-9AB4-D7BCC031747A}" srcOrd="0" destOrd="0" presId="urn:microsoft.com/office/officeart/2005/8/layout/orgChart1"/>
    <dgm:cxn modelId="{6CB05B6C-BC2B-4982-A047-06D3A58A394B}" type="presOf" srcId="{3218CBF8-1751-4497-A6BC-5098F303BB25}" destId="{ADFB557D-16A8-4A12-9E9D-CD5BE5E9F04B}" srcOrd="0" destOrd="0" presId="urn:microsoft.com/office/officeart/2005/8/layout/orgChart1"/>
    <dgm:cxn modelId="{7B5F854C-EC02-453B-AB6B-E5689F2E9172}" type="presOf" srcId="{DB36EA59-3FD9-4BA7-988B-3018070A2B32}" destId="{86093385-5192-4EE3-AFCC-AE57315C7173}" srcOrd="0" destOrd="0" presId="urn:microsoft.com/office/officeart/2005/8/layout/orgChart1"/>
    <dgm:cxn modelId="{ED11174D-B29E-497E-9441-E451B1CF4910}" type="presOf" srcId="{C8B07667-D122-4471-BB70-B1E0FDC7E210}" destId="{36291913-44F9-479E-BDD4-6F40AE2707C0}" srcOrd="1" destOrd="0" presId="urn:microsoft.com/office/officeart/2005/8/layout/orgChart1"/>
    <dgm:cxn modelId="{F56E506D-02AB-4F10-9A90-00051CAF2169}" srcId="{1D0BC652-07CD-4CB3-9613-05683BE3A6CA}" destId="{DBC081C2-D7E8-450D-8A1F-E510300BAB92}" srcOrd="0" destOrd="0" parTransId="{CA187C3C-96E1-4A80-91D8-905609798838}" sibTransId="{34F474FC-DA8D-454F-A326-D49276228D96}"/>
    <dgm:cxn modelId="{99FBFB4D-EFE6-4311-B35E-E5358B213FA5}" type="presOf" srcId="{B7922773-CF15-45D7-AAA3-E6AD79151D55}" destId="{2D3D47AD-8095-4604-A5B6-89F8888B2F92}" srcOrd="1" destOrd="0" presId="urn:microsoft.com/office/officeart/2005/8/layout/orgChart1"/>
    <dgm:cxn modelId="{6527144E-EC85-4095-B350-20C4487F71AA}" type="presOf" srcId="{46C4CE7E-B8C3-4AE7-A71B-D86AD2DF2055}" destId="{DAC2E8DC-E1BB-4ADC-AAFB-720ACCE98A56}" srcOrd="0" destOrd="0" presId="urn:microsoft.com/office/officeart/2005/8/layout/orgChart1"/>
    <dgm:cxn modelId="{8395534E-54E8-4A0B-8D67-FD04C6775A2F}" type="presOf" srcId="{7C1685B3-8A29-46A4-8521-037FB1351642}" destId="{3640C131-6A93-4A72-8C9F-AD02C01B6802}" srcOrd="1" destOrd="0" presId="urn:microsoft.com/office/officeart/2005/8/layout/orgChart1"/>
    <dgm:cxn modelId="{30C1946F-31E8-4980-9596-7AA3E057C705}" type="presOf" srcId="{DBC081C2-D7E8-450D-8A1F-E510300BAB92}" destId="{FC83AE75-6D9B-4986-BB42-193A1D706FFB}" srcOrd="0" destOrd="0" presId="urn:microsoft.com/office/officeart/2005/8/layout/orgChart1"/>
    <dgm:cxn modelId="{B8ACAF52-8288-4EF5-BE1C-2A3E8675FD2A}" type="presOf" srcId="{CD6726B1-0394-427D-B4E6-485137DEEEA5}" destId="{EFC3BBF4-53F7-4502-8353-6E0B585BED42}" srcOrd="1" destOrd="0" presId="urn:microsoft.com/office/officeart/2005/8/layout/orgChart1"/>
    <dgm:cxn modelId="{9DE31676-143A-4221-A606-0D3446A5E303}" srcId="{E9C149B5-F50F-4069-8992-B54735C2527D}" destId="{DB36EA59-3FD9-4BA7-988B-3018070A2B32}" srcOrd="3" destOrd="0" parTransId="{F98BEF34-F789-4F2A-B55D-0F1689F872D8}" sibTransId="{335D158C-94EF-4B91-988E-EE7ED3DC76A4}"/>
    <dgm:cxn modelId="{CC7E7F58-DC28-460D-BCF4-C5114A94A1A5}" type="presOf" srcId="{7C1685B3-8A29-46A4-8521-037FB1351642}" destId="{67E44E27-253C-46E5-A870-B210C3B8F2D1}" srcOrd="0" destOrd="0" presId="urn:microsoft.com/office/officeart/2005/8/layout/orgChart1"/>
    <dgm:cxn modelId="{E9A6085A-96BE-4AAC-8C44-410FFE01F070}" type="presOf" srcId="{F637930B-DFA7-4005-A498-59C6731CEC5C}" destId="{AB1DBF7D-B15B-4314-8392-45708BE1D8EF}" srcOrd="1" destOrd="0" presId="urn:microsoft.com/office/officeart/2005/8/layout/orgChart1"/>
    <dgm:cxn modelId="{8C7A717A-7B5A-468A-8A7E-8AE42BE77C26}" type="presOf" srcId="{B6387C0A-FB2D-4E24-BA66-FCF40E6969D3}" destId="{8B68F563-BE5F-4CB6-8887-38EB8428366A}" srcOrd="0" destOrd="0" presId="urn:microsoft.com/office/officeart/2005/8/layout/orgChart1"/>
    <dgm:cxn modelId="{3400845A-D25C-4EB2-A4AC-D66D191E15D7}" type="presOf" srcId="{EF21B7D6-BF84-432C-89F1-820AC4D2064D}" destId="{209C488C-3D0E-42B4-A199-0A2BC879A802}" srcOrd="0" destOrd="0" presId="urn:microsoft.com/office/officeart/2005/8/layout/orgChart1"/>
    <dgm:cxn modelId="{091B237B-0ACC-4643-899C-BA202087001B}" type="presOf" srcId="{D30059A8-7C80-4D5F-A2A5-74B2AABF87F3}" destId="{CCA9AB95-382C-4F41-A3B4-8D04738EF974}" srcOrd="0" destOrd="0" presId="urn:microsoft.com/office/officeart/2005/8/layout/orgChart1"/>
    <dgm:cxn modelId="{31D0247C-DB9F-4438-9454-D986A8C0A54C}" type="presOf" srcId="{1D7D5389-09BE-458E-81E5-BB052149C115}" destId="{6BF20E72-A7B0-40EF-92A4-0EB8316265BF}" srcOrd="0" destOrd="0" presId="urn:microsoft.com/office/officeart/2005/8/layout/orgChart1"/>
    <dgm:cxn modelId="{6023147D-FE08-4A45-91AD-DBC178155699}" type="presOf" srcId="{2E2D3F9E-4824-42B6-B2FB-BB18A7B2CAE1}" destId="{CE040ED1-7159-415B-BEA4-0A456E7BC3C3}" srcOrd="0" destOrd="0" presId="urn:microsoft.com/office/officeart/2005/8/layout/orgChart1"/>
    <dgm:cxn modelId="{C98F1E7D-F292-4D44-A65D-F93942647CDB}" type="presOf" srcId="{F714AA39-CF35-4FF8-A101-EA0CDFEB59C6}" destId="{D37CCD63-817D-46DF-96D6-82D9B54978D0}" srcOrd="0" destOrd="0" presId="urn:microsoft.com/office/officeart/2005/8/layout/orgChart1"/>
    <dgm:cxn modelId="{0B39EC7D-5C6E-4EE4-9C92-2C51FF8D2003}" type="presOf" srcId="{B1A604E0-58FB-4C8C-859F-97AC895664AA}" destId="{C75F9F73-42C2-43AB-B241-549A64EE578B}" srcOrd="0" destOrd="0" presId="urn:microsoft.com/office/officeart/2005/8/layout/orgChart1"/>
    <dgm:cxn modelId="{48E31E80-F99E-4E40-A360-27FD5D35CB73}" type="presOf" srcId="{AF314FB8-87C4-4F50-96B0-B82A7C0A8BCD}" destId="{67491051-1CC6-4BBA-876A-FE9E49DD83EA}" srcOrd="0" destOrd="0" presId="urn:microsoft.com/office/officeart/2005/8/layout/orgChart1"/>
    <dgm:cxn modelId="{3FDC5D80-B103-4D87-9C6B-97761380E9BE}" type="presOf" srcId="{3719286C-CE37-4839-8E90-242AB1E7FF51}" destId="{76119948-1C4A-4711-84D3-51840FAC604F}" srcOrd="0" destOrd="0" presId="urn:microsoft.com/office/officeart/2005/8/layout/orgChart1"/>
    <dgm:cxn modelId="{6BB37681-8617-4CDD-A06F-3C1EB318888F}" srcId="{7C1685B3-8A29-46A4-8521-037FB1351642}" destId="{CD6726B1-0394-427D-B4E6-485137DEEEA5}" srcOrd="3" destOrd="0" parTransId="{A7BD4BDD-73D6-481D-AB77-1D9946571196}" sibTransId="{CCE1D953-135B-4FB2-922A-ACE33534A4B5}"/>
    <dgm:cxn modelId="{4A059187-514F-4B1E-8354-61F8EF1690E7}" srcId="{7C1685B3-8A29-46A4-8521-037FB1351642}" destId="{99285DB5-3BAE-45B9-A0EA-A0A6BA3B2EE1}" srcOrd="5" destOrd="0" parTransId="{836FA029-4D56-4AB1-AC16-A7114E7237EC}" sibTransId="{51B48B4C-3806-46DB-AE1B-91E2B9A56461}"/>
    <dgm:cxn modelId="{833C668A-A063-42AB-B32B-5D3481E97116}" type="presOf" srcId="{CD6726B1-0394-427D-B4E6-485137DEEEA5}" destId="{4A224136-4ECB-4C5A-A968-6165E12C4804}" srcOrd="0" destOrd="0" presId="urn:microsoft.com/office/officeart/2005/8/layout/orgChart1"/>
    <dgm:cxn modelId="{1C86548A-D129-4FA2-B573-9795EF61B076}" srcId="{CD6726B1-0394-427D-B4E6-485137DEEEA5}" destId="{B7922773-CF15-45D7-AAA3-E6AD79151D55}" srcOrd="1" destOrd="0" parTransId="{9D03BC38-F2A4-4269-8471-EC66551E0621}" sibTransId="{1B4ED233-594B-4B70-B8EE-3020643F3DA8}"/>
    <dgm:cxn modelId="{33BEE090-70DE-42EA-A5B6-111BA69D979A}" type="presOf" srcId="{2E2D3F9E-4824-42B6-B2FB-BB18A7B2CAE1}" destId="{D43D8D15-6F90-4218-A979-BB7AEDDBD787}" srcOrd="1" destOrd="0" presId="urn:microsoft.com/office/officeart/2005/8/layout/orgChart1"/>
    <dgm:cxn modelId="{98B5B79A-9A24-4DD8-8B28-0C0105F477E4}" type="presOf" srcId="{45DE5D5E-9316-49CC-885F-1D010E2582D9}" destId="{609DE709-5528-4D82-9A17-F541D3D1CCC9}" srcOrd="0" destOrd="0" presId="urn:microsoft.com/office/officeart/2005/8/layout/orgChart1"/>
    <dgm:cxn modelId="{98A51E9C-2163-4DCA-ACE1-DD53B145144D}" type="presOf" srcId="{FC67D4CF-3BC5-493B-B728-A71CD0ABC3F5}" destId="{62A9270A-60B4-4494-BCDD-90B86A660862}" srcOrd="1" destOrd="0" presId="urn:microsoft.com/office/officeart/2005/8/layout/orgChart1"/>
    <dgm:cxn modelId="{69AEAB9C-05F3-4E99-B41E-C570181DF1C7}" type="presOf" srcId="{F98BEF34-F789-4F2A-B55D-0F1689F872D8}" destId="{B2D58103-1983-4791-9C99-54BD2BC431E2}" srcOrd="0" destOrd="0" presId="urn:microsoft.com/office/officeart/2005/8/layout/orgChart1"/>
    <dgm:cxn modelId="{B3C1D39E-1F0B-4C8C-9455-F423AF340F3F}" srcId="{E9C149B5-F50F-4069-8992-B54735C2527D}" destId="{D263F044-2085-4393-9C94-C44CFD4DE3A3}" srcOrd="0" destOrd="0" parTransId="{AA039E32-86FB-4570-A933-FB63B7115CFB}" sibTransId="{082346A9-A689-4D3D-A96E-2E4ED16F8024}"/>
    <dgm:cxn modelId="{6588EA9F-E5DF-4E0A-BC45-667C19E05C48}" type="presOf" srcId="{743C3E16-07E2-4CC2-8963-B502FFE43352}" destId="{690B8811-1B93-4C95-9FF3-EFCF17B57242}" srcOrd="1" destOrd="0" presId="urn:microsoft.com/office/officeart/2005/8/layout/orgChart1"/>
    <dgm:cxn modelId="{CA7281A0-50D9-43F3-BF56-9EC031FBC5B1}" srcId="{7C1685B3-8A29-46A4-8521-037FB1351642}" destId="{1D0BC652-07CD-4CB3-9613-05683BE3A6CA}" srcOrd="1" destOrd="0" parTransId="{D30059A8-7C80-4D5F-A2A5-74B2AABF87F3}" sibTransId="{A34DB56B-29E1-4F15-BC1F-0303480869B9}"/>
    <dgm:cxn modelId="{61A1B7A4-61B4-4D9B-847A-48DC213D1FFF}" srcId="{CD6726B1-0394-427D-B4E6-485137DEEEA5}" destId="{EF21B7D6-BF84-432C-89F1-820AC4D2064D}" srcOrd="0" destOrd="0" parTransId="{73CAEAB1-9562-4327-A7B4-DF390F9BEBF8}" sibTransId="{9356B2D2-A8A4-4CF9-B249-0CDD927E0B74}"/>
    <dgm:cxn modelId="{D3EE14A6-84D3-4A9C-9AAA-14B1FDCA4ACC}" srcId="{2E2D3F9E-4824-42B6-B2FB-BB18A7B2CAE1}" destId="{3719286C-CE37-4839-8E90-242AB1E7FF51}" srcOrd="0" destOrd="0" parTransId="{DEE0D1F5-DD37-46CD-90A9-BF8DBCF21E49}" sibTransId="{8F4DA3F1-7AC5-441C-B7DF-06B5214B17F5}"/>
    <dgm:cxn modelId="{B1A3ACA7-1563-4BCD-87E3-DBB59E7EB988}" type="presOf" srcId="{FC67D4CF-3BC5-493B-B728-A71CD0ABC3F5}" destId="{18FB4536-1CB2-4D9E-949D-36371CDFDA61}" srcOrd="0" destOrd="0" presId="urn:microsoft.com/office/officeart/2005/8/layout/orgChart1"/>
    <dgm:cxn modelId="{AD2B42A8-35FD-4108-B3DE-47A2442D7A5C}" type="presOf" srcId="{A7BD4BDD-73D6-481D-AB77-1D9946571196}" destId="{6838C541-4FAF-497C-8BBB-BCCEE7F8C67C}" srcOrd="0" destOrd="0" presId="urn:microsoft.com/office/officeart/2005/8/layout/orgChart1"/>
    <dgm:cxn modelId="{C70B03AE-0E36-43A0-9066-50978283FF78}" type="presOf" srcId="{5DBF045D-9D96-4331-9347-FC43D3F64C68}" destId="{64335E8D-E242-4EFE-A086-344F286F5E0B}" srcOrd="0" destOrd="0" presId="urn:microsoft.com/office/officeart/2005/8/layout/orgChart1"/>
    <dgm:cxn modelId="{02B059AF-F058-40B3-B13B-A61EB1701917}" type="presOf" srcId="{C2016883-9D03-46E9-BE40-0480C2D2197A}" destId="{31729BB1-9298-48F7-B0C1-6B54C0B2E091}" srcOrd="0" destOrd="0" presId="urn:microsoft.com/office/officeart/2005/8/layout/orgChart1"/>
    <dgm:cxn modelId="{CEC152B1-2AE4-499E-A91C-1C52BDE74598}" type="presOf" srcId="{D263F044-2085-4393-9C94-C44CFD4DE3A3}" destId="{C90A8433-1BAF-45C4-B51D-0D41B31BF406}" srcOrd="1" destOrd="0" presId="urn:microsoft.com/office/officeart/2005/8/layout/orgChart1"/>
    <dgm:cxn modelId="{17592FB2-3861-4189-975F-98ED249B09D0}" type="presOf" srcId="{07102FF0-221D-4D2A-98D5-ED1D1192B556}" destId="{5EA2C849-24BE-47E2-86E8-4034FEF430ED}" srcOrd="0" destOrd="0" presId="urn:microsoft.com/office/officeart/2005/8/layout/orgChart1"/>
    <dgm:cxn modelId="{A528CFB9-34BF-412F-B1C7-4119750BAE5F}" type="presOf" srcId="{7D131031-77F8-4986-A9DB-E0618C17E6CA}" destId="{AF8B2F3D-5587-4DCB-9FD9-E40AAB980653}" srcOrd="0" destOrd="0" presId="urn:microsoft.com/office/officeart/2005/8/layout/orgChart1"/>
    <dgm:cxn modelId="{B93235BA-0CF3-45B6-B761-1882B3248137}" srcId="{E7049362-6632-4EFA-BDC7-0C0D5F6234A2}" destId="{5DBF045D-9D96-4331-9347-FC43D3F64C68}" srcOrd="2" destOrd="0" parTransId="{7EFD9FBE-6F9C-4F08-BD51-A8CB48CBBED0}" sibTransId="{479F9811-1561-4DF4-AA23-AB46CAA9A531}"/>
    <dgm:cxn modelId="{6F4E7CBE-190E-44B8-AB54-DFE39FD0676E}" srcId="{99285DB5-3BAE-45B9-A0EA-A0A6BA3B2EE1}" destId="{45DE5D5E-9316-49CC-885F-1D010E2582D9}" srcOrd="1" destOrd="0" parTransId="{B1A604E0-58FB-4C8C-859F-97AC895664AA}" sibTransId="{3EDC9340-3C7A-43BA-B29E-C522FA6E2003}"/>
    <dgm:cxn modelId="{AF2BF3C4-D705-4BDE-834F-59D3DDD3CB50}" type="presOf" srcId="{E7049362-6632-4EFA-BDC7-0C0D5F6234A2}" destId="{11CA3BD8-EC37-45FB-A5E7-D707A46CBA94}" srcOrd="1" destOrd="0" presId="urn:microsoft.com/office/officeart/2005/8/layout/orgChart1"/>
    <dgm:cxn modelId="{CBA1FAC4-842E-4004-B5A8-66B2EBD63CF7}" type="presOf" srcId="{F637930B-DFA7-4005-A498-59C6731CEC5C}" destId="{2685C8A2-0C28-432B-BB70-6F97F09DB28A}" srcOrd="0" destOrd="0" presId="urn:microsoft.com/office/officeart/2005/8/layout/orgChart1"/>
    <dgm:cxn modelId="{E4D69DCE-C0E8-42ED-8588-9D161E7CC2FA}" type="presOf" srcId="{E9C149B5-F50F-4069-8992-B54735C2527D}" destId="{405418CA-9728-49BB-BC66-AFD3CD347615}" srcOrd="0" destOrd="0" presId="urn:microsoft.com/office/officeart/2005/8/layout/orgChart1"/>
    <dgm:cxn modelId="{37524ED0-B218-455C-8160-2A2AB6749601}" type="presOf" srcId="{3218CBF8-1751-4497-A6BC-5098F303BB25}" destId="{020F6B62-64D8-4A50-A676-3D95AD35BE10}" srcOrd="1" destOrd="0" presId="urn:microsoft.com/office/officeart/2005/8/layout/orgChart1"/>
    <dgm:cxn modelId="{EC2A8AD4-33A2-47FE-9CF0-A93950B430FF}" type="presOf" srcId="{C2016883-9D03-46E9-BE40-0480C2D2197A}" destId="{EFCC4AB6-E86E-48A3-910D-04EB1E5EA4E8}" srcOrd="1" destOrd="0" presId="urn:microsoft.com/office/officeart/2005/8/layout/orgChart1"/>
    <dgm:cxn modelId="{6D188ED9-B010-495F-8A5A-8693729A988A}" srcId="{7C1685B3-8A29-46A4-8521-037FB1351642}" destId="{2E2D3F9E-4824-42B6-B2FB-BB18A7B2CAE1}" srcOrd="4" destOrd="0" parTransId="{FD7879C9-0C94-40DC-A951-718BA7B40286}" sibTransId="{4623B065-A159-42EA-8286-EB897D1630F6}"/>
    <dgm:cxn modelId="{0C39DED9-9CAE-4C90-988C-074A9ECAE88A}" type="presOf" srcId="{D263F044-2085-4393-9C94-C44CFD4DE3A3}" destId="{0C3DCE1F-57D8-4253-B498-DBC0F6451C13}" srcOrd="0" destOrd="0" presId="urn:microsoft.com/office/officeart/2005/8/layout/orgChart1"/>
    <dgm:cxn modelId="{091802DA-85A4-4141-8169-15EC4A3C19F9}" srcId="{E7049362-6632-4EFA-BDC7-0C0D5F6234A2}" destId="{CA5DB158-14CC-4923-82BE-E45359D18906}" srcOrd="1" destOrd="0" parTransId="{FA89C999-89A7-4541-8B12-B1CC644AB5FA}" sibTransId="{3F8B6A71-95F4-4E33-9851-130100DB7661}"/>
    <dgm:cxn modelId="{F1C688DC-49E9-4593-B4B3-26E84DB674D1}" srcId="{7C1685B3-8A29-46A4-8521-037FB1351642}" destId="{E7049362-6632-4EFA-BDC7-0C0D5F6234A2}" srcOrd="0" destOrd="0" parTransId="{07102FF0-221D-4D2A-98D5-ED1D1192B556}" sibTransId="{A5D4BDE6-586E-4553-9451-85C5A3FB4B07}"/>
    <dgm:cxn modelId="{08178AE0-95D4-42C9-B713-47A30AE4C033}" type="presOf" srcId="{1D0BC652-07CD-4CB3-9613-05683BE3A6CA}" destId="{7DEC6D99-4867-43CD-9718-09168F65FF42}" srcOrd="0" destOrd="0" presId="urn:microsoft.com/office/officeart/2005/8/layout/orgChart1"/>
    <dgm:cxn modelId="{26186BE1-6C46-43C3-9F9E-87D1F61271FD}" type="presOf" srcId="{41BAA77E-9E4D-46AD-B10F-7BB22BD27B5B}" destId="{CCBF8C21-6157-4101-A4FF-FDF228542A0A}" srcOrd="0" destOrd="0" presId="urn:microsoft.com/office/officeart/2005/8/layout/orgChart1"/>
    <dgm:cxn modelId="{990BDDE6-EB6E-4A24-B0D6-FBC0C0D0EB8E}" type="presOf" srcId="{F075BD53-60E8-4B97-AB26-F5962A7A85CD}" destId="{08FE7045-0F58-4840-852C-E73DE0B246A0}" srcOrd="1" destOrd="0" presId="urn:microsoft.com/office/officeart/2005/8/layout/orgChart1"/>
    <dgm:cxn modelId="{6AEFBBE8-CB87-40FB-8A04-51DAAE8B1AE1}" type="presOf" srcId="{9DC529E4-D778-4364-9554-CAC9E48F1D33}" destId="{C1B5C58F-51E1-4D3E-8DC9-FBEDC9E3EFD3}" srcOrd="0" destOrd="0" presId="urn:microsoft.com/office/officeart/2005/8/layout/orgChart1"/>
    <dgm:cxn modelId="{F8B622E9-267E-4B8A-857C-EB2157DC816A}" type="presOf" srcId="{45DE5D5E-9316-49CC-885F-1D010E2582D9}" destId="{DB187438-6471-4646-8459-D1289888DD8D}" srcOrd="1" destOrd="0" presId="urn:microsoft.com/office/officeart/2005/8/layout/orgChart1"/>
    <dgm:cxn modelId="{B1A5BFE9-78D5-40DC-858F-E03C94677707}" type="presOf" srcId="{3719286C-CE37-4839-8E90-242AB1E7FF51}" destId="{B488AF8F-3260-4641-9C18-E803857F85A1}" srcOrd="1" destOrd="0" presId="urn:microsoft.com/office/officeart/2005/8/layout/orgChart1"/>
    <dgm:cxn modelId="{7AB009F0-37C8-414B-9220-E13DA1D37D51}" type="presOf" srcId="{4E3DD375-8B20-4D5D-9DF1-386DC5790B4E}" destId="{B154F901-F1E6-4D4C-A4A5-39458E0D1FBD}" srcOrd="1" destOrd="0" presId="urn:microsoft.com/office/officeart/2005/8/layout/orgChart1"/>
    <dgm:cxn modelId="{391287F5-04CA-4407-9895-F34EC8620D98}" type="presOf" srcId="{99285DB5-3BAE-45B9-A0EA-A0A6BA3B2EE1}" destId="{BBBF44EA-EFC7-4E61-8E08-33658653A69E}" srcOrd="1" destOrd="0" presId="urn:microsoft.com/office/officeart/2005/8/layout/orgChart1"/>
    <dgm:cxn modelId="{2785CFF5-E5C0-4393-B303-8C783D726650}" srcId="{2F29310B-3A39-4DC5-B605-CF001EB345AB}" destId="{7C1685B3-8A29-46A4-8521-037FB1351642}" srcOrd="0" destOrd="0" parTransId="{9EA1DBE3-9599-4C21-BEDE-025952DA1563}" sibTransId="{8548B310-1149-4802-A2C1-2F1DC29905C3}"/>
    <dgm:cxn modelId="{600AF4FD-04FC-4E8D-AD3E-99CC39A83D56}" type="presOf" srcId="{92B0C623-17B7-45E2-89B4-616A8FC07D8D}" destId="{816DB4A6-C06A-4333-A731-6A3FCD17640C}" srcOrd="0" destOrd="0" presId="urn:microsoft.com/office/officeart/2005/8/layout/orgChart1"/>
    <dgm:cxn modelId="{108F1D20-C1CC-41E6-9C56-F6D14CC1925F}" type="presParOf" srcId="{AD7D04F6-BFE6-430C-9279-322DF4D0DAB6}" destId="{0617472A-B092-4ABC-B013-973C627F481C}" srcOrd="0" destOrd="0" presId="urn:microsoft.com/office/officeart/2005/8/layout/orgChart1"/>
    <dgm:cxn modelId="{5304B3BF-BF06-4C91-A624-BE9AAD43A55A}" type="presParOf" srcId="{0617472A-B092-4ABC-B013-973C627F481C}" destId="{3989BD80-81A5-4527-A642-62E2481EBD63}" srcOrd="0" destOrd="0" presId="urn:microsoft.com/office/officeart/2005/8/layout/orgChart1"/>
    <dgm:cxn modelId="{6DC0CCD9-8C4F-42A2-A917-E706A5A1C89A}" type="presParOf" srcId="{3989BD80-81A5-4527-A642-62E2481EBD63}" destId="{67E44E27-253C-46E5-A870-B210C3B8F2D1}" srcOrd="0" destOrd="0" presId="urn:microsoft.com/office/officeart/2005/8/layout/orgChart1"/>
    <dgm:cxn modelId="{0F853892-22A7-433A-A566-1427ADC1131A}" type="presParOf" srcId="{3989BD80-81A5-4527-A642-62E2481EBD63}" destId="{3640C131-6A93-4A72-8C9F-AD02C01B6802}" srcOrd="1" destOrd="0" presId="urn:microsoft.com/office/officeart/2005/8/layout/orgChart1"/>
    <dgm:cxn modelId="{6F98ABCA-782F-40CA-B992-FFABEB32DBAC}" type="presParOf" srcId="{0617472A-B092-4ABC-B013-973C627F481C}" destId="{BD496EE1-2415-4640-909B-59B540FA79D0}" srcOrd="1" destOrd="0" presId="urn:microsoft.com/office/officeart/2005/8/layout/orgChart1"/>
    <dgm:cxn modelId="{3DFACEFB-D505-4579-B433-D3AA49F42961}" type="presParOf" srcId="{BD496EE1-2415-4640-909B-59B540FA79D0}" destId="{5EA2C849-24BE-47E2-86E8-4034FEF430ED}" srcOrd="0" destOrd="0" presId="urn:microsoft.com/office/officeart/2005/8/layout/orgChart1"/>
    <dgm:cxn modelId="{62E33370-8171-42E7-955E-8858CF5DEE3E}" type="presParOf" srcId="{BD496EE1-2415-4640-909B-59B540FA79D0}" destId="{62B8888A-C89B-4FA7-BFFB-DA99D8309BC4}" srcOrd="1" destOrd="0" presId="urn:microsoft.com/office/officeart/2005/8/layout/orgChart1"/>
    <dgm:cxn modelId="{A1E71F97-EC0C-4361-A333-695D5B4EE94D}" type="presParOf" srcId="{62B8888A-C89B-4FA7-BFFB-DA99D8309BC4}" destId="{25AFF82C-86BC-41EB-BE6F-CFFEC129A4E0}" srcOrd="0" destOrd="0" presId="urn:microsoft.com/office/officeart/2005/8/layout/orgChart1"/>
    <dgm:cxn modelId="{6854E91A-866A-41E2-AD4E-D45BB85FF9AE}" type="presParOf" srcId="{25AFF82C-86BC-41EB-BE6F-CFFEC129A4E0}" destId="{3BE6AE69-B73B-4B7F-B465-9AB881019291}" srcOrd="0" destOrd="0" presId="urn:microsoft.com/office/officeart/2005/8/layout/orgChart1"/>
    <dgm:cxn modelId="{231CAE0F-E54F-4D4E-8730-007E3A8F0A9D}" type="presParOf" srcId="{25AFF82C-86BC-41EB-BE6F-CFFEC129A4E0}" destId="{11CA3BD8-EC37-45FB-A5E7-D707A46CBA94}" srcOrd="1" destOrd="0" presId="urn:microsoft.com/office/officeart/2005/8/layout/orgChart1"/>
    <dgm:cxn modelId="{4BE077EA-9FDB-4FA8-B3D3-AB092D4CEFE1}" type="presParOf" srcId="{62B8888A-C89B-4FA7-BFFB-DA99D8309BC4}" destId="{4E6486B0-A3A4-4E75-BDEA-0E71FFB4ED9A}" srcOrd="1" destOrd="0" presId="urn:microsoft.com/office/officeart/2005/8/layout/orgChart1"/>
    <dgm:cxn modelId="{EADA8F72-D109-4012-BD12-564A63F2C6FF}" type="presParOf" srcId="{4E6486B0-A3A4-4E75-BDEA-0E71FFB4ED9A}" destId="{8B68F563-BE5F-4CB6-8887-38EB8428366A}" srcOrd="0" destOrd="0" presId="urn:microsoft.com/office/officeart/2005/8/layout/orgChart1"/>
    <dgm:cxn modelId="{D452A738-B254-470B-A46C-C9AEDBD2659B}" type="presParOf" srcId="{4E6486B0-A3A4-4E75-BDEA-0E71FFB4ED9A}" destId="{5DCB0ED1-C85E-4C82-BF1A-43D34B49F349}" srcOrd="1" destOrd="0" presId="urn:microsoft.com/office/officeart/2005/8/layout/orgChart1"/>
    <dgm:cxn modelId="{05AF3602-C024-49C0-8B41-9323D581FA99}" type="presParOf" srcId="{5DCB0ED1-C85E-4C82-BF1A-43D34B49F349}" destId="{DF6161FD-DE22-45BE-A813-4B2A9D2119A6}" srcOrd="0" destOrd="0" presId="urn:microsoft.com/office/officeart/2005/8/layout/orgChart1"/>
    <dgm:cxn modelId="{7DF0E32D-BC6A-4D0B-9153-D7B396801563}" type="presParOf" srcId="{DF6161FD-DE22-45BE-A813-4B2A9D2119A6}" destId="{18FB4536-1CB2-4D9E-949D-36371CDFDA61}" srcOrd="0" destOrd="0" presId="urn:microsoft.com/office/officeart/2005/8/layout/orgChart1"/>
    <dgm:cxn modelId="{1336D3FD-9F1D-4E48-B58C-2E2C4C552167}" type="presParOf" srcId="{DF6161FD-DE22-45BE-A813-4B2A9D2119A6}" destId="{62A9270A-60B4-4494-BCDD-90B86A660862}" srcOrd="1" destOrd="0" presId="urn:microsoft.com/office/officeart/2005/8/layout/orgChart1"/>
    <dgm:cxn modelId="{AC8D7129-E691-4F83-9934-77EF3494E86D}" type="presParOf" srcId="{5DCB0ED1-C85E-4C82-BF1A-43D34B49F349}" destId="{21929B96-C5C7-4A5E-8B1B-1AACB0DEA749}" srcOrd="1" destOrd="0" presId="urn:microsoft.com/office/officeart/2005/8/layout/orgChart1"/>
    <dgm:cxn modelId="{45812D72-F1CB-4BA3-805C-ECC751330B83}" type="presParOf" srcId="{5DCB0ED1-C85E-4C82-BF1A-43D34B49F349}" destId="{92EC118C-B1A0-47F9-A0CA-897E619004A8}" srcOrd="2" destOrd="0" presId="urn:microsoft.com/office/officeart/2005/8/layout/orgChart1"/>
    <dgm:cxn modelId="{06F19B60-5E30-45A0-9CFE-EBCF70D79095}" type="presParOf" srcId="{4E6486B0-A3A4-4E75-BDEA-0E71FFB4ED9A}" destId="{9CDABD5E-789C-4240-8449-843BB73AAC24}" srcOrd="2" destOrd="0" presId="urn:microsoft.com/office/officeart/2005/8/layout/orgChart1"/>
    <dgm:cxn modelId="{2008310D-CD14-4BAD-9885-76DBF816521B}" type="presParOf" srcId="{4E6486B0-A3A4-4E75-BDEA-0E71FFB4ED9A}" destId="{A14068FF-2726-43E3-B099-C3F0C8B01094}" srcOrd="3" destOrd="0" presId="urn:microsoft.com/office/officeart/2005/8/layout/orgChart1"/>
    <dgm:cxn modelId="{8A0BB178-7A3D-43D1-8F9F-CBDC0FF69558}" type="presParOf" srcId="{A14068FF-2726-43E3-B099-C3F0C8B01094}" destId="{3FAEF4FC-1793-41CE-98E9-51A9056B310A}" srcOrd="0" destOrd="0" presId="urn:microsoft.com/office/officeart/2005/8/layout/orgChart1"/>
    <dgm:cxn modelId="{306F47C3-1CC1-4359-9BC8-A536DA1115A5}" type="presParOf" srcId="{3FAEF4FC-1793-41CE-98E9-51A9056B310A}" destId="{56845879-19FC-481F-888F-97327C9848A2}" srcOrd="0" destOrd="0" presId="urn:microsoft.com/office/officeart/2005/8/layout/orgChart1"/>
    <dgm:cxn modelId="{96B38442-7621-4B45-9073-B6550E5F4741}" type="presParOf" srcId="{3FAEF4FC-1793-41CE-98E9-51A9056B310A}" destId="{F41DE4AF-AC67-4266-8CA4-40435E7659ED}" srcOrd="1" destOrd="0" presId="urn:microsoft.com/office/officeart/2005/8/layout/orgChart1"/>
    <dgm:cxn modelId="{7AFA61CC-CCDA-4F04-B6B8-B993FBFE3C5D}" type="presParOf" srcId="{A14068FF-2726-43E3-B099-C3F0C8B01094}" destId="{CC533B4A-15A4-46BA-B5F1-5F4719711BF3}" srcOrd="1" destOrd="0" presId="urn:microsoft.com/office/officeart/2005/8/layout/orgChart1"/>
    <dgm:cxn modelId="{A4BB14CC-9C58-4DEB-A54C-7CA71F614251}" type="presParOf" srcId="{A14068FF-2726-43E3-B099-C3F0C8B01094}" destId="{9CC30CDB-9A08-4E98-B303-16A116EB6A1D}" srcOrd="2" destOrd="0" presId="urn:microsoft.com/office/officeart/2005/8/layout/orgChart1"/>
    <dgm:cxn modelId="{67CF54F2-D786-438F-90CD-A47701B14151}" type="presParOf" srcId="{4E6486B0-A3A4-4E75-BDEA-0E71FFB4ED9A}" destId="{CDD36472-64B6-4FDA-B557-D52F5C5B276C}" srcOrd="4" destOrd="0" presId="urn:microsoft.com/office/officeart/2005/8/layout/orgChart1"/>
    <dgm:cxn modelId="{53407864-AE67-437C-B7F8-11179BE4CEA0}" type="presParOf" srcId="{4E6486B0-A3A4-4E75-BDEA-0E71FFB4ED9A}" destId="{B1B86835-2FDE-46E5-A861-D40953AD75F7}" srcOrd="5" destOrd="0" presId="urn:microsoft.com/office/officeart/2005/8/layout/orgChart1"/>
    <dgm:cxn modelId="{BBB61CCA-F7DA-44C8-82BD-E32A869B274F}" type="presParOf" srcId="{B1B86835-2FDE-46E5-A861-D40953AD75F7}" destId="{7BB526FB-EA9C-4F73-A800-7F459BA21231}" srcOrd="0" destOrd="0" presId="urn:microsoft.com/office/officeart/2005/8/layout/orgChart1"/>
    <dgm:cxn modelId="{05863FB2-7B4A-4736-BA25-067AC225EE62}" type="presParOf" srcId="{7BB526FB-EA9C-4F73-A800-7F459BA21231}" destId="{64335E8D-E242-4EFE-A086-344F286F5E0B}" srcOrd="0" destOrd="0" presId="urn:microsoft.com/office/officeart/2005/8/layout/orgChart1"/>
    <dgm:cxn modelId="{5578C256-A525-4599-B5CD-C63A66CDB2B6}" type="presParOf" srcId="{7BB526FB-EA9C-4F73-A800-7F459BA21231}" destId="{9C28E162-DAC3-4FE1-978E-5281819016FF}" srcOrd="1" destOrd="0" presId="urn:microsoft.com/office/officeart/2005/8/layout/orgChart1"/>
    <dgm:cxn modelId="{2A7A2434-702A-4D0D-8F03-9FA346E24048}" type="presParOf" srcId="{B1B86835-2FDE-46E5-A861-D40953AD75F7}" destId="{3FF90B3B-7851-4AF2-BDEF-3091BB17A7CF}" srcOrd="1" destOrd="0" presId="urn:microsoft.com/office/officeart/2005/8/layout/orgChart1"/>
    <dgm:cxn modelId="{98302AA4-3EBF-434D-BF6B-276C96E50E33}" type="presParOf" srcId="{B1B86835-2FDE-46E5-A861-D40953AD75F7}" destId="{2AE216F2-E875-4D07-A907-737C0AC2DF9E}" srcOrd="2" destOrd="0" presId="urn:microsoft.com/office/officeart/2005/8/layout/orgChart1"/>
    <dgm:cxn modelId="{0D3E0B92-6AB0-400E-AFC2-35E68528761B}" type="presParOf" srcId="{62B8888A-C89B-4FA7-BFFB-DA99D8309BC4}" destId="{B0F2D649-88C0-4834-AE8D-CE3E71256199}" srcOrd="2" destOrd="0" presId="urn:microsoft.com/office/officeart/2005/8/layout/orgChart1"/>
    <dgm:cxn modelId="{B66A825B-E834-42F1-B682-1321E568907D}" type="presParOf" srcId="{BD496EE1-2415-4640-909B-59B540FA79D0}" destId="{CCA9AB95-382C-4F41-A3B4-8D04738EF974}" srcOrd="2" destOrd="0" presId="urn:microsoft.com/office/officeart/2005/8/layout/orgChart1"/>
    <dgm:cxn modelId="{7FF8CF1D-5FD2-42F2-BEA1-E4F4BDC6E2E7}" type="presParOf" srcId="{BD496EE1-2415-4640-909B-59B540FA79D0}" destId="{6339D029-ED70-4C61-ABF8-B620A28E6232}" srcOrd="3" destOrd="0" presId="urn:microsoft.com/office/officeart/2005/8/layout/orgChart1"/>
    <dgm:cxn modelId="{13BF6F99-B674-4452-A6FC-C64FBAB9166A}" type="presParOf" srcId="{6339D029-ED70-4C61-ABF8-B620A28E6232}" destId="{17452D06-D610-45F5-8F7C-0BA0A9A81C73}" srcOrd="0" destOrd="0" presId="urn:microsoft.com/office/officeart/2005/8/layout/orgChart1"/>
    <dgm:cxn modelId="{4415D85A-1AB1-4E67-B33F-40F075E0A100}" type="presParOf" srcId="{17452D06-D610-45F5-8F7C-0BA0A9A81C73}" destId="{7DEC6D99-4867-43CD-9718-09168F65FF42}" srcOrd="0" destOrd="0" presId="urn:microsoft.com/office/officeart/2005/8/layout/orgChart1"/>
    <dgm:cxn modelId="{BD5196D5-E364-48D6-BB01-78EF81D5D52A}" type="presParOf" srcId="{17452D06-D610-45F5-8F7C-0BA0A9A81C73}" destId="{C847F184-52A2-4451-9601-98837E0C2930}" srcOrd="1" destOrd="0" presId="urn:microsoft.com/office/officeart/2005/8/layout/orgChart1"/>
    <dgm:cxn modelId="{4D261998-A163-4260-A4CD-9385173433A6}" type="presParOf" srcId="{6339D029-ED70-4C61-ABF8-B620A28E6232}" destId="{08FF7508-BD85-4020-BF31-26019EC3E6F0}" srcOrd="1" destOrd="0" presId="urn:microsoft.com/office/officeart/2005/8/layout/orgChart1"/>
    <dgm:cxn modelId="{AA34991D-15F0-435D-A2EE-EA1716DF2CE9}" type="presParOf" srcId="{08FF7508-BD85-4020-BF31-26019EC3E6F0}" destId="{0485E041-0B32-4F27-B7AD-52BB6C1B8AF1}" srcOrd="0" destOrd="0" presId="urn:microsoft.com/office/officeart/2005/8/layout/orgChart1"/>
    <dgm:cxn modelId="{A21D4D39-9116-403C-849B-B59E1627669A}" type="presParOf" srcId="{08FF7508-BD85-4020-BF31-26019EC3E6F0}" destId="{7095792F-A547-444F-9AC7-A339FB36A29E}" srcOrd="1" destOrd="0" presId="urn:microsoft.com/office/officeart/2005/8/layout/orgChart1"/>
    <dgm:cxn modelId="{31AD97BD-4540-41EE-BDA3-68D2D2E24459}" type="presParOf" srcId="{7095792F-A547-444F-9AC7-A339FB36A29E}" destId="{007DFCB1-7043-4019-843B-3F2FA492E3A4}" srcOrd="0" destOrd="0" presId="urn:microsoft.com/office/officeart/2005/8/layout/orgChart1"/>
    <dgm:cxn modelId="{255310F5-0532-4F60-99FD-A3525DA40509}" type="presParOf" srcId="{007DFCB1-7043-4019-843B-3F2FA492E3A4}" destId="{FC83AE75-6D9B-4986-BB42-193A1D706FFB}" srcOrd="0" destOrd="0" presId="urn:microsoft.com/office/officeart/2005/8/layout/orgChart1"/>
    <dgm:cxn modelId="{F727CE58-B01D-4CB2-A64F-AAD0C6184D19}" type="presParOf" srcId="{007DFCB1-7043-4019-843B-3F2FA492E3A4}" destId="{2334DBB0-5187-469A-8B3B-DD8FF5FCB584}" srcOrd="1" destOrd="0" presId="urn:microsoft.com/office/officeart/2005/8/layout/orgChart1"/>
    <dgm:cxn modelId="{D76D7FB3-EFE6-44D0-B274-BDD9B198CFB3}" type="presParOf" srcId="{7095792F-A547-444F-9AC7-A339FB36A29E}" destId="{65B863CA-9401-40CC-86A6-63A45C6CE479}" srcOrd="1" destOrd="0" presId="urn:microsoft.com/office/officeart/2005/8/layout/orgChart1"/>
    <dgm:cxn modelId="{8398ECB3-B12F-47F3-A1AA-ADCF4652DD48}" type="presParOf" srcId="{7095792F-A547-444F-9AC7-A339FB36A29E}" destId="{D0F0F6B6-58F3-4734-B3F2-D4A2C8F18036}" srcOrd="2" destOrd="0" presId="urn:microsoft.com/office/officeart/2005/8/layout/orgChart1"/>
    <dgm:cxn modelId="{C2B73C64-400A-4F94-9E2E-D131AA9DE191}" type="presParOf" srcId="{08FF7508-BD85-4020-BF31-26019EC3E6F0}" destId="{C1B5C58F-51E1-4D3E-8DC9-FBEDC9E3EFD3}" srcOrd="2" destOrd="0" presId="urn:microsoft.com/office/officeart/2005/8/layout/orgChart1"/>
    <dgm:cxn modelId="{8ADC0073-0951-4AD2-AA02-BAD6E52B4C04}" type="presParOf" srcId="{08FF7508-BD85-4020-BF31-26019EC3E6F0}" destId="{854B7FAE-2F49-48A4-B46C-E44B49470435}" srcOrd="3" destOrd="0" presId="urn:microsoft.com/office/officeart/2005/8/layout/orgChart1"/>
    <dgm:cxn modelId="{13D0B236-6C69-4E32-BE5E-6F82F3C3AB40}" type="presParOf" srcId="{854B7FAE-2F49-48A4-B46C-E44B49470435}" destId="{4547D615-3EA2-4EDA-92CE-01E8194135A7}" srcOrd="0" destOrd="0" presId="urn:microsoft.com/office/officeart/2005/8/layout/orgChart1"/>
    <dgm:cxn modelId="{6DD9C99C-F376-42F3-BD57-A1D26B97DB2D}" type="presParOf" srcId="{4547D615-3EA2-4EDA-92CE-01E8194135A7}" destId="{A3C1E16D-114E-480D-8E34-6E19048634BE}" srcOrd="0" destOrd="0" presId="urn:microsoft.com/office/officeart/2005/8/layout/orgChart1"/>
    <dgm:cxn modelId="{5FFA4E65-E729-48EE-BE7A-3AE973FA8D49}" type="presParOf" srcId="{4547D615-3EA2-4EDA-92CE-01E8194135A7}" destId="{08FE7045-0F58-4840-852C-E73DE0B246A0}" srcOrd="1" destOrd="0" presId="urn:microsoft.com/office/officeart/2005/8/layout/orgChart1"/>
    <dgm:cxn modelId="{08BC1CC3-612F-48A1-9A8C-A2824BA47BDC}" type="presParOf" srcId="{854B7FAE-2F49-48A4-B46C-E44B49470435}" destId="{A11AE504-6C3B-4CCC-A3C0-E7F88C611F07}" srcOrd="1" destOrd="0" presId="urn:microsoft.com/office/officeart/2005/8/layout/orgChart1"/>
    <dgm:cxn modelId="{BBA3A559-1782-40CC-B947-E6A2C3C61A68}" type="presParOf" srcId="{854B7FAE-2F49-48A4-B46C-E44B49470435}" destId="{9F79A081-2EFE-4B69-B1B6-983DF56D6114}" srcOrd="2" destOrd="0" presId="urn:microsoft.com/office/officeart/2005/8/layout/orgChart1"/>
    <dgm:cxn modelId="{70FD7335-D190-4173-8B33-1E06169D4D63}" type="presParOf" srcId="{6339D029-ED70-4C61-ABF8-B620A28E6232}" destId="{2ADF31D8-F6B6-4DFC-9FA9-309156ECE97B}" srcOrd="2" destOrd="0" presId="urn:microsoft.com/office/officeart/2005/8/layout/orgChart1"/>
    <dgm:cxn modelId="{32A356AD-6C58-4BB7-8AFA-55CAAA950B27}" type="presParOf" srcId="{BD496EE1-2415-4640-909B-59B540FA79D0}" destId="{2C425E0C-5156-4072-AD15-8DFC835FADCF}" srcOrd="4" destOrd="0" presId="urn:microsoft.com/office/officeart/2005/8/layout/orgChart1"/>
    <dgm:cxn modelId="{DDE741DA-8D2C-4E65-A77A-A1140F910F6C}" type="presParOf" srcId="{BD496EE1-2415-4640-909B-59B540FA79D0}" destId="{0959551E-5A4F-41D1-8C2C-DC52E09E9C44}" srcOrd="5" destOrd="0" presId="urn:microsoft.com/office/officeart/2005/8/layout/orgChart1"/>
    <dgm:cxn modelId="{B834DD43-9AC3-4BB5-9C3D-9B96C25EABC3}" type="presParOf" srcId="{0959551E-5A4F-41D1-8C2C-DC52E09E9C44}" destId="{0895D84B-BC05-4C47-A5D5-49A8A4FD418B}" srcOrd="0" destOrd="0" presId="urn:microsoft.com/office/officeart/2005/8/layout/orgChart1"/>
    <dgm:cxn modelId="{744A5247-A5AB-4E18-9C85-3C9E1BA1A308}" type="presParOf" srcId="{0895D84B-BC05-4C47-A5D5-49A8A4FD418B}" destId="{405418CA-9728-49BB-BC66-AFD3CD347615}" srcOrd="0" destOrd="0" presId="urn:microsoft.com/office/officeart/2005/8/layout/orgChart1"/>
    <dgm:cxn modelId="{5708C9DD-A25C-43C4-A389-78875AFD8ED9}" type="presParOf" srcId="{0895D84B-BC05-4C47-A5D5-49A8A4FD418B}" destId="{BCC740FA-E019-4F99-9239-80CF0D459C03}" srcOrd="1" destOrd="0" presId="urn:microsoft.com/office/officeart/2005/8/layout/orgChart1"/>
    <dgm:cxn modelId="{D140D2C2-E891-4633-AC1D-451922EF8CA7}" type="presParOf" srcId="{0959551E-5A4F-41D1-8C2C-DC52E09E9C44}" destId="{63C83AC8-A993-41DC-804E-A35A10EDCBE6}" srcOrd="1" destOrd="0" presId="urn:microsoft.com/office/officeart/2005/8/layout/orgChart1"/>
    <dgm:cxn modelId="{4140C906-6476-4487-B489-DAE1934E9ECE}" type="presParOf" srcId="{63C83AC8-A993-41DC-804E-A35A10EDCBE6}" destId="{E21BF3D3-537E-42E8-B30F-B3F3517C6938}" srcOrd="0" destOrd="0" presId="urn:microsoft.com/office/officeart/2005/8/layout/orgChart1"/>
    <dgm:cxn modelId="{CF5F7F23-996B-4046-9530-B3552F874EF1}" type="presParOf" srcId="{63C83AC8-A993-41DC-804E-A35A10EDCBE6}" destId="{60F93A17-BED0-42D5-9760-E2FF4D201A3C}" srcOrd="1" destOrd="0" presId="urn:microsoft.com/office/officeart/2005/8/layout/orgChart1"/>
    <dgm:cxn modelId="{1A1C9671-AD9D-4610-8DDE-79E3AD13D1D2}" type="presParOf" srcId="{60F93A17-BED0-42D5-9760-E2FF4D201A3C}" destId="{52749DBE-75A0-428D-A6BC-CD239991C593}" srcOrd="0" destOrd="0" presId="urn:microsoft.com/office/officeart/2005/8/layout/orgChart1"/>
    <dgm:cxn modelId="{A27FE600-7127-4C4F-A079-4EBEBED8456F}" type="presParOf" srcId="{52749DBE-75A0-428D-A6BC-CD239991C593}" destId="{0C3DCE1F-57D8-4253-B498-DBC0F6451C13}" srcOrd="0" destOrd="0" presId="urn:microsoft.com/office/officeart/2005/8/layout/orgChart1"/>
    <dgm:cxn modelId="{7A376483-B68B-47FC-850D-BE6CFC49BA09}" type="presParOf" srcId="{52749DBE-75A0-428D-A6BC-CD239991C593}" destId="{C90A8433-1BAF-45C4-B51D-0D41B31BF406}" srcOrd="1" destOrd="0" presId="urn:microsoft.com/office/officeart/2005/8/layout/orgChart1"/>
    <dgm:cxn modelId="{CE48EF36-75AB-4080-BEB2-BE3161FC31ED}" type="presParOf" srcId="{60F93A17-BED0-42D5-9760-E2FF4D201A3C}" destId="{17E1D1EB-9987-4086-B45B-BBA8C499D49B}" srcOrd="1" destOrd="0" presId="urn:microsoft.com/office/officeart/2005/8/layout/orgChart1"/>
    <dgm:cxn modelId="{1BD53A5E-6A33-4221-AFA8-7268608992E2}" type="presParOf" srcId="{60F93A17-BED0-42D5-9760-E2FF4D201A3C}" destId="{DDBA7CB4-D872-476A-8EA8-A173CDA93B65}" srcOrd="2" destOrd="0" presId="urn:microsoft.com/office/officeart/2005/8/layout/orgChart1"/>
    <dgm:cxn modelId="{8F371174-F729-4332-9781-E6285E05995A}" type="presParOf" srcId="{63C83AC8-A993-41DC-804E-A35A10EDCBE6}" destId="{DAC2E8DC-E1BB-4ADC-AAFB-720ACCE98A56}" srcOrd="2" destOrd="0" presId="urn:microsoft.com/office/officeart/2005/8/layout/orgChart1"/>
    <dgm:cxn modelId="{BD6D0476-3519-4B6F-A520-FF9ECD97740B}" type="presParOf" srcId="{63C83AC8-A993-41DC-804E-A35A10EDCBE6}" destId="{08300247-6D39-43C1-A43E-4250E0588D41}" srcOrd="3" destOrd="0" presId="urn:microsoft.com/office/officeart/2005/8/layout/orgChart1"/>
    <dgm:cxn modelId="{C2A1B3BB-B682-4EBC-9B07-6AE32CDFD558}" type="presParOf" srcId="{08300247-6D39-43C1-A43E-4250E0588D41}" destId="{BB80581A-F6B3-4DEB-A561-2D04EBCBA60D}" srcOrd="0" destOrd="0" presId="urn:microsoft.com/office/officeart/2005/8/layout/orgChart1"/>
    <dgm:cxn modelId="{68A22E9D-3B50-4819-9A0C-AEE4C32A8B1E}" type="presParOf" srcId="{BB80581A-F6B3-4DEB-A561-2D04EBCBA60D}" destId="{31729BB1-9298-48F7-B0C1-6B54C0B2E091}" srcOrd="0" destOrd="0" presId="urn:microsoft.com/office/officeart/2005/8/layout/orgChart1"/>
    <dgm:cxn modelId="{00234C7F-91BE-423A-918E-EE6B083C2485}" type="presParOf" srcId="{BB80581A-F6B3-4DEB-A561-2D04EBCBA60D}" destId="{EFCC4AB6-E86E-48A3-910D-04EB1E5EA4E8}" srcOrd="1" destOrd="0" presId="urn:microsoft.com/office/officeart/2005/8/layout/orgChart1"/>
    <dgm:cxn modelId="{28BD8F33-7D4F-4EC1-9A51-14BDFA306356}" type="presParOf" srcId="{08300247-6D39-43C1-A43E-4250E0588D41}" destId="{12B561DD-DB84-4286-97F6-6951F98FDEAF}" srcOrd="1" destOrd="0" presId="urn:microsoft.com/office/officeart/2005/8/layout/orgChart1"/>
    <dgm:cxn modelId="{5C19FF0A-F39E-45F0-8DAC-5A4257DE2A2A}" type="presParOf" srcId="{08300247-6D39-43C1-A43E-4250E0588D41}" destId="{0F75786E-620B-4F8F-8A07-414FD2950460}" srcOrd="2" destOrd="0" presId="urn:microsoft.com/office/officeart/2005/8/layout/orgChart1"/>
    <dgm:cxn modelId="{E66DF9B8-EDF1-4F80-837F-D79195D9FE7F}" type="presParOf" srcId="{63C83AC8-A993-41DC-804E-A35A10EDCBE6}" destId="{E2061421-5AE1-4AE6-9AB4-D7BCC031747A}" srcOrd="4" destOrd="0" presId="urn:microsoft.com/office/officeart/2005/8/layout/orgChart1"/>
    <dgm:cxn modelId="{D972F6E6-5C3C-4E3D-BA35-675A522F9E0E}" type="presParOf" srcId="{63C83AC8-A993-41DC-804E-A35A10EDCBE6}" destId="{A4F677AE-6530-4C98-B606-8DA281A8FEDC}" srcOrd="5" destOrd="0" presId="urn:microsoft.com/office/officeart/2005/8/layout/orgChart1"/>
    <dgm:cxn modelId="{8DEAA97D-6B7C-4D54-975D-A87ADBCA92AA}" type="presParOf" srcId="{A4F677AE-6530-4C98-B606-8DA281A8FEDC}" destId="{B5DEE658-A72F-47F5-8049-8D853876D43A}" srcOrd="0" destOrd="0" presId="urn:microsoft.com/office/officeart/2005/8/layout/orgChart1"/>
    <dgm:cxn modelId="{BD562010-A6EB-4018-A264-3F3BF01116F8}" type="presParOf" srcId="{B5DEE658-A72F-47F5-8049-8D853876D43A}" destId="{67491051-1CC6-4BBA-876A-FE9E49DD83EA}" srcOrd="0" destOrd="0" presId="urn:microsoft.com/office/officeart/2005/8/layout/orgChart1"/>
    <dgm:cxn modelId="{1AD19F41-FB36-42C4-A8B6-29BC40A3AA46}" type="presParOf" srcId="{B5DEE658-A72F-47F5-8049-8D853876D43A}" destId="{AA3F45AD-240E-4281-86DA-33BFCD90A5D9}" srcOrd="1" destOrd="0" presId="urn:microsoft.com/office/officeart/2005/8/layout/orgChart1"/>
    <dgm:cxn modelId="{31013D85-66BF-46BF-AB13-4259257D8E05}" type="presParOf" srcId="{A4F677AE-6530-4C98-B606-8DA281A8FEDC}" destId="{24A8B0FB-4710-4DE7-9F79-7886E73D1D87}" srcOrd="1" destOrd="0" presId="urn:microsoft.com/office/officeart/2005/8/layout/orgChart1"/>
    <dgm:cxn modelId="{E4628118-6E27-4B4F-A006-374A98AB1CA9}" type="presParOf" srcId="{A4F677AE-6530-4C98-B606-8DA281A8FEDC}" destId="{AA5AB617-5051-4CE8-A1D9-466423F1E870}" srcOrd="2" destOrd="0" presId="urn:microsoft.com/office/officeart/2005/8/layout/orgChart1"/>
    <dgm:cxn modelId="{1C745C04-5390-4F26-9CB7-79F983767818}" type="presParOf" srcId="{63C83AC8-A993-41DC-804E-A35A10EDCBE6}" destId="{B2D58103-1983-4791-9C99-54BD2BC431E2}" srcOrd="6" destOrd="0" presId="urn:microsoft.com/office/officeart/2005/8/layout/orgChart1"/>
    <dgm:cxn modelId="{024CE14B-0E2F-475E-93F0-EF3BB8E27C9F}" type="presParOf" srcId="{63C83AC8-A993-41DC-804E-A35A10EDCBE6}" destId="{BAED86F7-0CB6-45A8-9AFC-51EC9D28862A}" srcOrd="7" destOrd="0" presId="urn:microsoft.com/office/officeart/2005/8/layout/orgChart1"/>
    <dgm:cxn modelId="{162C4958-C949-4D57-8DD2-499B15879207}" type="presParOf" srcId="{BAED86F7-0CB6-45A8-9AFC-51EC9D28862A}" destId="{60FCFE45-369D-425C-AF5C-C00CF6AC91C8}" srcOrd="0" destOrd="0" presId="urn:microsoft.com/office/officeart/2005/8/layout/orgChart1"/>
    <dgm:cxn modelId="{81C165AF-177D-45CB-A045-807A1D8D946A}" type="presParOf" srcId="{60FCFE45-369D-425C-AF5C-C00CF6AC91C8}" destId="{86093385-5192-4EE3-AFCC-AE57315C7173}" srcOrd="0" destOrd="0" presId="urn:microsoft.com/office/officeart/2005/8/layout/orgChart1"/>
    <dgm:cxn modelId="{BE664E27-3E82-45C5-BB31-604CCB75B17E}" type="presParOf" srcId="{60FCFE45-369D-425C-AF5C-C00CF6AC91C8}" destId="{3A952FE5-51DB-4EDD-AE55-77F92FDB12F2}" srcOrd="1" destOrd="0" presId="urn:microsoft.com/office/officeart/2005/8/layout/orgChart1"/>
    <dgm:cxn modelId="{1EAC0DE8-978A-4DEE-AC91-361568EB6EB0}" type="presParOf" srcId="{BAED86F7-0CB6-45A8-9AFC-51EC9D28862A}" destId="{98FC3B3B-86D9-4FA7-BF3B-CD487E0725BA}" srcOrd="1" destOrd="0" presId="urn:microsoft.com/office/officeart/2005/8/layout/orgChart1"/>
    <dgm:cxn modelId="{2B0005E0-A1F1-4BFC-B48B-85AD240CBDEA}" type="presParOf" srcId="{BAED86F7-0CB6-45A8-9AFC-51EC9D28862A}" destId="{58691CDD-199E-40A2-9BF5-7CCD15744DBD}" srcOrd="2" destOrd="0" presId="urn:microsoft.com/office/officeart/2005/8/layout/orgChart1"/>
    <dgm:cxn modelId="{31C4323E-A5C0-4AEA-A88D-D2E4C4B3F797}" type="presParOf" srcId="{0959551E-5A4F-41D1-8C2C-DC52E09E9C44}" destId="{9C57E1DB-0338-47F1-ADFD-33000703EDE1}" srcOrd="2" destOrd="0" presId="urn:microsoft.com/office/officeart/2005/8/layout/orgChart1"/>
    <dgm:cxn modelId="{47AA4F81-7C6C-4277-9E2F-E1C50948187D}" type="presParOf" srcId="{BD496EE1-2415-4640-909B-59B540FA79D0}" destId="{6838C541-4FAF-497C-8BBB-BCCEE7F8C67C}" srcOrd="6" destOrd="0" presId="urn:microsoft.com/office/officeart/2005/8/layout/orgChart1"/>
    <dgm:cxn modelId="{D6AC8F51-03DE-49EA-B682-642FEBB60D87}" type="presParOf" srcId="{BD496EE1-2415-4640-909B-59B540FA79D0}" destId="{BE5B1D69-0058-41E4-B506-E98BB18A3D0D}" srcOrd="7" destOrd="0" presId="urn:microsoft.com/office/officeart/2005/8/layout/orgChart1"/>
    <dgm:cxn modelId="{1B43712B-F807-4093-A82A-C40AD0CD938D}" type="presParOf" srcId="{BE5B1D69-0058-41E4-B506-E98BB18A3D0D}" destId="{F4E63F34-3538-42B7-9CA6-DEFC3B413C4D}" srcOrd="0" destOrd="0" presId="urn:microsoft.com/office/officeart/2005/8/layout/orgChart1"/>
    <dgm:cxn modelId="{F86A3246-8984-4338-9C8E-192373A36BC5}" type="presParOf" srcId="{F4E63F34-3538-42B7-9CA6-DEFC3B413C4D}" destId="{4A224136-4ECB-4C5A-A968-6165E12C4804}" srcOrd="0" destOrd="0" presId="urn:microsoft.com/office/officeart/2005/8/layout/orgChart1"/>
    <dgm:cxn modelId="{2B1C1FE9-F086-49F6-BD4C-1524234E36F1}" type="presParOf" srcId="{F4E63F34-3538-42B7-9CA6-DEFC3B413C4D}" destId="{EFC3BBF4-53F7-4502-8353-6E0B585BED42}" srcOrd="1" destOrd="0" presId="urn:microsoft.com/office/officeart/2005/8/layout/orgChart1"/>
    <dgm:cxn modelId="{EB58A6B4-10D5-48D2-97D6-3FCD4C34746C}" type="presParOf" srcId="{BE5B1D69-0058-41E4-B506-E98BB18A3D0D}" destId="{1B7E16C3-BC91-4402-99B1-C8F3A35E13E1}" srcOrd="1" destOrd="0" presId="urn:microsoft.com/office/officeart/2005/8/layout/orgChart1"/>
    <dgm:cxn modelId="{DC4E8334-F855-4A9F-80AF-E3383E4A9C9A}" type="presParOf" srcId="{1B7E16C3-BC91-4402-99B1-C8F3A35E13E1}" destId="{1A76E1D9-5C5F-4D05-A118-FE92DB001C0B}" srcOrd="0" destOrd="0" presId="urn:microsoft.com/office/officeart/2005/8/layout/orgChart1"/>
    <dgm:cxn modelId="{B3A04E66-0CAA-4A7A-9F2F-8EED0DC3F361}" type="presParOf" srcId="{1B7E16C3-BC91-4402-99B1-C8F3A35E13E1}" destId="{FC33C779-1D5C-48E2-B4D1-2DB9E3E9B8B1}" srcOrd="1" destOrd="0" presId="urn:microsoft.com/office/officeart/2005/8/layout/orgChart1"/>
    <dgm:cxn modelId="{FB491473-23DB-4E3F-BE12-3093575F391E}" type="presParOf" srcId="{FC33C779-1D5C-48E2-B4D1-2DB9E3E9B8B1}" destId="{91569425-DFA6-435A-BC3A-2DB7115557A7}" srcOrd="0" destOrd="0" presId="urn:microsoft.com/office/officeart/2005/8/layout/orgChart1"/>
    <dgm:cxn modelId="{6AD129E5-6347-451C-A1B2-CF70E7C2FBE1}" type="presParOf" srcId="{91569425-DFA6-435A-BC3A-2DB7115557A7}" destId="{209C488C-3D0E-42B4-A199-0A2BC879A802}" srcOrd="0" destOrd="0" presId="urn:microsoft.com/office/officeart/2005/8/layout/orgChart1"/>
    <dgm:cxn modelId="{EE579744-6675-4A4C-8954-B191571099BA}" type="presParOf" srcId="{91569425-DFA6-435A-BC3A-2DB7115557A7}" destId="{D4F6E963-B94F-46BA-AD30-102DF5899FD2}" srcOrd="1" destOrd="0" presId="urn:microsoft.com/office/officeart/2005/8/layout/orgChart1"/>
    <dgm:cxn modelId="{AB62C1DA-1087-42F5-A047-F6DD37DBE9BC}" type="presParOf" srcId="{FC33C779-1D5C-48E2-B4D1-2DB9E3E9B8B1}" destId="{779AE241-A21D-4D1D-A64F-F4D6C36878B5}" srcOrd="1" destOrd="0" presId="urn:microsoft.com/office/officeart/2005/8/layout/orgChart1"/>
    <dgm:cxn modelId="{0272BAB7-17E6-4B0E-9728-D41E23D4C958}" type="presParOf" srcId="{FC33C779-1D5C-48E2-B4D1-2DB9E3E9B8B1}" destId="{165FC8DF-2AB7-43EB-BBE5-A58C2B02CA4F}" srcOrd="2" destOrd="0" presId="urn:microsoft.com/office/officeart/2005/8/layout/orgChart1"/>
    <dgm:cxn modelId="{46ECBB80-1E96-4008-B34E-929A9419A764}" type="presParOf" srcId="{1B7E16C3-BC91-4402-99B1-C8F3A35E13E1}" destId="{BDBFCB76-62ED-4DD9-893D-17EB07DC2261}" srcOrd="2" destOrd="0" presId="urn:microsoft.com/office/officeart/2005/8/layout/orgChart1"/>
    <dgm:cxn modelId="{1E076864-C523-4FCF-A48D-9C6F203CE19B}" type="presParOf" srcId="{1B7E16C3-BC91-4402-99B1-C8F3A35E13E1}" destId="{FE0EF96B-772E-4DB8-B821-6852D8791DFB}" srcOrd="3" destOrd="0" presId="urn:microsoft.com/office/officeart/2005/8/layout/orgChart1"/>
    <dgm:cxn modelId="{163575D4-242F-4608-9D89-DF1BBF7DC69E}" type="presParOf" srcId="{FE0EF96B-772E-4DB8-B821-6852D8791DFB}" destId="{CFF170A8-A4A8-4264-A462-EED3EA77C8A3}" srcOrd="0" destOrd="0" presId="urn:microsoft.com/office/officeart/2005/8/layout/orgChart1"/>
    <dgm:cxn modelId="{47D19547-7F96-4F90-BC5D-01410FAE1728}" type="presParOf" srcId="{CFF170A8-A4A8-4264-A462-EED3EA77C8A3}" destId="{AA75CA80-0A4C-4794-BA0E-37B4832DEFF3}" srcOrd="0" destOrd="0" presId="urn:microsoft.com/office/officeart/2005/8/layout/orgChart1"/>
    <dgm:cxn modelId="{87B60882-8319-464E-9F3E-B3034B52421C}" type="presParOf" srcId="{CFF170A8-A4A8-4264-A462-EED3EA77C8A3}" destId="{2D3D47AD-8095-4604-A5B6-89F8888B2F92}" srcOrd="1" destOrd="0" presId="urn:microsoft.com/office/officeart/2005/8/layout/orgChart1"/>
    <dgm:cxn modelId="{AD79ECFF-829B-4C47-BE20-C832BCC0E6E9}" type="presParOf" srcId="{FE0EF96B-772E-4DB8-B821-6852D8791DFB}" destId="{9A3D09D2-6BEE-4476-8C48-6422382D49BD}" srcOrd="1" destOrd="0" presId="urn:microsoft.com/office/officeart/2005/8/layout/orgChart1"/>
    <dgm:cxn modelId="{99738767-679C-4B3D-9016-7EC7F1699F69}" type="presParOf" srcId="{FE0EF96B-772E-4DB8-B821-6852D8791DFB}" destId="{A4764A07-660A-4D2A-9CC8-B1AE2C748790}" srcOrd="2" destOrd="0" presId="urn:microsoft.com/office/officeart/2005/8/layout/orgChart1"/>
    <dgm:cxn modelId="{97C70F14-3151-4AD4-9F1A-ED261380DEFF}" type="presParOf" srcId="{1B7E16C3-BC91-4402-99B1-C8F3A35E13E1}" destId="{AF8B2F3D-5587-4DCB-9FD9-E40AAB980653}" srcOrd="4" destOrd="0" presId="urn:microsoft.com/office/officeart/2005/8/layout/orgChart1"/>
    <dgm:cxn modelId="{D5DC2895-8803-401E-B7C0-56EA81404765}" type="presParOf" srcId="{1B7E16C3-BC91-4402-99B1-C8F3A35E13E1}" destId="{73609ED9-30DC-4432-A7EB-A91E4E2A68D4}" srcOrd="5" destOrd="0" presId="urn:microsoft.com/office/officeart/2005/8/layout/orgChart1"/>
    <dgm:cxn modelId="{7010D633-2A1B-4987-B9C9-43B7944874C2}" type="presParOf" srcId="{73609ED9-30DC-4432-A7EB-A91E4E2A68D4}" destId="{C0294717-A3F6-48F2-9DE1-7EF1CDDF67D4}" srcOrd="0" destOrd="0" presId="urn:microsoft.com/office/officeart/2005/8/layout/orgChart1"/>
    <dgm:cxn modelId="{1EBE8D41-0F82-4EB1-BAF6-2035A5EA4E18}" type="presParOf" srcId="{C0294717-A3F6-48F2-9DE1-7EF1CDDF67D4}" destId="{D37CCD63-817D-46DF-96D6-82D9B54978D0}" srcOrd="0" destOrd="0" presId="urn:microsoft.com/office/officeart/2005/8/layout/orgChart1"/>
    <dgm:cxn modelId="{1BE165AC-96B4-4237-9F49-820C6D738CD4}" type="presParOf" srcId="{C0294717-A3F6-48F2-9DE1-7EF1CDDF67D4}" destId="{01195C5B-418B-4D1F-8395-2878F10511A0}" srcOrd="1" destOrd="0" presId="urn:microsoft.com/office/officeart/2005/8/layout/orgChart1"/>
    <dgm:cxn modelId="{1E650B08-1620-439A-AEC8-DB1655298504}" type="presParOf" srcId="{73609ED9-30DC-4432-A7EB-A91E4E2A68D4}" destId="{87B317DC-FD2E-4EC9-AAA6-97DE622B05AF}" srcOrd="1" destOrd="0" presId="urn:microsoft.com/office/officeart/2005/8/layout/orgChart1"/>
    <dgm:cxn modelId="{41ADB493-9E5A-4223-83C8-0972475D1EFC}" type="presParOf" srcId="{73609ED9-30DC-4432-A7EB-A91E4E2A68D4}" destId="{27E1D620-F0FE-4EA2-BA45-960A0FFB2B5F}" srcOrd="2" destOrd="0" presId="urn:microsoft.com/office/officeart/2005/8/layout/orgChart1"/>
    <dgm:cxn modelId="{3CF79FC9-461E-48EC-84CD-4E3884F5166C}" type="presParOf" srcId="{BE5B1D69-0058-41E4-B506-E98BB18A3D0D}" destId="{E1C9BF27-BA71-42D7-B455-370316F8ED4E}" srcOrd="2" destOrd="0" presId="urn:microsoft.com/office/officeart/2005/8/layout/orgChart1"/>
    <dgm:cxn modelId="{D187D2F1-D86B-43C9-910A-1A9AFE1F7D6E}" type="presParOf" srcId="{BD496EE1-2415-4640-909B-59B540FA79D0}" destId="{49C6F4EF-23F0-4118-BBC9-A0D05C56337B}" srcOrd="8" destOrd="0" presId="urn:microsoft.com/office/officeart/2005/8/layout/orgChart1"/>
    <dgm:cxn modelId="{370B85D4-9184-4D1E-83DD-30E0D8804B30}" type="presParOf" srcId="{BD496EE1-2415-4640-909B-59B540FA79D0}" destId="{26318A56-603C-4329-8163-BF8567370113}" srcOrd="9" destOrd="0" presId="urn:microsoft.com/office/officeart/2005/8/layout/orgChart1"/>
    <dgm:cxn modelId="{7D4A811D-37D9-44D9-BDB5-03EF8953A523}" type="presParOf" srcId="{26318A56-603C-4329-8163-BF8567370113}" destId="{33A16D5E-A973-44E9-B43F-D269A7B4B2C0}" srcOrd="0" destOrd="0" presId="urn:microsoft.com/office/officeart/2005/8/layout/orgChart1"/>
    <dgm:cxn modelId="{896BBF71-601D-40AB-A8D3-8309D924ECDA}" type="presParOf" srcId="{33A16D5E-A973-44E9-B43F-D269A7B4B2C0}" destId="{CE040ED1-7159-415B-BEA4-0A456E7BC3C3}" srcOrd="0" destOrd="0" presId="urn:microsoft.com/office/officeart/2005/8/layout/orgChart1"/>
    <dgm:cxn modelId="{6B991BFF-FC07-4BB9-8303-E4B22AB1B757}" type="presParOf" srcId="{33A16D5E-A973-44E9-B43F-D269A7B4B2C0}" destId="{D43D8D15-6F90-4218-A979-BB7AEDDBD787}" srcOrd="1" destOrd="0" presId="urn:microsoft.com/office/officeart/2005/8/layout/orgChart1"/>
    <dgm:cxn modelId="{AA832B90-7F98-493D-B3AD-A167044F2CCC}" type="presParOf" srcId="{26318A56-603C-4329-8163-BF8567370113}" destId="{AC55F4CF-AB50-4AB6-B330-8CD486CB0768}" srcOrd="1" destOrd="0" presId="urn:microsoft.com/office/officeart/2005/8/layout/orgChart1"/>
    <dgm:cxn modelId="{78F2139B-BA42-4A23-B2F7-8AE25922E68E}" type="presParOf" srcId="{AC55F4CF-AB50-4AB6-B330-8CD486CB0768}" destId="{3DB55B38-8C4C-48A7-8030-CBDCBE56EEC9}" srcOrd="0" destOrd="0" presId="urn:microsoft.com/office/officeart/2005/8/layout/orgChart1"/>
    <dgm:cxn modelId="{BF3DAF89-0A8A-498A-B7F9-A0FF296EF918}" type="presParOf" srcId="{AC55F4CF-AB50-4AB6-B330-8CD486CB0768}" destId="{71F6C400-D289-46A1-9F2F-E16DD7FC6DFB}" srcOrd="1" destOrd="0" presId="urn:microsoft.com/office/officeart/2005/8/layout/orgChart1"/>
    <dgm:cxn modelId="{D737CE84-5DF2-4355-8573-5E428005F8A4}" type="presParOf" srcId="{71F6C400-D289-46A1-9F2F-E16DD7FC6DFB}" destId="{0DE1647B-BA24-4328-BB19-D2790D9C0891}" srcOrd="0" destOrd="0" presId="urn:microsoft.com/office/officeart/2005/8/layout/orgChart1"/>
    <dgm:cxn modelId="{A51958C7-C7EA-4619-84E7-215913631160}" type="presParOf" srcId="{0DE1647B-BA24-4328-BB19-D2790D9C0891}" destId="{76119948-1C4A-4711-84D3-51840FAC604F}" srcOrd="0" destOrd="0" presId="urn:microsoft.com/office/officeart/2005/8/layout/orgChart1"/>
    <dgm:cxn modelId="{5E2BC4C8-CC3B-4919-9A9C-89239731C665}" type="presParOf" srcId="{0DE1647B-BA24-4328-BB19-D2790D9C0891}" destId="{B488AF8F-3260-4641-9C18-E803857F85A1}" srcOrd="1" destOrd="0" presId="urn:microsoft.com/office/officeart/2005/8/layout/orgChart1"/>
    <dgm:cxn modelId="{F1FD56D1-26BE-469A-AD87-A94B0469E1FB}" type="presParOf" srcId="{71F6C400-D289-46A1-9F2F-E16DD7FC6DFB}" destId="{CBFD8419-7D10-45EA-B8E0-A6F7F3E3F736}" srcOrd="1" destOrd="0" presId="urn:microsoft.com/office/officeart/2005/8/layout/orgChart1"/>
    <dgm:cxn modelId="{F82E3EB0-8EEC-4C34-813F-9A64914AE2F2}" type="presParOf" srcId="{71F6C400-D289-46A1-9F2F-E16DD7FC6DFB}" destId="{4C63C1EC-65DF-4A60-BDA5-3246D5716F1F}" srcOrd="2" destOrd="0" presId="urn:microsoft.com/office/officeart/2005/8/layout/orgChart1"/>
    <dgm:cxn modelId="{357B5B9F-4718-440E-BC2C-91C83C766C63}" type="presParOf" srcId="{AC55F4CF-AB50-4AB6-B330-8CD486CB0768}" destId="{CCBF8C21-6157-4101-A4FF-FDF228542A0A}" srcOrd="2" destOrd="0" presId="urn:microsoft.com/office/officeart/2005/8/layout/orgChart1"/>
    <dgm:cxn modelId="{3E945163-A1B3-475B-B794-0986BB02A762}" type="presParOf" srcId="{AC55F4CF-AB50-4AB6-B330-8CD486CB0768}" destId="{ED55CD6E-2793-4A68-B73D-93E316AA6079}" srcOrd="3" destOrd="0" presId="urn:microsoft.com/office/officeart/2005/8/layout/orgChart1"/>
    <dgm:cxn modelId="{ABF7780A-E781-47D0-93EA-BEC4D1C3822D}" type="presParOf" srcId="{ED55CD6E-2793-4A68-B73D-93E316AA6079}" destId="{B153628E-63D7-4C79-B017-CEE44A67A753}" srcOrd="0" destOrd="0" presId="urn:microsoft.com/office/officeart/2005/8/layout/orgChart1"/>
    <dgm:cxn modelId="{94951008-56CF-451B-80C3-7831187028E2}" type="presParOf" srcId="{B153628E-63D7-4C79-B017-CEE44A67A753}" destId="{2685C8A2-0C28-432B-BB70-6F97F09DB28A}" srcOrd="0" destOrd="0" presId="urn:microsoft.com/office/officeart/2005/8/layout/orgChart1"/>
    <dgm:cxn modelId="{B5788D12-2399-44CC-81E7-C5A7396EDE1D}" type="presParOf" srcId="{B153628E-63D7-4C79-B017-CEE44A67A753}" destId="{AB1DBF7D-B15B-4314-8392-45708BE1D8EF}" srcOrd="1" destOrd="0" presId="urn:microsoft.com/office/officeart/2005/8/layout/orgChart1"/>
    <dgm:cxn modelId="{81B60B52-EA36-4812-82A8-6622E5FAAAFE}" type="presParOf" srcId="{ED55CD6E-2793-4A68-B73D-93E316AA6079}" destId="{D543DF86-1DF9-4013-A6E1-76C77D2DA110}" srcOrd="1" destOrd="0" presId="urn:microsoft.com/office/officeart/2005/8/layout/orgChart1"/>
    <dgm:cxn modelId="{8368FA8B-8711-4CCC-BAC2-595CD00A8BC5}" type="presParOf" srcId="{ED55CD6E-2793-4A68-B73D-93E316AA6079}" destId="{A14266BB-719D-4A36-B983-20C9CC7B52E6}" srcOrd="2" destOrd="0" presId="urn:microsoft.com/office/officeart/2005/8/layout/orgChart1"/>
    <dgm:cxn modelId="{A3681931-DE54-4BF4-86D7-327868E41F8F}" type="presParOf" srcId="{AC55F4CF-AB50-4AB6-B330-8CD486CB0768}" destId="{816DB4A6-C06A-4333-A731-6A3FCD17640C}" srcOrd="4" destOrd="0" presId="urn:microsoft.com/office/officeart/2005/8/layout/orgChart1"/>
    <dgm:cxn modelId="{6B2FAA7F-97E0-4A7E-89CC-A21AD74857D3}" type="presParOf" srcId="{AC55F4CF-AB50-4AB6-B330-8CD486CB0768}" destId="{63A63E2A-D5CB-4B1D-9D09-FEE553477DDB}" srcOrd="5" destOrd="0" presId="urn:microsoft.com/office/officeart/2005/8/layout/orgChart1"/>
    <dgm:cxn modelId="{15145136-F2F3-4CAF-8A06-F5E943CF89F9}" type="presParOf" srcId="{63A63E2A-D5CB-4B1D-9D09-FEE553477DDB}" destId="{AEFB79B9-E5D4-4C70-9E45-429463032EC4}" srcOrd="0" destOrd="0" presId="urn:microsoft.com/office/officeart/2005/8/layout/orgChart1"/>
    <dgm:cxn modelId="{1C9ABEDC-E3F5-4248-80C4-5743101F1220}" type="presParOf" srcId="{AEFB79B9-E5D4-4C70-9E45-429463032EC4}" destId="{7837206C-6A08-4E49-857F-B530A4CC73D3}" srcOrd="0" destOrd="0" presId="urn:microsoft.com/office/officeart/2005/8/layout/orgChart1"/>
    <dgm:cxn modelId="{96E6705E-9C6F-405E-8B62-3AC289A3FC1F}" type="presParOf" srcId="{AEFB79B9-E5D4-4C70-9E45-429463032EC4}" destId="{36291913-44F9-479E-BDD4-6F40AE2707C0}" srcOrd="1" destOrd="0" presId="urn:microsoft.com/office/officeart/2005/8/layout/orgChart1"/>
    <dgm:cxn modelId="{2863D9F4-9450-4780-A3CE-28ED3C218519}" type="presParOf" srcId="{63A63E2A-D5CB-4B1D-9D09-FEE553477DDB}" destId="{86F23224-DF87-4BF7-801F-0BF68068341F}" srcOrd="1" destOrd="0" presId="urn:microsoft.com/office/officeart/2005/8/layout/orgChart1"/>
    <dgm:cxn modelId="{82C769C3-2FBE-4DDD-81A0-B42099A6133F}" type="presParOf" srcId="{63A63E2A-D5CB-4B1D-9D09-FEE553477DDB}" destId="{0A5221E2-7E30-4EA5-867F-3D8F61D25D2F}" srcOrd="2" destOrd="0" presId="urn:microsoft.com/office/officeart/2005/8/layout/orgChart1"/>
    <dgm:cxn modelId="{F614201F-F23B-4BD8-9E35-F89C5BAA0A5A}" type="presParOf" srcId="{26318A56-603C-4329-8163-BF8567370113}" destId="{92C6B338-A897-49B9-96AF-3A047188C0F4}" srcOrd="2" destOrd="0" presId="urn:microsoft.com/office/officeart/2005/8/layout/orgChart1"/>
    <dgm:cxn modelId="{920D6042-4193-47BC-B4DF-A7D26ACF9564}" type="presParOf" srcId="{BD496EE1-2415-4640-909B-59B540FA79D0}" destId="{39BDC68B-26D0-4CAB-80C9-01C69C0E1B74}" srcOrd="10" destOrd="0" presId="urn:microsoft.com/office/officeart/2005/8/layout/orgChart1"/>
    <dgm:cxn modelId="{3DD3AEC7-1B05-49A9-821A-3B692BB742F1}" type="presParOf" srcId="{BD496EE1-2415-4640-909B-59B540FA79D0}" destId="{8C5107D0-7DF0-421B-B1C7-126B8704F0A3}" srcOrd="11" destOrd="0" presId="urn:microsoft.com/office/officeart/2005/8/layout/orgChart1"/>
    <dgm:cxn modelId="{EC2DB0A9-6149-4BE8-8498-45523396891E}" type="presParOf" srcId="{8C5107D0-7DF0-421B-B1C7-126B8704F0A3}" destId="{710D623D-C913-4708-ADED-E8445D0C44C5}" srcOrd="0" destOrd="0" presId="urn:microsoft.com/office/officeart/2005/8/layout/orgChart1"/>
    <dgm:cxn modelId="{E29C3F1F-1742-4390-99EE-48929247A6EC}" type="presParOf" srcId="{710D623D-C913-4708-ADED-E8445D0C44C5}" destId="{E372C880-40DF-459A-B61F-7279201DFDED}" srcOrd="0" destOrd="0" presId="urn:microsoft.com/office/officeart/2005/8/layout/orgChart1"/>
    <dgm:cxn modelId="{0597FFA4-65AF-4AB2-934B-97EDEFCDB232}" type="presParOf" srcId="{710D623D-C913-4708-ADED-E8445D0C44C5}" destId="{BBBF44EA-EFC7-4E61-8E08-33658653A69E}" srcOrd="1" destOrd="0" presId="urn:microsoft.com/office/officeart/2005/8/layout/orgChart1"/>
    <dgm:cxn modelId="{15BAF7B3-47BC-4D40-9DE1-2F8F57E45799}" type="presParOf" srcId="{8C5107D0-7DF0-421B-B1C7-126B8704F0A3}" destId="{6751ADE9-CD01-42A1-B7C4-0650CE17393B}" srcOrd="1" destOrd="0" presId="urn:microsoft.com/office/officeart/2005/8/layout/orgChart1"/>
    <dgm:cxn modelId="{95B76BC4-41BB-4301-8FEF-203C3BF41CD2}" type="presParOf" srcId="{6751ADE9-CD01-42A1-B7C4-0650CE17393B}" destId="{411432E1-5BA9-4FEA-9F6F-90BA8220C075}" srcOrd="0" destOrd="0" presId="urn:microsoft.com/office/officeart/2005/8/layout/orgChart1"/>
    <dgm:cxn modelId="{08A4D9BB-1EEF-482C-8FDC-A1A9BE0209E0}" type="presParOf" srcId="{6751ADE9-CD01-42A1-B7C4-0650CE17393B}" destId="{0E557B7C-2B4A-4B71-BF69-EC6F12CC0408}" srcOrd="1" destOrd="0" presId="urn:microsoft.com/office/officeart/2005/8/layout/orgChart1"/>
    <dgm:cxn modelId="{88F982D8-1DE1-4E1F-8030-4432CF940DDA}" type="presParOf" srcId="{0E557B7C-2B4A-4B71-BF69-EC6F12CC0408}" destId="{37ECB800-FF24-448B-8B5A-CA2CD1C28EDD}" srcOrd="0" destOrd="0" presId="urn:microsoft.com/office/officeart/2005/8/layout/orgChart1"/>
    <dgm:cxn modelId="{F806FD58-E6DE-4B1A-93F6-E0F7B7CE1932}" type="presParOf" srcId="{37ECB800-FF24-448B-8B5A-CA2CD1C28EDD}" destId="{3FD7B9E2-C8D3-4A4F-B852-0884650E9F79}" srcOrd="0" destOrd="0" presId="urn:microsoft.com/office/officeart/2005/8/layout/orgChart1"/>
    <dgm:cxn modelId="{47F9FDDC-A8FA-45C8-A8BE-DD027E956141}" type="presParOf" srcId="{37ECB800-FF24-448B-8B5A-CA2CD1C28EDD}" destId="{690B8811-1B93-4C95-9FF3-EFCF17B57242}" srcOrd="1" destOrd="0" presId="urn:microsoft.com/office/officeart/2005/8/layout/orgChart1"/>
    <dgm:cxn modelId="{B8EF174B-A5C7-4DA5-84C2-A5CF04B6AB1F}" type="presParOf" srcId="{0E557B7C-2B4A-4B71-BF69-EC6F12CC0408}" destId="{D713441E-4F30-4242-8F8B-F6F3D14E2E4E}" srcOrd="1" destOrd="0" presId="urn:microsoft.com/office/officeart/2005/8/layout/orgChart1"/>
    <dgm:cxn modelId="{C99B38CF-DE0E-4F38-B637-9B7192DDFF82}" type="presParOf" srcId="{0E557B7C-2B4A-4B71-BF69-EC6F12CC0408}" destId="{88FEFD01-788C-4F5A-8E38-55E5BCEF4DD7}" srcOrd="2" destOrd="0" presId="urn:microsoft.com/office/officeart/2005/8/layout/orgChart1"/>
    <dgm:cxn modelId="{96C03088-24A4-490E-9501-CC70B913AC67}" type="presParOf" srcId="{6751ADE9-CD01-42A1-B7C4-0650CE17393B}" destId="{C75F9F73-42C2-43AB-B241-549A64EE578B}" srcOrd="2" destOrd="0" presId="urn:microsoft.com/office/officeart/2005/8/layout/orgChart1"/>
    <dgm:cxn modelId="{F590CCB3-5E79-4526-B1A6-2AB853681FCF}" type="presParOf" srcId="{6751ADE9-CD01-42A1-B7C4-0650CE17393B}" destId="{F4FA7D4B-0841-4FA3-A2B1-D8A2B05D00D1}" srcOrd="3" destOrd="0" presId="urn:microsoft.com/office/officeart/2005/8/layout/orgChart1"/>
    <dgm:cxn modelId="{FA8D95B9-D8E8-4A2F-9BA5-22D78EF245CB}" type="presParOf" srcId="{F4FA7D4B-0841-4FA3-A2B1-D8A2B05D00D1}" destId="{773ED5F9-E4D6-4AAF-B184-9D8F21F5A836}" srcOrd="0" destOrd="0" presId="urn:microsoft.com/office/officeart/2005/8/layout/orgChart1"/>
    <dgm:cxn modelId="{E5FBF681-6352-4F24-91E9-86D85D4CA3CB}" type="presParOf" srcId="{773ED5F9-E4D6-4AAF-B184-9D8F21F5A836}" destId="{609DE709-5528-4D82-9A17-F541D3D1CCC9}" srcOrd="0" destOrd="0" presId="urn:microsoft.com/office/officeart/2005/8/layout/orgChart1"/>
    <dgm:cxn modelId="{0275F88D-FA85-493D-A09F-EDF08C530BA3}" type="presParOf" srcId="{773ED5F9-E4D6-4AAF-B184-9D8F21F5A836}" destId="{DB187438-6471-4646-8459-D1289888DD8D}" srcOrd="1" destOrd="0" presId="urn:microsoft.com/office/officeart/2005/8/layout/orgChart1"/>
    <dgm:cxn modelId="{284F282D-63A2-4628-973F-E245DDEA6504}" type="presParOf" srcId="{F4FA7D4B-0841-4FA3-A2B1-D8A2B05D00D1}" destId="{ED7E49CB-DA49-4F78-8B3F-45F66B1ED6DC}" srcOrd="1" destOrd="0" presId="urn:microsoft.com/office/officeart/2005/8/layout/orgChart1"/>
    <dgm:cxn modelId="{D6A79422-7845-4E27-818E-B0A08FA742EE}" type="presParOf" srcId="{F4FA7D4B-0841-4FA3-A2B1-D8A2B05D00D1}" destId="{6BCF7275-D12D-4AA4-B629-10291BCC0F17}" srcOrd="2" destOrd="0" presId="urn:microsoft.com/office/officeart/2005/8/layout/orgChart1"/>
    <dgm:cxn modelId="{6F270E19-2B23-43DB-862A-72725039CDAF}" type="presParOf" srcId="{8C5107D0-7DF0-421B-B1C7-126B8704F0A3}" destId="{767F307F-8E57-45D4-A781-81E915E2FB1B}" srcOrd="2" destOrd="0" presId="urn:microsoft.com/office/officeart/2005/8/layout/orgChart1"/>
    <dgm:cxn modelId="{16B26AA8-AE2B-4FA8-AF1D-EC3B0A9AA1E7}" type="presParOf" srcId="{BD496EE1-2415-4640-909B-59B540FA79D0}" destId="{6BF20E72-A7B0-40EF-92A4-0EB8316265BF}" srcOrd="12" destOrd="0" presId="urn:microsoft.com/office/officeart/2005/8/layout/orgChart1"/>
    <dgm:cxn modelId="{2E096154-9B1C-435C-A415-DEEC170968A7}" type="presParOf" srcId="{BD496EE1-2415-4640-909B-59B540FA79D0}" destId="{F1C399E7-22B9-49FD-8F43-9040D14473C9}" srcOrd="13" destOrd="0" presId="urn:microsoft.com/office/officeart/2005/8/layout/orgChart1"/>
    <dgm:cxn modelId="{E69C297C-C0DB-4D67-8ED7-0FA734D92A4C}" type="presParOf" srcId="{F1C399E7-22B9-49FD-8F43-9040D14473C9}" destId="{91499764-07D6-454E-A0D1-50DE016CD233}" srcOrd="0" destOrd="0" presId="urn:microsoft.com/office/officeart/2005/8/layout/orgChart1"/>
    <dgm:cxn modelId="{D40D8B4C-118D-45A7-A78F-1B82694A817F}" type="presParOf" srcId="{91499764-07D6-454E-A0D1-50DE016CD233}" destId="{D6E62951-1173-4290-A619-30C37EC7D1A8}" srcOrd="0" destOrd="0" presId="urn:microsoft.com/office/officeart/2005/8/layout/orgChart1"/>
    <dgm:cxn modelId="{0E49C5FE-DF3F-463F-B373-92C421ECC97C}" type="presParOf" srcId="{91499764-07D6-454E-A0D1-50DE016CD233}" destId="{B154F901-F1E6-4D4C-A4A5-39458E0D1FBD}" srcOrd="1" destOrd="0" presId="urn:microsoft.com/office/officeart/2005/8/layout/orgChart1"/>
    <dgm:cxn modelId="{87313D3E-3218-4BDA-A6DA-A1A75A87A57E}" type="presParOf" srcId="{F1C399E7-22B9-49FD-8F43-9040D14473C9}" destId="{D69BC5C3-5A21-4B94-8139-ED35DAF992EF}" srcOrd="1" destOrd="0" presId="urn:microsoft.com/office/officeart/2005/8/layout/orgChart1"/>
    <dgm:cxn modelId="{6CF47B81-E57B-4F19-9465-65DEDEB58F7F}" type="presParOf" srcId="{D69BC5C3-5A21-4B94-8139-ED35DAF992EF}" destId="{B31BE8B8-44D4-47D5-91D4-1D47062A37BA}" srcOrd="0" destOrd="0" presId="urn:microsoft.com/office/officeart/2005/8/layout/orgChart1"/>
    <dgm:cxn modelId="{0C8FD3A3-BB40-4D38-B9BA-0AF328DD80A9}" type="presParOf" srcId="{D69BC5C3-5A21-4B94-8139-ED35DAF992EF}" destId="{953EA0BA-9F09-4CAC-8EFE-185FDA023725}" srcOrd="1" destOrd="0" presId="urn:microsoft.com/office/officeart/2005/8/layout/orgChart1"/>
    <dgm:cxn modelId="{AFEA796F-AE85-40E4-81CA-64FE756DA11E}" type="presParOf" srcId="{953EA0BA-9F09-4CAC-8EFE-185FDA023725}" destId="{9783D78D-46A6-402A-8F61-B75760327E2F}" srcOrd="0" destOrd="0" presId="urn:microsoft.com/office/officeart/2005/8/layout/orgChart1"/>
    <dgm:cxn modelId="{90BE6E67-88CC-42FA-B6CF-56A4B20E9DC5}" type="presParOf" srcId="{9783D78D-46A6-402A-8F61-B75760327E2F}" destId="{ADFB557D-16A8-4A12-9E9D-CD5BE5E9F04B}" srcOrd="0" destOrd="0" presId="urn:microsoft.com/office/officeart/2005/8/layout/orgChart1"/>
    <dgm:cxn modelId="{C7610CC9-9154-4AF8-8C46-043D1637A541}" type="presParOf" srcId="{9783D78D-46A6-402A-8F61-B75760327E2F}" destId="{020F6B62-64D8-4A50-A676-3D95AD35BE10}" srcOrd="1" destOrd="0" presId="urn:microsoft.com/office/officeart/2005/8/layout/orgChart1"/>
    <dgm:cxn modelId="{D4E05DDC-23B9-4FB1-9F0A-AED6218D9F64}" type="presParOf" srcId="{953EA0BA-9F09-4CAC-8EFE-185FDA023725}" destId="{0C261897-0966-442D-97C3-CD75CD5A0581}" srcOrd="1" destOrd="0" presId="urn:microsoft.com/office/officeart/2005/8/layout/orgChart1"/>
    <dgm:cxn modelId="{57CF93CB-64AA-4330-9E82-4E971F61C3D0}" type="presParOf" srcId="{953EA0BA-9F09-4CAC-8EFE-185FDA023725}" destId="{3FFB1688-7EC3-49BF-A8AA-BB8485879D22}" srcOrd="2" destOrd="0" presId="urn:microsoft.com/office/officeart/2005/8/layout/orgChart1"/>
    <dgm:cxn modelId="{B6C2E38B-B8FA-4598-8A22-690DE4DD3C78}" type="presParOf" srcId="{F1C399E7-22B9-49FD-8F43-9040D14473C9}" destId="{5D173208-D458-4085-AB49-0A87F2238EF9}" srcOrd="2" destOrd="0" presId="urn:microsoft.com/office/officeart/2005/8/layout/orgChart1"/>
    <dgm:cxn modelId="{33590673-1295-43F5-A465-A535C9612E77}" type="presParOf" srcId="{0617472A-B092-4ABC-B013-973C627F481C}" destId="{DADEB010-36E5-4F42-B759-138992FA00A8}"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9D306C2-D6D7-4A9D-9DD3-D533186A7228}"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GB"/>
        </a:p>
      </dgm:t>
    </dgm:pt>
    <dgm:pt modelId="{59A2AEAF-9019-433B-8227-0504043D7DCF}" type="asst">
      <dgm:prSet phldrT="[Text]" custT="1"/>
      <dgm:spPr/>
      <dgm:t>
        <a:bodyPr/>
        <a:lstStyle/>
        <a:p>
          <a:r>
            <a:rPr lang="en-US" sz="1000" b="1" i="0" baseline="0" dirty="0"/>
            <a:t>Home</a:t>
          </a:r>
          <a:endParaRPr lang="en-GB" sz="1000" b="1" i="0" baseline="0" dirty="0"/>
        </a:p>
      </dgm:t>
    </dgm:pt>
    <dgm:pt modelId="{DEA3B73F-21A7-4504-8868-997EF81F48B2}" type="parTrans" cxnId="{64765525-98D3-4B9D-9F03-C7A83F17BF6B}">
      <dgm:prSet/>
      <dgm:spPr/>
      <dgm:t>
        <a:bodyPr/>
        <a:lstStyle/>
        <a:p>
          <a:endParaRPr lang="en-GB"/>
        </a:p>
      </dgm:t>
    </dgm:pt>
    <dgm:pt modelId="{12C816FA-A3C0-4774-929B-F3118EA6D909}" type="sibTrans" cxnId="{64765525-98D3-4B9D-9F03-C7A83F17BF6B}">
      <dgm:prSet/>
      <dgm:spPr/>
      <dgm:t>
        <a:bodyPr/>
        <a:lstStyle/>
        <a:p>
          <a:endParaRPr lang="en-GB"/>
        </a:p>
      </dgm:t>
    </dgm:pt>
    <dgm:pt modelId="{1DEEC0FC-5724-40CD-B919-3DCA77C65341}">
      <dgm:prSet phldrT="[Text]" custT="1"/>
      <dgm:spPr/>
      <dgm:t>
        <a:bodyPr/>
        <a:lstStyle/>
        <a:p>
          <a:r>
            <a:rPr lang="en-US" sz="1000" b="1" i="0" baseline="0" dirty="0"/>
            <a:t>Customer Testimonials</a:t>
          </a:r>
          <a:endParaRPr lang="en-GB" sz="1000" b="1" i="0" baseline="0" dirty="0"/>
        </a:p>
      </dgm:t>
    </dgm:pt>
    <dgm:pt modelId="{B1350FF9-2527-4BB7-9F4B-D34F8C855AF0}" type="parTrans" cxnId="{611B09B7-8847-4123-B2B4-C7A56846FEDF}">
      <dgm:prSet/>
      <dgm:spPr/>
      <dgm:t>
        <a:bodyPr/>
        <a:lstStyle/>
        <a:p>
          <a:endParaRPr lang="en-GB"/>
        </a:p>
      </dgm:t>
    </dgm:pt>
    <dgm:pt modelId="{FC40E838-F461-4AA9-B109-6228CAE8F10A}" type="sibTrans" cxnId="{611B09B7-8847-4123-B2B4-C7A56846FEDF}">
      <dgm:prSet/>
      <dgm:spPr/>
      <dgm:t>
        <a:bodyPr/>
        <a:lstStyle/>
        <a:p>
          <a:endParaRPr lang="en-GB"/>
        </a:p>
      </dgm:t>
    </dgm:pt>
    <dgm:pt modelId="{6DF14881-F3BF-4AC3-B964-9D6FAB753E83}">
      <dgm:prSet phldrT="[Text]" custT="1"/>
      <dgm:spPr/>
      <dgm:t>
        <a:bodyPr/>
        <a:lstStyle/>
        <a:p>
          <a:r>
            <a:rPr lang="en-US" sz="1000" b="1" i="0" baseline="0" dirty="0"/>
            <a:t>USER LOGIN</a:t>
          </a:r>
          <a:endParaRPr lang="en-GB" sz="1000" b="1" i="0" baseline="0" dirty="0"/>
        </a:p>
      </dgm:t>
    </dgm:pt>
    <dgm:pt modelId="{F9311B77-6626-47DC-A4BD-394BFDA2603A}" type="parTrans" cxnId="{AE6B2DBA-4FE4-4F4F-912D-90A0C33E9E78}">
      <dgm:prSet/>
      <dgm:spPr/>
      <dgm:t>
        <a:bodyPr/>
        <a:lstStyle/>
        <a:p>
          <a:endParaRPr lang="en-GB"/>
        </a:p>
      </dgm:t>
    </dgm:pt>
    <dgm:pt modelId="{FB467385-B5BE-4692-BDFB-A6041830E549}" type="sibTrans" cxnId="{AE6B2DBA-4FE4-4F4F-912D-90A0C33E9E78}">
      <dgm:prSet/>
      <dgm:spPr/>
      <dgm:t>
        <a:bodyPr/>
        <a:lstStyle/>
        <a:p>
          <a:endParaRPr lang="en-GB"/>
        </a:p>
      </dgm:t>
    </dgm:pt>
    <dgm:pt modelId="{E65FD1E8-C363-4052-BF4D-003403B8C2F6}">
      <dgm:prSet phldrT="[Text]" custT="1"/>
      <dgm:spPr>
        <a:solidFill>
          <a:srgbClr val="C00000"/>
        </a:solidFill>
      </dgm:spPr>
      <dgm:t>
        <a:bodyPr/>
        <a:lstStyle/>
        <a:p>
          <a:r>
            <a:rPr lang="en-US" sz="1000" b="1" i="0" baseline="0" dirty="0"/>
            <a:t>Customer X</a:t>
          </a:r>
          <a:endParaRPr lang="en-GB" sz="1000" b="1" i="0" baseline="0" dirty="0"/>
        </a:p>
      </dgm:t>
    </dgm:pt>
    <dgm:pt modelId="{B8BC7C82-A72A-4445-8A7B-723FBF667F8B}" type="parTrans" cxnId="{F88A7069-CF19-4AF6-B9D6-7FB4E1C06398}">
      <dgm:prSet/>
      <dgm:spPr/>
      <dgm:t>
        <a:bodyPr/>
        <a:lstStyle/>
        <a:p>
          <a:endParaRPr lang="en-GB"/>
        </a:p>
      </dgm:t>
    </dgm:pt>
    <dgm:pt modelId="{DCDF76A7-1DEC-435D-87F6-21717A42575D}" type="sibTrans" cxnId="{F88A7069-CF19-4AF6-B9D6-7FB4E1C06398}">
      <dgm:prSet/>
      <dgm:spPr/>
      <dgm:t>
        <a:bodyPr/>
        <a:lstStyle/>
        <a:p>
          <a:endParaRPr lang="en-GB"/>
        </a:p>
      </dgm:t>
    </dgm:pt>
    <dgm:pt modelId="{CADAEEC3-B8D5-4873-BD29-F6595755E881}">
      <dgm:prSet phldrT="[Text]" custT="1"/>
      <dgm:spPr>
        <a:solidFill>
          <a:srgbClr val="C00000"/>
        </a:solidFill>
      </dgm:spPr>
      <dgm:t>
        <a:bodyPr/>
        <a:lstStyle/>
        <a:p>
          <a:r>
            <a:rPr lang="en-US" sz="1000" b="1" i="0" baseline="0" dirty="0"/>
            <a:t>Customer Z</a:t>
          </a:r>
          <a:endParaRPr lang="en-GB" sz="1000" b="1" i="0" baseline="0" dirty="0"/>
        </a:p>
      </dgm:t>
    </dgm:pt>
    <dgm:pt modelId="{5A780902-C65D-4340-8251-C8274B2461E5}" type="parTrans" cxnId="{C0A965AF-F350-4E2F-95CE-73EDD11A52FC}">
      <dgm:prSet/>
      <dgm:spPr/>
      <dgm:t>
        <a:bodyPr/>
        <a:lstStyle/>
        <a:p>
          <a:endParaRPr lang="en-GB"/>
        </a:p>
      </dgm:t>
    </dgm:pt>
    <dgm:pt modelId="{A94D6F8A-5CD8-4061-A8A1-43A67B75D256}" type="sibTrans" cxnId="{C0A965AF-F350-4E2F-95CE-73EDD11A52FC}">
      <dgm:prSet/>
      <dgm:spPr/>
      <dgm:t>
        <a:bodyPr/>
        <a:lstStyle/>
        <a:p>
          <a:endParaRPr lang="en-GB"/>
        </a:p>
      </dgm:t>
    </dgm:pt>
    <dgm:pt modelId="{9CB70826-ABEB-4C35-8BCD-FF7DB92062E3}">
      <dgm:prSet phldrT="[Text]" custT="1"/>
      <dgm:spPr/>
      <dgm:t>
        <a:bodyPr/>
        <a:lstStyle/>
        <a:p>
          <a:r>
            <a:rPr lang="en-US" sz="1000" b="1" i="0" baseline="0" dirty="0"/>
            <a:t>Program Scoping &amp; Management</a:t>
          </a:r>
          <a:endParaRPr lang="en-GB" sz="1000" b="1" i="0" baseline="0" dirty="0"/>
        </a:p>
      </dgm:t>
    </dgm:pt>
    <dgm:pt modelId="{E8CADCFC-4651-43BD-A49A-D69A8396BB78}" type="parTrans" cxnId="{15919F2F-1DB4-4133-8F94-CD2757C85568}">
      <dgm:prSet/>
      <dgm:spPr/>
      <dgm:t>
        <a:bodyPr/>
        <a:lstStyle/>
        <a:p>
          <a:endParaRPr lang="en-GB"/>
        </a:p>
      </dgm:t>
    </dgm:pt>
    <dgm:pt modelId="{87B42818-2957-479F-BAFF-4AB8462CD42E}" type="sibTrans" cxnId="{15919F2F-1DB4-4133-8F94-CD2757C85568}">
      <dgm:prSet/>
      <dgm:spPr/>
      <dgm:t>
        <a:bodyPr/>
        <a:lstStyle/>
        <a:p>
          <a:endParaRPr lang="en-GB"/>
        </a:p>
      </dgm:t>
    </dgm:pt>
    <dgm:pt modelId="{65253069-B13D-4E1E-A7E7-61D9233CB1D7}">
      <dgm:prSet phldrT="[Text]" custT="1"/>
      <dgm:spPr/>
      <dgm:t>
        <a:bodyPr/>
        <a:lstStyle/>
        <a:p>
          <a:r>
            <a:rPr lang="en-US" sz="1000" b="1" i="0" baseline="0" dirty="0"/>
            <a:t>Requirements Capture</a:t>
          </a:r>
          <a:endParaRPr lang="en-GB" sz="1000" b="1" i="0" baseline="0" dirty="0"/>
        </a:p>
      </dgm:t>
    </dgm:pt>
    <dgm:pt modelId="{43B4720C-0F8A-4B21-A7E4-78BB9FAD649B}" type="parTrans" cxnId="{22A7FC87-7FD6-4619-8DC9-A6A95A84B49D}">
      <dgm:prSet/>
      <dgm:spPr/>
      <dgm:t>
        <a:bodyPr/>
        <a:lstStyle/>
        <a:p>
          <a:endParaRPr lang="en-GB"/>
        </a:p>
      </dgm:t>
    </dgm:pt>
    <dgm:pt modelId="{65E09A75-B41C-4ECC-86E9-B06D3DD49B59}" type="sibTrans" cxnId="{22A7FC87-7FD6-4619-8DC9-A6A95A84B49D}">
      <dgm:prSet/>
      <dgm:spPr/>
      <dgm:t>
        <a:bodyPr/>
        <a:lstStyle/>
        <a:p>
          <a:endParaRPr lang="en-GB"/>
        </a:p>
      </dgm:t>
    </dgm:pt>
    <dgm:pt modelId="{8B06709F-26BC-4308-93A1-1651996404A8}">
      <dgm:prSet phldrT="[Text]" custT="1"/>
      <dgm:spPr/>
      <dgm:t>
        <a:bodyPr/>
        <a:lstStyle/>
        <a:p>
          <a:r>
            <a:rPr lang="en-US" sz="1000" b="1" i="0" baseline="0" dirty="0"/>
            <a:t>Engineering Design Process</a:t>
          </a:r>
          <a:endParaRPr lang="en-GB" sz="1000" b="1" i="0" baseline="0" dirty="0"/>
        </a:p>
      </dgm:t>
    </dgm:pt>
    <dgm:pt modelId="{2EEEEF08-CA2F-4755-9913-01A729204DD6}" type="parTrans" cxnId="{83E276E7-2991-42E9-9235-7489A7B35712}">
      <dgm:prSet/>
      <dgm:spPr/>
      <dgm:t>
        <a:bodyPr/>
        <a:lstStyle/>
        <a:p>
          <a:endParaRPr lang="en-GB"/>
        </a:p>
      </dgm:t>
    </dgm:pt>
    <dgm:pt modelId="{A5E7D0B2-04CB-4954-8434-A44BBD9858E1}" type="sibTrans" cxnId="{83E276E7-2991-42E9-9235-7489A7B35712}">
      <dgm:prSet/>
      <dgm:spPr/>
      <dgm:t>
        <a:bodyPr/>
        <a:lstStyle/>
        <a:p>
          <a:endParaRPr lang="en-GB"/>
        </a:p>
      </dgm:t>
    </dgm:pt>
    <dgm:pt modelId="{3B0DF2FB-9A2C-46B5-8C28-D3AFE82F003A}">
      <dgm:prSet phldrT="[Text]" custT="1"/>
      <dgm:spPr/>
      <dgm:t>
        <a:bodyPr/>
        <a:lstStyle/>
        <a:p>
          <a:r>
            <a:rPr lang="en-US" sz="1000" b="1" i="0" baseline="0" dirty="0"/>
            <a:t>Management Tools</a:t>
          </a:r>
          <a:endParaRPr lang="en-GB" sz="1000" b="1" i="0" baseline="0" dirty="0"/>
        </a:p>
      </dgm:t>
    </dgm:pt>
    <dgm:pt modelId="{83946DE8-CB19-45B5-9C3C-6D7CE498460F}" type="parTrans" cxnId="{8443F955-DB00-4B36-8D7F-51D0676A4468}">
      <dgm:prSet/>
      <dgm:spPr/>
      <dgm:t>
        <a:bodyPr/>
        <a:lstStyle/>
        <a:p>
          <a:endParaRPr lang="en-GB"/>
        </a:p>
      </dgm:t>
    </dgm:pt>
    <dgm:pt modelId="{88107C59-1709-44E3-903A-517B928360D0}" type="sibTrans" cxnId="{8443F955-DB00-4B36-8D7F-51D0676A4468}">
      <dgm:prSet/>
      <dgm:spPr/>
      <dgm:t>
        <a:bodyPr/>
        <a:lstStyle/>
        <a:p>
          <a:endParaRPr lang="en-GB"/>
        </a:p>
      </dgm:t>
    </dgm:pt>
    <dgm:pt modelId="{C966220E-1C2E-4428-9305-CB8FA7222E81}">
      <dgm:prSet phldrT="[Text]" custT="1"/>
      <dgm:spPr>
        <a:solidFill>
          <a:srgbClr val="C00000"/>
        </a:solidFill>
      </dgm:spPr>
      <dgm:t>
        <a:bodyPr/>
        <a:lstStyle/>
        <a:p>
          <a:r>
            <a:rPr lang="en-US" sz="1000" b="1" i="0" baseline="0" dirty="0"/>
            <a:t>Customer Y</a:t>
          </a:r>
          <a:endParaRPr lang="en-GB" sz="1000" b="1" i="0" baseline="0" dirty="0"/>
        </a:p>
      </dgm:t>
    </dgm:pt>
    <dgm:pt modelId="{2AEBE31D-1D05-426F-8A6D-B16FD4DC698F}" type="parTrans" cxnId="{E899C051-8046-4CCE-87C2-80F29A9F3DD7}">
      <dgm:prSet/>
      <dgm:spPr/>
      <dgm:t>
        <a:bodyPr/>
        <a:lstStyle/>
        <a:p>
          <a:endParaRPr lang="en-GB"/>
        </a:p>
      </dgm:t>
    </dgm:pt>
    <dgm:pt modelId="{49ADA257-2FFF-4A8A-A000-5DF71AEE7242}" type="sibTrans" cxnId="{E899C051-8046-4CCE-87C2-80F29A9F3DD7}">
      <dgm:prSet/>
      <dgm:spPr/>
      <dgm:t>
        <a:bodyPr/>
        <a:lstStyle/>
        <a:p>
          <a:endParaRPr lang="en-GB"/>
        </a:p>
      </dgm:t>
    </dgm:pt>
    <dgm:pt modelId="{8CC1A8FD-BB48-439A-881C-ECBFA116F90D}">
      <dgm:prSet phldrT="[Text]" custT="1"/>
      <dgm:spPr/>
      <dgm:t>
        <a:bodyPr/>
        <a:lstStyle/>
        <a:p>
          <a:r>
            <a:rPr lang="en-US" sz="1000" b="1" i="0" baseline="0" dirty="0"/>
            <a:t>The Peregrine Advantage</a:t>
          </a:r>
          <a:endParaRPr lang="en-GB" sz="1000" b="1" i="0" baseline="0" dirty="0"/>
        </a:p>
      </dgm:t>
    </dgm:pt>
    <dgm:pt modelId="{EEA83226-50B9-4059-AAB9-F26B5172E80E}" type="parTrans" cxnId="{7181003E-72D8-4159-B52F-8A793937C367}">
      <dgm:prSet/>
      <dgm:spPr/>
      <dgm:t>
        <a:bodyPr/>
        <a:lstStyle/>
        <a:p>
          <a:endParaRPr lang="en-GB"/>
        </a:p>
      </dgm:t>
    </dgm:pt>
    <dgm:pt modelId="{8E52B21B-5FB7-4F99-AD24-E100A34B217F}" type="sibTrans" cxnId="{7181003E-72D8-4159-B52F-8A793937C367}">
      <dgm:prSet/>
      <dgm:spPr/>
      <dgm:t>
        <a:bodyPr/>
        <a:lstStyle/>
        <a:p>
          <a:endParaRPr lang="en-GB"/>
        </a:p>
      </dgm:t>
    </dgm:pt>
    <dgm:pt modelId="{93194FE6-F088-4F8A-B0D0-01E9281DE0EE}" type="pres">
      <dgm:prSet presAssocID="{59D306C2-D6D7-4A9D-9DD3-D533186A7228}" presName="hierChild1" presStyleCnt="0">
        <dgm:presLayoutVars>
          <dgm:orgChart val="1"/>
          <dgm:chPref val="1"/>
          <dgm:dir/>
          <dgm:animOne val="branch"/>
          <dgm:animLvl val="lvl"/>
          <dgm:resizeHandles/>
        </dgm:presLayoutVars>
      </dgm:prSet>
      <dgm:spPr/>
    </dgm:pt>
    <dgm:pt modelId="{BE160CEE-2C7C-4D3E-A994-0BBBC5656BC2}" type="pres">
      <dgm:prSet presAssocID="{59A2AEAF-9019-433B-8227-0504043D7DCF}" presName="hierRoot1" presStyleCnt="0">
        <dgm:presLayoutVars>
          <dgm:hierBranch val="init"/>
        </dgm:presLayoutVars>
      </dgm:prSet>
      <dgm:spPr/>
    </dgm:pt>
    <dgm:pt modelId="{E13B60EE-A852-4E94-A584-577600C2E8DB}" type="pres">
      <dgm:prSet presAssocID="{59A2AEAF-9019-433B-8227-0504043D7DCF}" presName="rootComposite1" presStyleCnt="0"/>
      <dgm:spPr/>
    </dgm:pt>
    <dgm:pt modelId="{24BF7896-97CE-43DD-BF2F-4CA26B500FD3}" type="pres">
      <dgm:prSet presAssocID="{59A2AEAF-9019-433B-8227-0504043D7DCF}" presName="rootText1" presStyleLbl="node0" presStyleIdx="0" presStyleCnt="1">
        <dgm:presLayoutVars>
          <dgm:chPref val="3"/>
        </dgm:presLayoutVars>
      </dgm:prSet>
      <dgm:spPr/>
    </dgm:pt>
    <dgm:pt modelId="{BE0FB957-C2A7-4743-8A75-396A1CD5B402}" type="pres">
      <dgm:prSet presAssocID="{59A2AEAF-9019-433B-8227-0504043D7DCF}" presName="rootConnector1" presStyleLbl="asst0" presStyleIdx="0" presStyleCnt="0"/>
      <dgm:spPr/>
    </dgm:pt>
    <dgm:pt modelId="{9AF9D796-2227-4975-855D-EF6F30779C45}" type="pres">
      <dgm:prSet presAssocID="{59A2AEAF-9019-433B-8227-0504043D7DCF}" presName="hierChild2" presStyleCnt="0"/>
      <dgm:spPr/>
    </dgm:pt>
    <dgm:pt modelId="{282C761D-538E-4407-AB99-68F95CBB85BD}" type="pres">
      <dgm:prSet presAssocID="{B1350FF9-2527-4BB7-9F4B-D34F8C855AF0}" presName="Name37" presStyleLbl="parChTrans1D2" presStyleIdx="0" presStyleCnt="3"/>
      <dgm:spPr/>
    </dgm:pt>
    <dgm:pt modelId="{A351D6BD-DBB8-4544-B836-7947577E9FEE}" type="pres">
      <dgm:prSet presAssocID="{1DEEC0FC-5724-40CD-B919-3DCA77C65341}" presName="hierRoot2" presStyleCnt="0">
        <dgm:presLayoutVars>
          <dgm:hierBranch val="init"/>
        </dgm:presLayoutVars>
      </dgm:prSet>
      <dgm:spPr/>
    </dgm:pt>
    <dgm:pt modelId="{B2991428-F472-4A11-BE64-A5F4F9E4F966}" type="pres">
      <dgm:prSet presAssocID="{1DEEC0FC-5724-40CD-B919-3DCA77C65341}" presName="rootComposite" presStyleCnt="0"/>
      <dgm:spPr/>
    </dgm:pt>
    <dgm:pt modelId="{59A7587E-BBD0-4680-8C22-FA2E6A692F09}" type="pres">
      <dgm:prSet presAssocID="{1DEEC0FC-5724-40CD-B919-3DCA77C65341}" presName="rootText" presStyleLbl="node2" presStyleIdx="0" presStyleCnt="3">
        <dgm:presLayoutVars>
          <dgm:chPref val="3"/>
        </dgm:presLayoutVars>
      </dgm:prSet>
      <dgm:spPr/>
    </dgm:pt>
    <dgm:pt modelId="{BDAAAA23-08A7-4810-A0E3-83D6048480EE}" type="pres">
      <dgm:prSet presAssocID="{1DEEC0FC-5724-40CD-B919-3DCA77C65341}" presName="rootConnector" presStyleLbl="node2" presStyleIdx="0" presStyleCnt="3"/>
      <dgm:spPr/>
    </dgm:pt>
    <dgm:pt modelId="{52EB4D3F-F9CA-4329-B63F-36A9A477F0C3}" type="pres">
      <dgm:prSet presAssocID="{1DEEC0FC-5724-40CD-B919-3DCA77C65341}" presName="hierChild4" presStyleCnt="0"/>
      <dgm:spPr/>
    </dgm:pt>
    <dgm:pt modelId="{0A4E28CF-8CDE-427C-BB74-F3AF9D48B123}" type="pres">
      <dgm:prSet presAssocID="{B8BC7C82-A72A-4445-8A7B-723FBF667F8B}" presName="Name37" presStyleLbl="parChTrans1D3" presStyleIdx="0" presStyleCnt="7"/>
      <dgm:spPr/>
    </dgm:pt>
    <dgm:pt modelId="{206B6152-8A67-4088-B324-7423502E083A}" type="pres">
      <dgm:prSet presAssocID="{E65FD1E8-C363-4052-BF4D-003403B8C2F6}" presName="hierRoot2" presStyleCnt="0">
        <dgm:presLayoutVars>
          <dgm:hierBranch val="init"/>
        </dgm:presLayoutVars>
      </dgm:prSet>
      <dgm:spPr/>
    </dgm:pt>
    <dgm:pt modelId="{17BDCB27-83EB-4C71-AE6B-9D18F1425C6D}" type="pres">
      <dgm:prSet presAssocID="{E65FD1E8-C363-4052-BF4D-003403B8C2F6}" presName="rootComposite" presStyleCnt="0"/>
      <dgm:spPr/>
    </dgm:pt>
    <dgm:pt modelId="{D5C74230-5BBE-452E-A639-A282DA962867}" type="pres">
      <dgm:prSet presAssocID="{E65FD1E8-C363-4052-BF4D-003403B8C2F6}" presName="rootText" presStyleLbl="node3" presStyleIdx="0" presStyleCnt="7">
        <dgm:presLayoutVars>
          <dgm:chPref val="3"/>
        </dgm:presLayoutVars>
      </dgm:prSet>
      <dgm:spPr/>
    </dgm:pt>
    <dgm:pt modelId="{568BE1AE-C75A-47A4-9905-859794316276}" type="pres">
      <dgm:prSet presAssocID="{E65FD1E8-C363-4052-BF4D-003403B8C2F6}" presName="rootConnector" presStyleLbl="node3" presStyleIdx="0" presStyleCnt="7"/>
      <dgm:spPr/>
    </dgm:pt>
    <dgm:pt modelId="{8F19674F-4FCF-4391-A846-73BF6CDC2E2D}" type="pres">
      <dgm:prSet presAssocID="{E65FD1E8-C363-4052-BF4D-003403B8C2F6}" presName="hierChild4" presStyleCnt="0"/>
      <dgm:spPr/>
    </dgm:pt>
    <dgm:pt modelId="{0FE3B1FD-BC81-447E-96D1-C4AE0776D12F}" type="pres">
      <dgm:prSet presAssocID="{E65FD1E8-C363-4052-BF4D-003403B8C2F6}" presName="hierChild5" presStyleCnt="0"/>
      <dgm:spPr/>
    </dgm:pt>
    <dgm:pt modelId="{7B33670E-D565-4BDD-8F11-B2DD6CE8D1CE}" type="pres">
      <dgm:prSet presAssocID="{2AEBE31D-1D05-426F-8A6D-B16FD4DC698F}" presName="Name37" presStyleLbl="parChTrans1D3" presStyleIdx="1" presStyleCnt="7"/>
      <dgm:spPr/>
    </dgm:pt>
    <dgm:pt modelId="{F46F616E-5859-439C-99E7-0C89108D3135}" type="pres">
      <dgm:prSet presAssocID="{C966220E-1C2E-4428-9305-CB8FA7222E81}" presName="hierRoot2" presStyleCnt="0">
        <dgm:presLayoutVars>
          <dgm:hierBranch val="init"/>
        </dgm:presLayoutVars>
      </dgm:prSet>
      <dgm:spPr/>
    </dgm:pt>
    <dgm:pt modelId="{9CBD0DEC-F8B8-49A8-9141-0C7E59602BB5}" type="pres">
      <dgm:prSet presAssocID="{C966220E-1C2E-4428-9305-CB8FA7222E81}" presName="rootComposite" presStyleCnt="0"/>
      <dgm:spPr/>
    </dgm:pt>
    <dgm:pt modelId="{BEE919DB-186D-4C10-B19B-05ECDACFDD71}" type="pres">
      <dgm:prSet presAssocID="{C966220E-1C2E-4428-9305-CB8FA7222E81}" presName="rootText" presStyleLbl="node3" presStyleIdx="1" presStyleCnt="7">
        <dgm:presLayoutVars>
          <dgm:chPref val="3"/>
        </dgm:presLayoutVars>
      </dgm:prSet>
      <dgm:spPr/>
    </dgm:pt>
    <dgm:pt modelId="{37850268-6951-45B5-9C28-CA9E7D980B80}" type="pres">
      <dgm:prSet presAssocID="{C966220E-1C2E-4428-9305-CB8FA7222E81}" presName="rootConnector" presStyleLbl="node3" presStyleIdx="1" presStyleCnt="7"/>
      <dgm:spPr/>
    </dgm:pt>
    <dgm:pt modelId="{01A9413F-B911-4BD2-A643-446D6CB50EE7}" type="pres">
      <dgm:prSet presAssocID="{C966220E-1C2E-4428-9305-CB8FA7222E81}" presName="hierChild4" presStyleCnt="0"/>
      <dgm:spPr/>
    </dgm:pt>
    <dgm:pt modelId="{D933B311-C663-4610-8DD2-E509FC8E5CFB}" type="pres">
      <dgm:prSet presAssocID="{C966220E-1C2E-4428-9305-CB8FA7222E81}" presName="hierChild5" presStyleCnt="0"/>
      <dgm:spPr/>
    </dgm:pt>
    <dgm:pt modelId="{36F134AA-4A13-4CCD-8C7F-ACAB1E2AA601}" type="pres">
      <dgm:prSet presAssocID="{5A780902-C65D-4340-8251-C8274B2461E5}" presName="Name37" presStyleLbl="parChTrans1D3" presStyleIdx="2" presStyleCnt="7"/>
      <dgm:spPr/>
    </dgm:pt>
    <dgm:pt modelId="{8C3D7382-638D-42B4-B322-FADCAD4FA352}" type="pres">
      <dgm:prSet presAssocID="{CADAEEC3-B8D5-4873-BD29-F6595755E881}" presName="hierRoot2" presStyleCnt="0">
        <dgm:presLayoutVars>
          <dgm:hierBranch val="init"/>
        </dgm:presLayoutVars>
      </dgm:prSet>
      <dgm:spPr/>
    </dgm:pt>
    <dgm:pt modelId="{225E16DC-F2B6-4543-BF0F-9262CEB8DD91}" type="pres">
      <dgm:prSet presAssocID="{CADAEEC3-B8D5-4873-BD29-F6595755E881}" presName="rootComposite" presStyleCnt="0"/>
      <dgm:spPr/>
    </dgm:pt>
    <dgm:pt modelId="{18E4BAB2-6082-48B2-9CA9-78F15EDE65F0}" type="pres">
      <dgm:prSet presAssocID="{CADAEEC3-B8D5-4873-BD29-F6595755E881}" presName="rootText" presStyleLbl="node3" presStyleIdx="2" presStyleCnt="7">
        <dgm:presLayoutVars>
          <dgm:chPref val="3"/>
        </dgm:presLayoutVars>
      </dgm:prSet>
      <dgm:spPr/>
    </dgm:pt>
    <dgm:pt modelId="{867B08F6-35D8-4586-B567-FBB1BC5F837D}" type="pres">
      <dgm:prSet presAssocID="{CADAEEC3-B8D5-4873-BD29-F6595755E881}" presName="rootConnector" presStyleLbl="node3" presStyleIdx="2" presStyleCnt="7"/>
      <dgm:spPr/>
    </dgm:pt>
    <dgm:pt modelId="{947A2BB6-1B53-46C9-BFC2-77F37EE03C29}" type="pres">
      <dgm:prSet presAssocID="{CADAEEC3-B8D5-4873-BD29-F6595755E881}" presName="hierChild4" presStyleCnt="0"/>
      <dgm:spPr/>
    </dgm:pt>
    <dgm:pt modelId="{E5973A65-11C6-43B7-9EB1-1923F74F7961}" type="pres">
      <dgm:prSet presAssocID="{CADAEEC3-B8D5-4873-BD29-F6595755E881}" presName="hierChild5" presStyleCnt="0"/>
      <dgm:spPr/>
    </dgm:pt>
    <dgm:pt modelId="{3B007DAF-0788-4F4A-A6C6-BBBF099EFEAE}" type="pres">
      <dgm:prSet presAssocID="{1DEEC0FC-5724-40CD-B919-3DCA77C65341}" presName="hierChild5" presStyleCnt="0"/>
      <dgm:spPr/>
    </dgm:pt>
    <dgm:pt modelId="{BA77698D-0387-4866-8A95-0FE7B724E375}" type="pres">
      <dgm:prSet presAssocID="{EEA83226-50B9-4059-AAB9-F26B5172E80E}" presName="Name37" presStyleLbl="parChTrans1D2" presStyleIdx="1" presStyleCnt="3"/>
      <dgm:spPr/>
    </dgm:pt>
    <dgm:pt modelId="{7785527E-2B79-447A-9DB4-7A4C8E9DCD93}" type="pres">
      <dgm:prSet presAssocID="{8CC1A8FD-BB48-439A-881C-ECBFA116F90D}" presName="hierRoot2" presStyleCnt="0">
        <dgm:presLayoutVars>
          <dgm:hierBranch val="init"/>
        </dgm:presLayoutVars>
      </dgm:prSet>
      <dgm:spPr/>
    </dgm:pt>
    <dgm:pt modelId="{3A328D24-5024-4201-A799-210DE6AAAF27}" type="pres">
      <dgm:prSet presAssocID="{8CC1A8FD-BB48-439A-881C-ECBFA116F90D}" presName="rootComposite" presStyleCnt="0"/>
      <dgm:spPr/>
    </dgm:pt>
    <dgm:pt modelId="{5ABA9060-2D6B-40BE-AEED-7DBF3C1B56B6}" type="pres">
      <dgm:prSet presAssocID="{8CC1A8FD-BB48-439A-881C-ECBFA116F90D}" presName="rootText" presStyleLbl="node2" presStyleIdx="1" presStyleCnt="3">
        <dgm:presLayoutVars>
          <dgm:chPref val="3"/>
        </dgm:presLayoutVars>
      </dgm:prSet>
      <dgm:spPr/>
    </dgm:pt>
    <dgm:pt modelId="{66445705-6CDD-473F-8F60-28EA34994637}" type="pres">
      <dgm:prSet presAssocID="{8CC1A8FD-BB48-439A-881C-ECBFA116F90D}" presName="rootConnector" presStyleLbl="node2" presStyleIdx="1" presStyleCnt="3"/>
      <dgm:spPr/>
    </dgm:pt>
    <dgm:pt modelId="{33965825-29FD-4852-8A6B-394586E3387A}" type="pres">
      <dgm:prSet presAssocID="{8CC1A8FD-BB48-439A-881C-ECBFA116F90D}" presName="hierChild4" presStyleCnt="0"/>
      <dgm:spPr/>
    </dgm:pt>
    <dgm:pt modelId="{AA7406C5-B2C6-400A-830B-E59F4EDCE679}" type="pres">
      <dgm:prSet presAssocID="{E8CADCFC-4651-43BD-A49A-D69A8396BB78}" presName="Name37" presStyleLbl="parChTrans1D3" presStyleIdx="3" presStyleCnt="7"/>
      <dgm:spPr/>
    </dgm:pt>
    <dgm:pt modelId="{09A2FBDD-D832-41E3-A192-DA70C3F7B2B1}" type="pres">
      <dgm:prSet presAssocID="{9CB70826-ABEB-4C35-8BCD-FF7DB92062E3}" presName="hierRoot2" presStyleCnt="0">
        <dgm:presLayoutVars>
          <dgm:hierBranch val="init"/>
        </dgm:presLayoutVars>
      </dgm:prSet>
      <dgm:spPr/>
    </dgm:pt>
    <dgm:pt modelId="{51D61580-0101-430D-BED4-A8F74582E1AE}" type="pres">
      <dgm:prSet presAssocID="{9CB70826-ABEB-4C35-8BCD-FF7DB92062E3}" presName="rootComposite" presStyleCnt="0"/>
      <dgm:spPr/>
    </dgm:pt>
    <dgm:pt modelId="{80F3522A-6932-49B2-90E7-5F27CAE09EA5}" type="pres">
      <dgm:prSet presAssocID="{9CB70826-ABEB-4C35-8BCD-FF7DB92062E3}" presName="rootText" presStyleLbl="node3" presStyleIdx="3" presStyleCnt="7">
        <dgm:presLayoutVars>
          <dgm:chPref val="3"/>
        </dgm:presLayoutVars>
      </dgm:prSet>
      <dgm:spPr/>
    </dgm:pt>
    <dgm:pt modelId="{215C3C00-DFCB-44FB-9582-47204F85F57E}" type="pres">
      <dgm:prSet presAssocID="{9CB70826-ABEB-4C35-8BCD-FF7DB92062E3}" presName="rootConnector" presStyleLbl="node3" presStyleIdx="3" presStyleCnt="7"/>
      <dgm:spPr/>
    </dgm:pt>
    <dgm:pt modelId="{033E82AC-C8FF-4371-BBAA-BFFD351F9559}" type="pres">
      <dgm:prSet presAssocID="{9CB70826-ABEB-4C35-8BCD-FF7DB92062E3}" presName="hierChild4" presStyleCnt="0"/>
      <dgm:spPr/>
    </dgm:pt>
    <dgm:pt modelId="{8E243D2B-D010-4C43-84CF-0383E858890B}" type="pres">
      <dgm:prSet presAssocID="{9CB70826-ABEB-4C35-8BCD-FF7DB92062E3}" presName="hierChild5" presStyleCnt="0"/>
      <dgm:spPr/>
    </dgm:pt>
    <dgm:pt modelId="{0ABAB2B3-DC9A-4AE7-BC24-FF425CA8B910}" type="pres">
      <dgm:prSet presAssocID="{43B4720C-0F8A-4B21-A7E4-78BB9FAD649B}" presName="Name37" presStyleLbl="parChTrans1D3" presStyleIdx="4" presStyleCnt="7"/>
      <dgm:spPr/>
    </dgm:pt>
    <dgm:pt modelId="{76B30539-9FDA-4C5D-8DFD-4983D3E84802}" type="pres">
      <dgm:prSet presAssocID="{65253069-B13D-4E1E-A7E7-61D9233CB1D7}" presName="hierRoot2" presStyleCnt="0">
        <dgm:presLayoutVars>
          <dgm:hierBranch val="init"/>
        </dgm:presLayoutVars>
      </dgm:prSet>
      <dgm:spPr/>
    </dgm:pt>
    <dgm:pt modelId="{896EF2CA-E7C4-4547-B6D6-F4ABCF435046}" type="pres">
      <dgm:prSet presAssocID="{65253069-B13D-4E1E-A7E7-61D9233CB1D7}" presName="rootComposite" presStyleCnt="0"/>
      <dgm:spPr/>
    </dgm:pt>
    <dgm:pt modelId="{FF1DF4F0-B08F-4F33-9DBB-420F5542E326}" type="pres">
      <dgm:prSet presAssocID="{65253069-B13D-4E1E-A7E7-61D9233CB1D7}" presName="rootText" presStyleLbl="node3" presStyleIdx="4" presStyleCnt="7">
        <dgm:presLayoutVars>
          <dgm:chPref val="3"/>
        </dgm:presLayoutVars>
      </dgm:prSet>
      <dgm:spPr/>
    </dgm:pt>
    <dgm:pt modelId="{48C2BF79-3DB5-4ECE-82BE-610B29CA17E9}" type="pres">
      <dgm:prSet presAssocID="{65253069-B13D-4E1E-A7E7-61D9233CB1D7}" presName="rootConnector" presStyleLbl="node3" presStyleIdx="4" presStyleCnt="7"/>
      <dgm:spPr/>
    </dgm:pt>
    <dgm:pt modelId="{9AB3C1AA-6B5D-47DE-A770-8608ADFF9F30}" type="pres">
      <dgm:prSet presAssocID="{65253069-B13D-4E1E-A7E7-61D9233CB1D7}" presName="hierChild4" presStyleCnt="0"/>
      <dgm:spPr/>
    </dgm:pt>
    <dgm:pt modelId="{10AB4FA3-752F-48DA-B774-E7E0D2F1F76A}" type="pres">
      <dgm:prSet presAssocID="{65253069-B13D-4E1E-A7E7-61D9233CB1D7}" presName="hierChild5" presStyleCnt="0"/>
      <dgm:spPr/>
    </dgm:pt>
    <dgm:pt modelId="{C19E3DE2-BA27-44AC-9E94-80101C208663}" type="pres">
      <dgm:prSet presAssocID="{2EEEEF08-CA2F-4755-9913-01A729204DD6}" presName="Name37" presStyleLbl="parChTrans1D3" presStyleIdx="5" presStyleCnt="7"/>
      <dgm:spPr/>
    </dgm:pt>
    <dgm:pt modelId="{EE13DE10-A22D-49BF-BF91-896C8E6772F2}" type="pres">
      <dgm:prSet presAssocID="{8B06709F-26BC-4308-93A1-1651996404A8}" presName="hierRoot2" presStyleCnt="0">
        <dgm:presLayoutVars>
          <dgm:hierBranch val="init"/>
        </dgm:presLayoutVars>
      </dgm:prSet>
      <dgm:spPr/>
    </dgm:pt>
    <dgm:pt modelId="{E5E2D98D-F4FA-4DE2-A5FE-CF6A6FF664A3}" type="pres">
      <dgm:prSet presAssocID="{8B06709F-26BC-4308-93A1-1651996404A8}" presName="rootComposite" presStyleCnt="0"/>
      <dgm:spPr/>
    </dgm:pt>
    <dgm:pt modelId="{A886C6EE-899C-4A10-8810-137AEE6E89B5}" type="pres">
      <dgm:prSet presAssocID="{8B06709F-26BC-4308-93A1-1651996404A8}" presName="rootText" presStyleLbl="node3" presStyleIdx="5" presStyleCnt="7">
        <dgm:presLayoutVars>
          <dgm:chPref val="3"/>
        </dgm:presLayoutVars>
      </dgm:prSet>
      <dgm:spPr/>
    </dgm:pt>
    <dgm:pt modelId="{DBFD9EB5-DE70-47DB-8114-16D18940F12F}" type="pres">
      <dgm:prSet presAssocID="{8B06709F-26BC-4308-93A1-1651996404A8}" presName="rootConnector" presStyleLbl="node3" presStyleIdx="5" presStyleCnt="7"/>
      <dgm:spPr/>
    </dgm:pt>
    <dgm:pt modelId="{FFB71496-F90A-48EA-B90C-9E34BE6B9375}" type="pres">
      <dgm:prSet presAssocID="{8B06709F-26BC-4308-93A1-1651996404A8}" presName="hierChild4" presStyleCnt="0"/>
      <dgm:spPr/>
    </dgm:pt>
    <dgm:pt modelId="{62FABDE1-ED87-4FF2-A5B9-00C0F8929389}" type="pres">
      <dgm:prSet presAssocID="{8B06709F-26BC-4308-93A1-1651996404A8}" presName="hierChild5" presStyleCnt="0"/>
      <dgm:spPr/>
    </dgm:pt>
    <dgm:pt modelId="{B430E9E3-876C-4794-BE2C-FDDA82C02B3A}" type="pres">
      <dgm:prSet presAssocID="{83946DE8-CB19-45B5-9C3C-6D7CE498460F}" presName="Name37" presStyleLbl="parChTrans1D3" presStyleIdx="6" presStyleCnt="7"/>
      <dgm:spPr/>
    </dgm:pt>
    <dgm:pt modelId="{69D08902-EDB6-4538-A7F6-F029DDF29756}" type="pres">
      <dgm:prSet presAssocID="{3B0DF2FB-9A2C-46B5-8C28-D3AFE82F003A}" presName="hierRoot2" presStyleCnt="0">
        <dgm:presLayoutVars>
          <dgm:hierBranch val="init"/>
        </dgm:presLayoutVars>
      </dgm:prSet>
      <dgm:spPr/>
    </dgm:pt>
    <dgm:pt modelId="{96B300BD-29A6-4128-B8A1-060AEB3593AF}" type="pres">
      <dgm:prSet presAssocID="{3B0DF2FB-9A2C-46B5-8C28-D3AFE82F003A}" presName="rootComposite" presStyleCnt="0"/>
      <dgm:spPr/>
    </dgm:pt>
    <dgm:pt modelId="{A324792A-FD00-4C11-BED9-C02F0C4262E7}" type="pres">
      <dgm:prSet presAssocID="{3B0DF2FB-9A2C-46B5-8C28-D3AFE82F003A}" presName="rootText" presStyleLbl="node3" presStyleIdx="6" presStyleCnt="7">
        <dgm:presLayoutVars>
          <dgm:chPref val="3"/>
        </dgm:presLayoutVars>
      </dgm:prSet>
      <dgm:spPr/>
    </dgm:pt>
    <dgm:pt modelId="{ABB8F9E2-7419-481E-9364-7F310B688CF4}" type="pres">
      <dgm:prSet presAssocID="{3B0DF2FB-9A2C-46B5-8C28-D3AFE82F003A}" presName="rootConnector" presStyleLbl="node3" presStyleIdx="6" presStyleCnt="7"/>
      <dgm:spPr/>
    </dgm:pt>
    <dgm:pt modelId="{47B38776-DD2A-4000-A6B9-C22AE03A178D}" type="pres">
      <dgm:prSet presAssocID="{3B0DF2FB-9A2C-46B5-8C28-D3AFE82F003A}" presName="hierChild4" presStyleCnt="0"/>
      <dgm:spPr/>
    </dgm:pt>
    <dgm:pt modelId="{FC7AFB67-803D-4AC3-8336-267F75067616}" type="pres">
      <dgm:prSet presAssocID="{3B0DF2FB-9A2C-46B5-8C28-D3AFE82F003A}" presName="hierChild5" presStyleCnt="0"/>
      <dgm:spPr/>
    </dgm:pt>
    <dgm:pt modelId="{FE287F85-F883-466C-BB04-099D8CABDDE4}" type="pres">
      <dgm:prSet presAssocID="{8CC1A8FD-BB48-439A-881C-ECBFA116F90D}" presName="hierChild5" presStyleCnt="0"/>
      <dgm:spPr/>
    </dgm:pt>
    <dgm:pt modelId="{E3C9EA31-4EBE-4D97-AD4C-99EF74B5CF18}" type="pres">
      <dgm:prSet presAssocID="{F9311B77-6626-47DC-A4BD-394BFDA2603A}" presName="Name37" presStyleLbl="parChTrans1D2" presStyleIdx="2" presStyleCnt="3"/>
      <dgm:spPr/>
    </dgm:pt>
    <dgm:pt modelId="{E258A8C9-CE57-4585-AB19-8E4743AF29B8}" type="pres">
      <dgm:prSet presAssocID="{6DF14881-F3BF-4AC3-B964-9D6FAB753E83}" presName="hierRoot2" presStyleCnt="0">
        <dgm:presLayoutVars>
          <dgm:hierBranch val="init"/>
        </dgm:presLayoutVars>
      </dgm:prSet>
      <dgm:spPr/>
    </dgm:pt>
    <dgm:pt modelId="{495C2D97-C49E-48E0-B8EF-0D5908D33F54}" type="pres">
      <dgm:prSet presAssocID="{6DF14881-F3BF-4AC3-B964-9D6FAB753E83}" presName="rootComposite" presStyleCnt="0"/>
      <dgm:spPr/>
    </dgm:pt>
    <dgm:pt modelId="{ADA19CD1-0322-498C-A1A2-8171A51883B3}" type="pres">
      <dgm:prSet presAssocID="{6DF14881-F3BF-4AC3-B964-9D6FAB753E83}" presName="rootText" presStyleLbl="node2" presStyleIdx="2" presStyleCnt="3">
        <dgm:presLayoutVars>
          <dgm:chPref val="3"/>
        </dgm:presLayoutVars>
      </dgm:prSet>
      <dgm:spPr/>
    </dgm:pt>
    <dgm:pt modelId="{20866F55-4FE8-4479-B503-71082356AED2}" type="pres">
      <dgm:prSet presAssocID="{6DF14881-F3BF-4AC3-B964-9D6FAB753E83}" presName="rootConnector" presStyleLbl="node2" presStyleIdx="2" presStyleCnt="3"/>
      <dgm:spPr/>
    </dgm:pt>
    <dgm:pt modelId="{DA5822A2-6A88-4542-B0CB-508D43FBB7BE}" type="pres">
      <dgm:prSet presAssocID="{6DF14881-F3BF-4AC3-B964-9D6FAB753E83}" presName="hierChild4" presStyleCnt="0"/>
      <dgm:spPr/>
    </dgm:pt>
    <dgm:pt modelId="{05CD6603-80F0-4513-8CF2-99E38EF41BB4}" type="pres">
      <dgm:prSet presAssocID="{6DF14881-F3BF-4AC3-B964-9D6FAB753E83}" presName="hierChild5" presStyleCnt="0"/>
      <dgm:spPr/>
    </dgm:pt>
    <dgm:pt modelId="{8DA9CD2F-03CC-41B9-9545-98274E300152}" type="pres">
      <dgm:prSet presAssocID="{59A2AEAF-9019-433B-8227-0504043D7DCF}" presName="hierChild3" presStyleCnt="0"/>
      <dgm:spPr/>
    </dgm:pt>
  </dgm:ptLst>
  <dgm:cxnLst>
    <dgm:cxn modelId="{A5478207-DC54-42E1-BB1E-F09769A0899D}" type="presOf" srcId="{3B0DF2FB-9A2C-46B5-8C28-D3AFE82F003A}" destId="{ABB8F9E2-7419-481E-9364-7F310B688CF4}" srcOrd="1" destOrd="0" presId="urn:microsoft.com/office/officeart/2005/8/layout/orgChart1"/>
    <dgm:cxn modelId="{63A3E60E-6E57-452C-A579-858B3341B1A3}" type="presOf" srcId="{59D306C2-D6D7-4A9D-9DD3-D533186A7228}" destId="{93194FE6-F088-4F8A-B0D0-01E9281DE0EE}" srcOrd="0" destOrd="0" presId="urn:microsoft.com/office/officeart/2005/8/layout/orgChart1"/>
    <dgm:cxn modelId="{78452A19-4D00-4F1F-8287-7B34231090CE}" type="presOf" srcId="{43B4720C-0F8A-4B21-A7E4-78BB9FAD649B}" destId="{0ABAB2B3-DC9A-4AE7-BC24-FF425CA8B910}" srcOrd="0" destOrd="0" presId="urn:microsoft.com/office/officeart/2005/8/layout/orgChart1"/>
    <dgm:cxn modelId="{565ACF19-0F57-43B5-A317-23C191ECAEC3}" type="presOf" srcId="{2AEBE31D-1D05-426F-8A6D-B16FD4DC698F}" destId="{7B33670E-D565-4BDD-8F11-B2DD6CE8D1CE}" srcOrd="0" destOrd="0" presId="urn:microsoft.com/office/officeart/2005/8/layout/orgChart1"/>
    <dgm:cxn modelId="{3CB6BE1C-08C4-4D21-8DC2-03DA87F28305}" type="presOf" srcId="{9CB70826-ABEB-4C35-8BCD-FF7DB92062E3}" destId="{80F3522A-6932-49B2-90E7-5F27CAE09EA5}" srcOrd="0" destOrd="0" presId="urn:microsoft.com/office/officeart/2005/8/layout/orgChart1"/>
    <dgm:cxn modelId="{CEBB7F1D-2123-4AF3-BA3F-4242D580943D}" type="presOf" srcId="{EEA83226-50B9-4059-AAB9-F26B5172E80E}" destId="{BA77698D-0387-4866-8A95-0FE7B724E375}" srcOrd="0" destOrd="0" presId="urn:microsoft.com/office/officeart/2005/8/layout/orgChart1"/>
    <dgm:cxn modelId="{8405AB1D-F648-4949-97E7-ABAA236C3619}" type="presOf" srcId="{5A780902-C65D-4340-8251-C8274B2461E5}" destId="{36F134AA-4A13-4CCD-8C7F-ACAB1E2AA601}" srcOrd="0" destOrd="0" presId="urn:microsoft.com/office/officeart/2005/8/layout/orgChart1"/>
    <dgm:cxn modelId="{3BD2DD1D-F170-4C5A-B929-26E5F08AD493}" type="presOf" srcId="{8B06709F-26BC-4308-93A1-1651996404A8}" destId="{A886C6EE-899C-4A10-8810-137AEE6E89B5}" srcOrd="0" destOrd="0" presId="urn:microsoft.com/office/officeart/2005/8/layout/orgChart1"/>
    <dgm:cxn modelId="{64765525-98D3-4B9D-9F03-C7A83F17BF6B}" srcId="{59D306C2-D6D7-4A9D-9DD3-D533186A7228}" destId="{59A2AEAF-9019-433B-8227-0504043D7DCF}" srcOrd="0" destOrd="0" parTransId="{DEA3B73F-21A7-4504-8868-997EF81F48B2}" sibTransId="{12C816FA-A3C0-4774-929B-F3118EA6D909}"/>
    <dgm:cxn modelId="{BC07322F-E3A7-4807-B56F-973AB4BBA33A}" type="presOf" srcId="{E8CADCFC-4651-43BD-A49A-D69A8396BB78}" destId="{AA7406C5-B2C6-400A-830B-E59F4EDCE679}" srcOrd="0" destOrd="0" presId="urn:microsoft.com/office/officeart/2005/8/layout/orgChart1"/>
    <dgm:cxn modelId="{15919F2F-1DB4-4133-8F94-CD2757C85568}" srcId="{8CC1A8FD-BB48-439A-881C-ECBFA116F90D}" destId="{9CB70826-ABEB-4C35-8BCD-FF7DB92062E3}" srcOrd="0" destOrd="0" parTransId="{E8CADCFC-4651-43BD-A49A-D69A8396BB78}" sibTransId="{87B42818-2957-479F-BAFF-4AB8462CD42E}"/>
    <dgm:cxn modelId="{E5426437-86F1-4D6F-8592-E68ED284A982}" type="presOf" srcId="{83946DE8-CB19-45B5-9C3C-6D7CE498460F}" destId="{B430E9E3-876C-4794-BE2C-FDDA82C02B3A}" srcOrd="0" destOrd="0" presId="urn:microsoft.com/office/officeart/2005/8/layout/orgChart1"/>
    <dgm:cxn modelId="{270F0339-4065-44F2-8768-A25E14F53653}" type="presOf" srcId="{CADAEEC3-B8D5-4873-BD29-F6595755E881}" destId="{18E4BAB2-6082-48B2-9CA9-78F15EDE65F0}" srcOrd="0" destOrd="0" presId="urn:microsoft.com/office/officeart/2005/8/layout/orgChart1"/>
    <dgm:cxn modelId="{B9DB2C39-9DB4-436E-AC74-E4783F289FD2}" type="presOf" srcId="{C966220E-1C2E-4428-9305-CB8FA7222E81}" destId="{BEE919DB-186D-4C10-B19B-05ECDACFDD71}" srcOrd="0" destOrd="0" presId="urn:microsoft.com/office/officeart/2005/8/layout/orgChart1"/>
    <dgm:cxn modelId="{7181003E-72D8-4159-B52F-8A793937C367}" srcId="{59A2AEAF-9019-433B-8227-0504043D7DCF}" destId="{8CC1A8FD-BB48-439A-881C-ECBFA116F90D}" srcOrd="1" destOrd="0" parTransId="{EEA83226-50B9-4059-AAB9-F26B5172E80E}" sibTransId="{8E52B21B-5FB7-4F99-AD24-E100A34B217F}"/>
    <dgm:cxn modelId="{D35ADF5F-C6BB-4067-800A-BC89CFF4D2C1}" type="presOf" srcId="{2EEEEF08-CA2F-4755-9913-01A729204DD6}" destId="{C19E3DE2-BA27-44AC-9E94-80101C208663}" srcOrd="0" destOrd="0" presId="urn:microsoft.com/office/officeart/2005/8/layout/orgChart1"/>
    <dgm:cxn modelId="{F88A7069-CF19-4AF6-B9D6-7FB4E1C06398}" srcId="{1DEEC0FC-5724-40CD-B919-3DCA77C65341}" destId="{E65FD1E8-C363-4052-BF4D-003403B8C2F6}" srcOrd="0" destOrd="0" parTransId="{B8BC7C82-A72A-4445-8A7B-723FBF667F8B}" sibTransId="{DCDF76A7-1DEC-435D-87F6-21717A42575D}"/>
    <dgm:cxn modelId="{2BA18E69-1AA7-4758-824D-35DB035D8B46}" type="presOf" srcId="{6DF14881-F3BF-4AC3-B964-9D6FAB753E83}" destId="{ADA19CD1-0322-498C-A1A2-8171A51883B3}" srcOrd="0" destOrd="0" presId="urn:microsoft.com/office/officeart/2005/8/layout/orgChart1"/>
    <dgm:cxn modelId="{E899C051-8046-4CCE-87C2-80F29A9F3DD7}" srcId="{1DEEC0FC-5724-40CD-B919-3DCA77C65341}" destId="{C966220E-1C2E-4428-9305-CB8FA7222E81}" srcOrd="1" destOrd="0" parTransId="{2AEBE31D-1D05-426F-8A6D-B16FD4DC698F}" sibTransId="{49ADA257-2FFF-4A8A-A000-5DF71AEE7242}"/>
    <dgm:cxn modelId="{53C90A72-3A30-4222-87D5-507A557B608C}" type="presOf" srcId="{B8BC7C82-A72A-4445-8A7B-723FBF667F8B}" destId="{0A4E28CF-8CDE-427C-BB74-F3AF9D48B123}" srcOrd="0" destOrd="0" presId="urn:microsoft.com/office/officeart/2005/8/layout/orgChart1"/>
    <dgm:cxn modelId="{5AE1A573-A68C-417D-ADF9-3A675EACE2E5}" type="presOf" srcId="{E65FD1E8-C363-4052-BF4D-003403B8C2F6}" destId="{568BE1AE-C75A-47A4-9905-859794316276}" srcOrd="1" destOrd="0" presId="urn:microsoft.com/office/officeart/2005/8/layout/orgChart1"/>
    <dgm:cxn modelId="{8443F955-DB00-4B36-8D7F-51D0676A4468}" srcId="{8CC1A8FD-BB48-439A-881C-ECBFA116F90D}" destId="{3B0DF2FB-9A2C-46B5-8C28-D3AFE82F003A}" srcOrd="3" destOrd="0" parTransId="{83946DE8-CB19-45B5-9C3C-6D7CE498460F}" sibTransId="{88107C59-1709-44E3-903A-517B928360D0}"/>
    <dgm:cxn modelId="{180BEC5A-25C5-4025-9A6E-6E26C8E296DC}" type="presOf" srcId="{9CB70826-ABEB-4C35-8BCD-FF7DB92062E3}" destId="{215C3C00-DFCB-44FB-9582-47204F85F57E}" srcOrd="1" destOrd="0" presId="urn:microsoft.com/office/officeart/2005/8/layout/orgChart1"/>
    <dgm:cxn modelId="{2DD66184-83EB-4C1B-B53F-4023640ED9C1}" type="presOf" srcId="{1DEEC0FC-5724-40CD-B919-3DCA77C65341}" destId="{BDAAAA23-08A7-4810-A0E3-83D6048480EE}" srcOrd="1" destOrd="0" presId="urn:microsoft.com/office/officeart/2005/8/layout/orgChart1"/>
    <dgm:cxn modelId="{22A7FC87-7FD6-4619-8DC9-A6A95A84B49D}" srcId="{8CC1A8FD-BB48-439A-881C-ECBFA116F90D}" destId="{65253069-B13D-4E1E-A7E7-61D9233CB1D7}" srcOrd="1" destOrd="0" parTransId="{43B4720C-0F8A-4B21-A7E4-78BB9FAD649B}" sibTransId="{65E09A75-B41C-4ECC-86E9-B06D3DD49B59}"/>
    <dgm:cxn modelId="{F6EB168B-AFF1-4ECD-ADEB-193954248B7F}" type="presOf" srcId="{65253069-B13D-4E1E-A7E7-61D9233CB1D7}" destId="{FF1DF4F0-B08F-4F33-9DBB-420F5542E326}" srcOrd="0" destOrd="0" presId="urn:microsoft.com/office/officeart/2005/8/layout/orgChart1"/>
    <dgm:cxn modelId="{7BC8B08D-AB53-4217-B1F7-682B08B809C9}" type="presOf" srcId="{1DEEC0FC-5724-40CD-B919-3DCA77C65341}" destId="{59A7587E-BBD0-4680-8C22-FA2E6A692F09}" srcOrd="0" destOrd="0" presId="urn:microsoft.com/office/officeart/2005/8/layout/orgChart1"/>
    <dgm:cxn modelId="{F2855190-8611-4D51-9E49-8A7326E5998C}" type="presOf" srcId="{8CC1A8FD-BB48-439A-881C-ECBFA116F90D}" destId="{66445705-6CDD-473F-8F60-28EA34994637}" srcOrd="1" destOrd="0" presId="urn:microsoft.com/office/officeart/2005/8/layout/orgChart1"/>
    <dgm:cxn modelId="{317FA799-7E89-4A57-BC6E-451D8F67C997}" type="presOf" srcId="{C966220E-1C2E-4428-9305-CB8FA7222E81}" destId="{37850268-6951-45B5-9C28-CA9E7D980B80}" srcOrd="1" destOrd="0" presId="urn:microsoft.com/office/officeart/2005/8/layout/orgChart1"/>
    <dgm:cxn modelId="{B1CE14A8-98A3-45B0-8106-92949F542118}" type="presOf" srcId="{59A2AEAF-9019-433B-8227-0504043D7DCF}" destId="{BE0FB957-C2A7-4743-8A75-396A1CD5B402}" srcOrd="1" destOrd="0" presId="urn:microsoft.com/office/officeart/2005/8/layout/orgChart1"/>
    <dgm:cxn modelId="{12FC80A8-5726-4F11-8D37-6C81AC8F056E}" type="presOf" srcId="{8B06709F-26BC-4308-93A1-1651996404A8}" destId="{DBFD9EB5-DE70-47DB-8114-16D18940F12F}" srcOrd="1" destOrd="0" presId="urn:microsoft.com/office/officeart/2005/8/layout/orgChart1"/>
    <dgm:cxn modelId="{C0A965AF-F350-4E2F-95CE-73EDD11A52FC}" srcId="{1DEEC0FC-5724-40CD-B919-3DCA77C65341}" destId="{CADAEEC3-B8D5-4873-BD29-F6595755E881}" srcOrd="2" destOrd="0" parTransId="{5A780902-C65D-4340-8251-C8274B2461E5}" sibTransId="{A94D6F8A-5CD8-4061-A8A1-43A67B75D256}"/>
    <dgm:cxn modelId="{41395CB1-431C-43AD-83B3-63C2D58DD463}" type="presOf" srcId="{65253069-B13D-4E1E-A7E7-61D9233CB1D7}" destId="{48C2BF79-3DB5-4ECE-82BE-610B29CA17E9}" srcOrd="1" destOrd="0" presId="urn:microsoft.com/office/officeart/2005/8/layout/orgChart1"/>
    <dgm:cxn modelId="{3E8D69B3-3C53-49AD-96DF-599130DD7817}" type="presOf" srcId="{8CC1A8FD-BB48-439A-881C-ECBFA116F90D}" destId="{5ABA9060-2D6B-40BE-AEED-7DBF3C1B56B6}" srcOrd="0" destOrd="0" presId="urn:microsoft.com/office/officeart/2005/8/layout/orgChart1"/>
    <dgm:cxn modelId="{E8C7CCB4-4CC2-4AC8-A97B-9F1828F78AF8}" type="presOf" srcId="{59A2AEAF-9019-433B-8227-0504043D7DCF}" destId="{24BF7896-97CE-43DD-BF2F-4CA26B500FD3}" srcOrd="0" destOrd="0" presId="urn:microsoft.com/office/officeart/2005/8/layout/orgChart1"/>
    <dgm:cxn modelId="{611B09B7-8847-4123-B2B4-C7A56846FEDF}" srcId="{59A2AEAF-9019-433B-8227-0504043D7DCF}" destId="{1DEEC0FC-5724-40CD-B919-3DCA77C65341}" srcOrd="0" destOrd="0" parTransId="{B1350FF9-2527-4BB7-9F4B-D34F8C855AF0}" sibTransId="{FC40E838-F461-4AA9-B109-6228CAE8F10A}"/>
    <dgm:cxn modelId="{381D4EB9-D5CA-4AD4-A19D-353DD0610453}" type="presOf" srcId="{F9311B77-6626-47DC-A4BD-394BFDA2603A}" destId="{E3C9EA31-4EBE-4D97-AD4C-99EF74B5CF18}" srcOrd="0" destOrd="0" presId="urn:microsoft.com/office/officeart/2005/8/layout/orgChart1"/>
    <dgm:cxn modelId="{AE6B2DBA-4FE4-4F4F-912D-90A0C33E9E78}" srcId="{59A2AEAF-9019-433B-8227-0504043D7DCF}" destId="{6DF14881-F3BF-4AC3-B964-9D6FAB753E83}" srcOrd="2" destOrd="0" parTransId="{F9311B77-6626-47DC-A4BD-394BFDA2603A}" sibTransId="{FB467385-B5BE-4692-BDFB-A6041830E549}"/>
    <dgm:cxn modelId="{4B8E20D1-BBFD-4D9D-BF49-A9CC5C7F5B0C}" type="presOf" srcId="{6DF14881-F3BF-4AC3-B964-9D6FAB753E83}" destId="{20866F55-4FE8-4479-B503-71082356AED2}" srcOrd="1" destOrd="0" presId="urn:microsoft.com/office/officeart/2005/8/layout/orgChart1"/>
    <dgm:cxn modelId="{8855F6DE-A714-456D-9F2F-7304CED4F5F2}" type="presOf" srcId="{E65FD1E8-C363-4052-BF4D-003403B8C2F6}" destId="{D5C74230-5BBE-452E-A639-A282DA962867}" srcOrd="0" destOrd="0" presId="urn:microsoft.com/office/officeart/2005/8/layout/orgChart1"/>
    <dgm:cxn modelId="{83E276E7-2991-42E9-9235-7489A7B35712}" srcId="{8CC1A8FD-BB48-439A-881C-ECBFA116F90D}" destId="{8B06709F-26BC-4308-93A1-1651996404A8}" srcOrd="2" destOrd="0" parTransId="{2EEEEF08-CA2F-4755-9913-01A729204DD6}" sibTransId="{A5E7D0B2-04CB-4954-8434-A44BBD9858E1}"/>
    <dgm:cxn modelId="{7E94DBED-2BEB-49E8-B5D1-B7275F6F079A}" type="presOf" srcId="{CADAEEC3-B8D5-4873-BD29-F6595755E881}" destId="{867B08F6-35D8-4586-B567-FBB1BC5F837D}" srcOrd="1" destOrd="0" presId="urn:microsoft.com/office/officeart/2005/8/layout/orgChart1"/>
    <dgm:cxn modelId="{5A8ECFFB-547C-4AEC-BE25-2F6880F16F25}" type="presOf" srcId="{B1350FF9-2527-4BB7-9F4B-D34F8C855AF0}" destId="{282C761D-538E-4407-AB99-68F95CBB85BD}" srcOrd="0" destOrd="0" presId="urn:microsoft.com/office/officeart/2005/8/layout/orgChart1"/>
    <dgm:cxn modelId="{57B7C4FD-CD19-42E2-BB3C-D994C312B0CF}" type="presOf" srcId="{3B0DF2FB-9A2C-46B5-8C28-D3AFE82F003A}" destId="{A324792A-FD00-4C11-BED9-C02F0C4262E7}" srcOrd="0" destOrd="0" presId="urn:microsoft.com/office/officeart/2005/8/layout/orgChart1"/>
    <dgm:cxn modelId="{105F9E37-E97C-468D-A085-810FCDDB558E}" type="presParOf" srcId="{93194FE6-F088-4F8A-B0D0-01E9281DE0EE}" destId="{BE160CEE-2C7C-4D3E-A994-0BBBC5656BC2}" srcOrd="0" destOrd="0" presId="urn:microsoft.com/office/officeart/2005/8/layout/orgChart1"/>
    <dgm:cxn modelId="{8BD7C0D6-A207-4832-A753-DA464C991929}" type="presParOf" srcId="{BE160CEE-2C7C-4D3E-A994-0BBBC5656BC2}" destId="{E13B60EE-A852-4E94-A584-577600C2E8DB}" srcOrd="0" destOrd="0" presId="urn:microsoft.com/office/officeart/2005/8/layout/orgChart1"/>
    <dgm:cxn modelId="{664B5387-77AC-4359-845B-C70B5783FA02}" type="presParOf" srcId="{E13B60EE-A852-4E94-A584-577600C2E8DB}" destId="{24BF7896-97CE-43DD-BF2F-4CA26B500FD3}" srcOrd="0" destOrd="0" presId="urn:microsoft.com/office/officeart/2005/8/layout/orgChart1"/>
    <dgm:cxn modelId="{603F4235-6D84-4130-A81A-3D77CB7BCACD}" type="presParOf" srcId="{E13B60EE-A852-4E94-A584-577600C2E8DB}" destId="{BE0FB957-C2A7-4743-8A75-396A1CD5B402}" srcOrd="1" destOrd="0" presId="urn:microsoft.com/office/officeart/2005/8/layout/orgChart1"/>
    <dgm:cxn modelId="{380C4C38-0546-4858-88AD-C8BD83AF4BA3}" type="presParOf" srcId="{BE160CEE-2C7C-4D3E-A994-0BBBC5656BC2}" destId="{9AF9D796-2227-4975-855D-EF6F30779C45}" srcOrd="1" destOrd="0" presId="urn:microsoft.com/office/officeart/2005/8/layout/orgChart1"/>
    <dgm:cxn modelId="{051B00C7-A48D-46DB-BC04-07EDF73C7180}" type="presParOf" srcId="{9AF9D796-2227-4975-855D-EF6F30779C45}" destId="{282C761D-538E-4407-AB99-68F95CBB85BD}" srcOrd="0" destOrd="0" presId="urn:microsoft.com/office/officeart/2005/8/layout/orgChart1"/>
    <dgm:cxn modelId="{1296260F-5D13-4D22-9C02-E0613CC5EA52}" type="presParOf" srcId="{9AF9D796-2227-4975-855D-EF6F30779C45}" destId="{A351D6BD-DBB8-4544-B836-7947577E9FEE}" srcOrd="1" destOrd="0" presId="urn:microsoft.com/office/officeart/2005/8/layout/orgChart1"/>
    <dgm:cxn modelId="{AE00C872-88E8-4218-AD86-93CD3D6CFBEC}" type="presParOf" srcId="{A351D6BD-DBB8-4544-B836-7947577E9FEE}" destId="{B2991428-F472-4A11-BE64-A5F4F9E4F966}" srcOrd="0" destOrd="0" presId="urn:microsoft.com/office/officeart/2005/8/layout/orgChart1"/>
    <dgm:cxn modelId="{25FD2E94-6102-4995-A945-437E797325C8}" type="presParOf" srcId="{B2991428-F472-4A11-BE64-A5F4F9E4F966}" destId="{59A7587E-BBD0-4680-8C22-FA2E6A692F09}" srcOrd="0" destOrd="0" presId="urn:microsoft.com/office/officeart/2005/8/layout/orgChart1"/>
    <dgm:cxn modelId="{6B470425-EC55-4983-B74B-D336488E4C70}" type="presParOf" srcId="{B2991428-F472-4A11-BE64-A5F4F9E4F966}" destId="{BDAAAA23-08A7-4810-A0E3-83D6048480EE}" srcOrd="1" destOrd="0" presId="urn:microsoft.com/office/officeart/2005/8/layout/orgChart1"/>
    <dgm:cxn modelId="{6455E551-69C7-40D3-A15E-6FE81429CF41}" type="presParOf" srcId="{A351D6BD-DBB8-4544-B836-7947577E9FEE}" destId="{52EB4D3F-F9CA-4329-B63F-36A9A477F0C3}" srcOrd="1" destOrd="0" presId="urn:microsoft.com/office/officeart/2005/8/layout/orgChart1"/>
    <dgm:cxn modelId="{190FE6A5-4DDC-47C6-9F88-A06BC10FA30E}" type="presParOf" srcId="{52EB4D3F-F9CA-4329-B63F-36A9A477F0C3}" destId="{0A4E28CF-8CDE-427C-BB74-F3AF9D48B123}" srcOrd="0" destOrd="0" presId="urn:microsoft.com/office/officeart/2005/8/layout/orgChart1"/>
    <dgm:cxn modelId="{204C8390-8CDE-4774-8ECD-592C75B5F72C}" type="presParOf" srcId="{52EB4D3F-F9CA-4329-B63F-36A9A477F0C3}" destId="{206B6152-8A67-4088-B324-7423502E083A}" srcOrd="1" destOrd="0" presId="urn:microsoft.com/office/officeart/2005/8/layout/orgChart1"/>
    <dgm:cxn modelId="{A288E90D-3749-47DD-AA1C-07F836D05CED}" type="presParOf" srcId="{206B6152-8A67-4088-B324-7423502E083A}" destId="{17BDCB27-83EB-4C71-AE6B-9D18F1425C6D}" srcOrd="0" destOrd="0" presId="urn:microsoft.com/office/officeart/2005/8/layout/orgChart1"/>
    <dgm:cxn modelId="{04F06259-22F1-4774-AEA2-8E777524879A}" type="presParOf" srcId="{17BDCB27-83EB-4C71-AE6B-9D18F1425C6D}" destId="{D5C74230-5BBE-452E-A639-A282DA962867}" srcOrd="0" destOrd="0" presId="urn:microsoft.com/office/officeart/2005/8/layout/orgChart1"/>
    <dgm:cxn modelId="{B16F0350-1CDE-47B0-8C3A-326D8CDDECD7}" type="presParOf" srcId="{17BDCB27-83EB-4C71-AE6B-9D18F1425C6D}" destId="{568BE1AE-C75A-47A4-9905-859794316276}" srcOrd="1" destOrd="0" presId="urn:microsoft.com/office/officeart/2005/8/layout/orgChart1"/>
    <dgm:cxn modelId="{B44E0ECD-F632-4AAF-85AB-AEB6F9AF39D0}" type="presParOf" srcId="{206B6152-8A67-4088-B324-7423502E083A}" destId="{8F19674F-4FCF-4391-A846-73BF6CDC2E2D}" srcOrd="1" destOrd="0" presId="urn:microsoft.com/office/officeart/2005/8/layout/orgChart1"/>
    <dgm:cxn modelId="{DF1E0C27-3AB2-40B6-8DD1-99104CDECFF1}" type="presParOf" srcId="{206B6152-8A67-4088-B324-7423502E083A}" destId="{0FE3B1FD-BC81-447E-96D1-C4AE0776D12F}" srcOrd="2" destOrd="0" presId="urn:microsoft.com/office/officeart/2005/8/layout/orgChart1"/>
    <dgm:cxn modelId="{50EC9EE1-0030-467E-9A41-9D9217855AE6}" type="presParOf" srcId="{52EB4D3F-F9CA-4329-B63F-36A9A477F0C3}" destId="{7B33670E-D565-4BDD-8F11-B2DD6CE8D1CE}" srcOrd="2" destOrd="0" presId="urn:microsoft.com/office/officeart/2005/8/layout/orgChart1"/>
    <dgm:cxn modelId="{91B07E1C-A75F-43D0-A36E-62A89F836150}" type="presParOf" srcId="{52EB4D3F-F9CA-4329-B63F-36A9A477F0C3}" destId="{F46F616E-5859-439C-99E7-0C89108D3135}" srcOrd="3" destOrd="0" presId="urn:microsoft.com/office/officeart/2005/8/layout/orgChart1"/>
    <dgm:cxn modelId="{EE8FD7A1-F7FE-4AF8-A73C-84DF5CC0FC77}" type="presParOf" srcId="{F46F616E-5859-439C-99E7-0C89108D3135}" destId="{9CBD0DEC-F8B8-49A8-9141-0C7E59602BB5}" srcOrd="0" destOrd="0" presId="urn:microsoft.com/office/officeart/2005/8/layout/orgChart1"/>
    <dgm:cxn modelId="{02561EFF-D81C-44BB-9AAD-78EB22E5E4A9}" type="presParOf" srcId="{9CBD0DEC-F8B8-49A8-9141-0C7E59602BB5}" destId="{BEE919DB-186D-4C10-B19B-05ECDACFDD71}" srcOrd="0" destOrd="0" presId="urn:microsoft.com/office/officeart/2005/8/layout/orgChart1"/>
    <dgm:cxn modelId="{91223EB6-9235-4FC1-89ED-0F366AB33A7A}" type="presParOf" srcId="{9CBD0DEC-F8B8-49A8-9141-0C7E59602BB5}" destId="{37850268-6951-45B5-9C28-CA9E7D980B80}" srcOrd="1" destOrd="0" presId="urn:microsoft.com/office/officeart/2005/8/layout/orgChart1"/>
    <dgm:cxn modelId="{2A46C2C7-A98B-42D8-93D0-1B926064B3A4}" type="presParOf" srcId="{F46F616E-5859-439C-99E7-0C89108D3135}" destId="{01A9413F-B911-4BD2-A643-446D6CB50EE7}" srcOrd="1" destOrd="0" presId="urn:microsoft.com/office/officeart/2005/8/layout/orgChart1"/>
    <dgm:cxn modelId="{3ADA1038-E7D9-440F-B3FA-3897B4417366}" type="presParOf" srcId="{F46F616E-5859-439C-99E7-0C89108D3135}" destId="{D933B311-C663-4610-8DD2-E509FC8E5CFB}" srcOrd="2" destOrd="0" presId="urn:microsoft.com/office/officeart/2005/8/layout/orgChart1"/>
    <dgm:cxn modelId="{8A1F6EC3-93F8-465D-81ED-262CD435DDDD}" type="presParOf" srcId="{52EB4D3F-F9CA-4329-B63F-36A9A477F0C3}" destId="{36F134AA-4A13-4CCD-8C7F-ACAB1E2AA601}" srcOrd="4" destOrd="0" presId="urn:microsoft.com/office/officeart/2005/8/layout/orgChart1"/>
    <dgm:cxn modelId="{78B59090-06B0-41E0-82C6-D79ED551F3F3}" type="presParOf" srcId="{52EB4D3F-F9CA-4329-B63F-36A9A477F0C3}" destId="{8C3D7382-638D-42B4-B322-FADCAD4FA352}" srcOrd="5" destOrd="0" presId="urn:microsoft.com/office/officeart/2005/8/layout/orgChart1"/>
    <dgm:cxn modelId="{6ABE5A5C-4324-499F-9704-FE8741219E0A}" type="presParOf" srcId="{8C3D7382-638D-42B4-B322-FADCAD4FA352}" destId="{225E16DC-F2B6-4543-BF0F-9262CEB8DD91}" srcOrd="0" destOrd="0" presId="urn:microsoft.com/office/officeart/2005/8/layout/orgChart1"/>
    <dgm:cxn modelId="{E15B9F75-EAA2-48A9-A95A-40BA22304657}" type="presParOf" srcId="{225E16DC-F2B6-4543-BF0F-9262CEB8DD91}" destId="{18E4BAB2-6082-48B2-9CA9-78F15EDE65F0}" srcOrd="0" destOrd="0" presId="urn:microsoft.com/office/officeart/2005/8/layout/orgChart1"/>
    <dgm:cxn modelId="{6A880A69-8F29-4617-8E64-CA303FE87D47}" type="presParOf" srcId="{225E16DC-F2B6-4543-BF0F-9262CEB8DD91}" destId="{867B08F6-35D8-4586-B567-FBB1BC5F837D}" srcOrd="1" destOrd="0" presId="urn:microsoft.com/office/officeart/2005/8/layout/orgChart1"/>
    <dgm:cxn modelId="{739B386B-1F56-4B80-9C39-330CADF94805}" type="presParOf" srcId="{8C3D7382-638D-42B4-B322-FADCAD4FA352}" destId="{947A2BB6-1B53-46C9-BFC2-77F37EE03C29}" srcOrd="1" destOrd="0" presId="urn:microsoft.com/office/officeart/2005/8/layout/orgChart1"/>
    <dgm:cxn modelId="{6DBF2A26-9748-41E6-8303-08D33319B4EB}" type="presParOf" srcId="{8C3D7382-638D-42B4-B322-FADCAD4FA352}" destId="{E5973A65-11C6-43B7-9EB1-1923F74F7961}" srcOrd="2" destOrd="0" presId="urn:microsoft.com/office/officeart/2005/8/layout/orgChart1"/>
    <dgm:cxn modelId="{AC093192-3C18-41A0-B611-BD06BF93F30C}" type="presParOf" srcId="{A351D6BD-DBB8-4544-B836-7947577E9FEE}" destId="{3B007DAF-0788-4F4A-A6C6-BBBF099EFEAE}" srcOrd="2" destOrd="0" presId="urn:microsoft.com/office/officeart/2005/8/layout/orgChart1"/>
    <dgm:cxn modelId="{AC2A0F14-1592-44BE-BA54-22D4739411E1}" type="presParOf" srcId="{9AF9D796-2227-4975-855D-EF6F30779C45}" destId="{BA77698D-0387-4866-8A95-0FE7B724E375}" srcOrd="2" destOrd="0" presId="urn:microsoft.com/office/officeart/2005/8/layout/orgChart1"/>
    <dgm:cxn modelId="{2B244FAD-70FD-483B-965C-353DCE10C79A}" type="presParOf" srcId="{9AF9D796-2227-4975-855D-EF6F30779C45}" destId="{7785527E-2B79-447A-9DB4-7A4C8E9DCD93}" srcOrd="3" destOrd="0" presId="urn:microsoft.com/office/officeart/2005/8/layout/orgChart1"/>
    <dgm:cxn modelId="{C36A2B3E-0314-4B32-B8DF-7C01A6D5A47E}" type="presParOf" srcId="{7785527E-2B79-447A-9DB4-7A4C8E9DCD93}" destId="{3A328D24-5024-4201-A799-210DE6AAAF27}" srcOrd="0" destOrd="0" presId="urn:microsoft.com/office/officeart/2005/8/layout/orgChart1"/>
    <dgm:cxn modelId="{998E3BAE-510F-4D35-B85B-CCFA2451C49F}" type="presParOf" srcId="{3A328D24-5024-4201-A799-210DE6AAAF27}" destId="{5ABA9060-2D6B-40BE-AEED-7DBF3C1B56B6}" srcOrd="0" destOrd="0" presId="urn:microsoft.com/office/officeart/2005/8/layout/orgChart1"/>
    <dgm:cxn modelId="{804EDB61-4EC8-4C35-91DB-D7B4CC407D46}" type="presParOf" srcId="{3A328D24-5024-4201-A799-210DE6AAAF27}" destId="{66445705-6CDD-473F-8F60-28EA34994637}" srcOrd="1" destOrd="0" presId="urn:microsoft.com/office/officeart/2005/8/layout/orgChart1"/>
    <dgm:cxn modelId="{C2DD6267-6781-45CA-B499-A491F62644C2}" type="presParOf" srcId="{7785527E-2B79-447A-9DB4-7A4C8E9DCD93}" destId="{33965825-29FD-4852-8A6B-394586E3387A}" srcOrd="1" destOrd="0" presId="urn:microsoft.com/office/officeart/2005/8/layout/orgChart1"/>
    <dgm:cxn modelId="{C97E2E2E-0243-45FD-BDF1-16A7B451AF70}" type="presParOf" srcId="{33965825-29FD-4852-8A6B-394586E3387A}" destId="{AA7406C5-B2C6-400A-830B-E59F4EDCE679}" srcOrd="0" destOrd="0" presId="urn:microsoft.com/office/officeart/2005/8/layout/orgChart1"/>
    <dgm:cxn modelId="{184A4CCD-AE5B-45A6-8E3A-2F0C5A7C33AC}" type="presParOf" srcId="{33965825-29FD-4852-8A6B-394586E3387A}" destId="{09A2FBDD-D832-41E3-A192-DA70C3F7B2B1}" srcOrd="1" destOrd="0" presId="urn:microsoft.com/office/officeart/2005/8/layout/orgChart1"/>
    <dgm:cxn modelId="{319CDE7F-96A3-4C7E-81A4-44254D63FB19}" type="presParOf" srcId="{09A2FBDD-D832-41E3-A192-DA70C3F7B2B1}" destId="{51D61580-0101-430D-BED4-A8F74582E1AE}" srcOrd="0" destOrd="0" presId="urn:microsoft.com/office/officeart/2005/8/layout/orgChart1"/>
    <dgm:cxn modelId="{3891325C-0554-4ED5-A9F8-35B1637C0B26}" type="presParOf" srcId="{51D61580-0101-430D-BED4-A8F74582E1AE}" destId="{80F3522A-6932-49B2-90E7-5F27CAE09EA5}" srcOrd="0" destOrd="0" presId="urn:microsoft.com/office/officeart/2005/8/layout/orgChart1"/>
    <dgm:cxn modelId="{03950E06-FC37-480C-81D8-D0FD562F7148}" type="presParOf" srcId="{51D61580-0101-430D-BED4-A8F74582E1AE}" destId="{215C3C00-DFCB-44FB-9582-47204F85F57E}" srcOrd="1" destOrd="0" presId="urn:microsoft.com/office/officeart/2005/8/layout/orgChart1"/>
    <dgm:cxn modelId="{25A9967F-1A68-4894-848E-C73FE9086736}" type="presParOf" srcId="{09A2FBDD-D832-41E3-A192-DA70C3F7B2B1}" destId="{033E82AC-C8FF-4371-BBAA-BFFD351F9559}" srcOrd="1" destOrd="0" presId="urn:microsoft.com/office/officeart/2005/8/layout/orgChart1"/>
    <dgm:cxn modelId="{E9B09925-230B-4349-B9DB-DDA76FF09C1C}" type="presParOf" srcId="{09A2FBDD-D832-41E3-A192-DA70C3F7B2B1}" destId="{8E243D2B-D010-4C43-84CF-0383E858890B}" srcOrd="2" destOrd="0" presId="urn:microsoft.com/office/officeart/2005/8/layout/orgChart1"/>
    <dgm:cxn modelId="{D59ACB76-C77C-4BAE-BE36-8395F72F9553}" type="presParOf" srcId="{33965825-29FD-4852-8A6B-394586E3387A}" destId="{0ABAB2B3-DC9A-4AE7-BC24-FF425CA8B910}" srcOrd="2" destOrd="0" presId="urn:microsoft.com/office/officeart/2005/8/layout/orgChart1"/>
    <dgm:cxn modelId="{E23C53AF-C362-4594-B42E-083F4BC0EF52}" type="presParOf" srcId="{33965825-29FD-4852-8A6B-394586E3387A}" destId="{76B30539-9FDA-4C5D-8DFD-4983D3E84802}" srcOrd="3" destOrd="0" presId="urn:microsoft.com/office/officeart/2005/8/layout/orgChart1"/>
    <dgm:cxn modelId="{69A14252-6AFC-4AFA-8551-33C3E5140957}" type="presParOf" srcId="{76B30539-9FDA-4C5D-8DFD-4983D3E84802}" destId="{896EF2CA-E7C4-4547-B6D6-F4ABCF435046}" srcOrd="0" destOrd="0" presId="urn:microsoft.com/office/officeart/2005/8/layout/orgChart1"/>
    <dgm:cxn modelId="{FE18DABB-7272-40B9-853A-505327B52833}" type="presParOf" srcId="{896EF2CA-E7C4-4547-B6D6-F4ABCF435046}" destId="{FF1DF4F0-B08F-4F33-9DBB-420F5542E326}" srcOrd="0" destOrd="0" presId="urn:microsoft.com/office/officeart/2005/8/layout/orgChart1"/>
    <dgm:cxn modelId="{09BB3047-A419-4DEB-A17B-47BA8B9E313F}" type="presParOf" srcId="{896EF2CA-E7C4-4547-B6D6-F4ABCF435046}" destId="{48C2BF79-3DB5-4ECE-82BE-610B29CA17E9}" srcOrd="1" destOrd="0" presId="urn:microsoft.com/office/officeart/2005/8/layout/orgChart1"/>
    <dgm:cxn modelId="{32F69F12-6788-41CC-8DAB-AE56BF582ABC}" type="presParOf" srcId="{76B30539-9FDA-4C5D-8DFD-4983D3E84802}" destId="{9AB3C1AA-6B5D-47DE-A770-8608ADFF9F30}" srcOrd="1" destOrd="0" presId="urn:microsoft.com/office/officeart/2005/8/layout/orgChart1"/>
    <dgm:cxn modelId="{CDACFFDC-E944-4883-884C-1AD6418CDB38}" type="presParOf" srcId="{76B30539-9FDA-4C5D-8DFD-4983D3E84802}" destId="{10AB4FA3-752F-48DA-B774-E7E0D2F1F76A}" srcOrd="2" destOrd="0" presId="urn:microsoft.com/office/officeart/2005/8/layout/orgChart1"/>
    <dgm:cxn modelId="{913A3121-AA9C-415C-9D5A-4419BFE14E69}" type="presParOf" srcId="{33965825-29FD-4852-8A6B-394586E3387A}" destId="{C19E3DE2-BA27-44AC-9E94-80101C208663}" srcOrd="4" destOrd="0" presId="urn:microsoft.com/office/officeart/2005/8/layout/orgChart1"/>
    <dgm:cxn modelId="{42150B8C-E6B0-4D92-B69B-113EDCFC38B7}" type="presParOf" srcId="{33965825-29FD-4852-8A6B-394586E3387A}" destId="{EE13DE10-A22D-49BF-BF91-896C8E6772F2}" srcOrd="5" destOrd="0" presId="urn:microsoft.com/office/officeart/2005/8/layout/orgChart1"/>
    <dgm:cxn modelId="{05B9FEEE-95C8-4623-B4A2-4A75EEB42337}" type="presParOf" srcId="{EE13DE10-A22D-49BF-BF91-896C8E6772F2}" destId="{E5E2D98D-F4FA-4DE2-A5FE-CF6A6FF664A3}" srcOrd="0" destOrd="0" presId="urn:microsoft.com/office/officeart/2005/8/layout/orgChart1"/>
    <dgm:cxn modelId="{CDEDB68C-3B1B-4F6D-A629-863198016954}" type="presParOf" srcId="{E5E2D98D-F4FA-4DE2-A5FE-CF6A6FF664A3}" destId="{A886C6EE-899C-4A10-8810-137AEE6E89B5}" srcOrd="0" destOrd="0" presId="urn:microsoft.com/office/officeart/2005/8/layout/orgChart1"/>
    <dgm:cxn modelId="{786C66E5-399F-4C99-889E-7C6646015DA0}" type="presParOf" srcId="{E5E2D98D-F4FA-4DE2-A5FE-CF6A6FF664A3}" destId="{DBFD9EB5-DE70-47DB-8114-16D18940F12F}" srcOrd="1" destOrd="0" presId="urn:microsoft.com/office/officeart/2005/8/layout/orgChart1"/>
    <dgm:cxn modelId="{68063873-C0FC-4E28-84A2-7EA9CAD72BC6}" type="presParOf" srcId="{EE13DE10-A22D-49BF-BF91-896C8E6772F2}" destId="{FFB71496-F90A-48EA-B90C-9E34BE6B9375}" srcOrd="1" destOrd="0" presId="urn:microsoft.com/office/officeart/2005/8/layout/orgChart1"/>
    <dgm:cxn modelId="{9F6F47C1-0C0E-4E32-B9AF-6E10139458E1}" type="presParOf" srcId="{EE13DE10-A22D-49BF-BF91-896C8E6772F2}" destId="{62FABDE1-ED87-4FF2-A5B9-00C0F8929389}" srcOrd="2" destOrd="0" presId="urn:microsoft.com/office/officeart/2005/8/layout/orgChart1"/>
    <dgm:cxn modelId="{90189DEF-C347-44C3-9045-A2BA44287257}" type="presParOf" srcId="{33965825-29FD-4852-8A6B-394586E3387A}" destId="{B430E9E3-876C-4794-BE2C-FDDA82C02B3A}" srcOrd="6" destOrd="0" presId="urn:microsoft.com/office/officeart/2005/8/layout/orgChart1"/>
    <dgm:cxn modelId="{425F4448-48B6-47BD-9E4D-6FC499E7792A}" type="presParOf" srcId="{33965825-29FD-4852-8A6B-394586E3387A}" destId="{69D08902-EDB6-4538-A7F6-F029DDF29756}" srcOrd="7" destOrd="0" presId="urn:microsoft.com/office/officeart/2005/8/layout/orgChart1"/>
    <dgm:cxn modelId="{B0D2D938-42AA-443F-9990-339F114EAE20}" type="presParOf" srcId="{69D08902-EDB6-4538-A7F6-F029DDF29756}" destId="{96B300BD-29A6-4128-B8A1-060AEB3593AF}" srcOrd="0" destOrd="0" presId="urn:microsoft.com/office/officeart/2005/8/layout/orgChart1"/>
    <dgm:cxn modelId="{A433581A-BA11-4F78-A7DA-02D68CDBCCB4}" type="presParOf" srcId="{96B300BD-29A6-4128-B8A1-060AEB3593AF}" destId="{A324792A-FD00-4C11-BED9-C02F0C4262E7}" srcOrd="0" destOrd="0" presId="urn:microsoft.com/office/officeart/2005/8/layout/orgChart1"/>
    <dgm:cxn modelId="{A3ED07E0-8344-450E-856B-9B1036DD8FC8}" type="presParOf" srcId="{96B300BD-29A6-4128-B8A1-060AEB3593AF}" destId="{ABB8F9E2-7419-481E-9364-7F310B688CF4}" srcOrd="1" destOrd="0" presId="urn:microsoft.com/office/officeart/2005/8/layout/orgChart1"/>
    <dgm:cxn modelId="{5BC06503-E0A7-4D39-B966-1B0AD70A7D56}" type="presParOf" srcId="{69D08902-EDB6-4538-A7F6-F029DDF29756}" destId="{47B38776-DD2A-4000-A6B9-C22AE03A178D}" srcOrd="1" destOrd="0" presId="urn:microsoft.com/office/officeart/2005/8/layout/orgChart1"/>
    <dgm:cxn modelId="{7D6589A9-9868-4FA0-AAFB-834B0A035BAE}" type="presParOf" srcId="{69D08902-EDB6-4538-A7F6-F029DDF29756}" destId="{FC7AFB67-803D-4AC3-8336-267F75067616}" srcOrd="2" destOrd="0" presId="urn:microsoft.com/office/officeart/2005/8/layout/orgChart1"/>
    <dgm:cxn modelId="{102D87B6-4716-4074-A53E-9026C91D11A7}" type="presParOf" srcId="{7785527E-2B79-447A-9DB4-7A4C8E9DCD93}" destId="{FE287F85-F883-466C-BB04-099D8CABDDE4}" srcOrd="2" destOrd="0" presId="urn:microsoft.com/office/officeart/2005/8/layout/orgChart1"/>
    <dgm:cxn modelId="{DB081809-ED98-429B-92A2-E93C1397F3EF}" type="presParOf" srcId="{9AF9D796-2227-4975-855D-EF6F30779C45}" destId="{E3C9EA31-4EBE-4D97-AD4C-99EF74B5CF18}" srcOrd="4" destOrd="0" presId="urn:microsoft.com/office/officeart/2005/8/layout/orgChart1"/>
    <dgm:cxn modelId="{BFBCE2FF-25A1-48D6-88AC-E7BFA373C4DC}" type="presParOf" srcId="{9AF9D796-2227-4975-855D-EF6F30779C45}" destId="{E258A8C9-CE57-4585-AB19-8E4743AF29B8}" srcOrd="5" destOrd="0" presId="urn:microsoft.com/office/officeart/2005/8/layout/orgChart1"/>
    <dgm:cxn modelId="{2F23FF55-3020-4B04-ABDD-46DE0489B11F}" type="presParOf" srcId="{E258A8C9-CE57-4585-AB19-8E4743AF29B8}" destId="{495C2D97-C49E-48E0-B8EF-0D5908D33F54}" srcOrd="0" destOrd="0" presId="urn:microsoft.com/office/officeart/2005/8/layout/orgChart1"/>
    <dgm:cxn modelId="{9B196B0E-3741-4735-A06F-E0FF30078EC9}" type="presParOf" srcId="{495C2D97-C49E-48E0-B8EF-0D5908D33F54}" destId="{ADA19CD1-0322-498C-A1A2-8171A51883B3}" srcOrd="0" destOrd="0" presId="urn:microsoft.com/office/officeart/2005/8/layout/orgChart1"/>
    <dgm:cxn modelId="{4C70221F-4DCE-49B1-B4E8-5E2FC534C719}" type="presParOf" srcId="{495C2D97-C49E-48E0-B8EF-0D5908D33F54}" destId="{20866F55-4FE8-4479-B503-71082356AED2}" srcOrd="1" destOrd="0" presId="urn:microsoft.com/office/officeart/2005/8/layout/orgChart1"/>
    <dgm:cxn modelId="{B5C8BB6F-3D31-451E-970F-237E53BF3C28}" type="presParOf" srcId="{E258A8C9-CE57-4585-AB19-8E4743AF29B8}" destId="{DA5822A2-6A88-4542-B0CB-508D43FBB7BE}" srcOrd="1" destOrd="0" presId="urn:microsoft.com/office/officeart/2005/8/layout/orgChart1"/>
    <dgm:cxn modelId="{D431FF86-168E-420E-8EB8-BEA7C266E03D}" type="presParOf" srcId="{E258A8C9-CE57-4585-AB19-8E4743AF29B8}" destId="{05CD6603-80F0-4513-8CF2-99E38EF41BB4}" srcOrd="2" destOrd="0" presId="urn:microsoft.com/office/officeart/2005/8/layout/orgChart1"/>
    <dgm:cxn modelId="{2A359A64-5784-4E17-8349-B4BB2A95BFD0}" type="presParOf" srcId="{BE160CEE-2C7C-4D3E-A994-0BBBC5656BC2}" destId="{8DA9CD2F-03CC-41B9-9545-98274E300152}"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1BE8B8-44D4-47D5-91D4-1D47062A37BA}">
      <dsp:nvSpPr>
        <dsp:cNvPr id="0" name=""/>
        <dsp:cNvSpPr/>
      </dsp:nvSpPr>
      <dsp:spPr>
        <a:xfrm>
          <a:off x="8130400" y="1297694"/>
          <a:ext cx="160859" cy="493303"/>
        </a:xfrm>
        <a:custGeom>
          <a:avLst/>
          <a:gdLst/>
          <a:ahLst/>
          <a:cxnLst/>
          <a:rect l="0" t="0" r="0" b="0"/>
          <a:pathLst>
            <a:path>
              <a:moveTo>
                <a:pt x="0" y="0"/>
              </a:moveTo>
              <a:lnTo>
                <a:pt x="0" y="493303"/>
              </a:lnTo>
              <a:lnTo>
                <a:pt x="160859" y="493303"/>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BF20E72-A7B0-40EF-92A4-0EB8316265BF}">
      <dsp:nvSpPr>
        <dsp:cNvPr id="0" name=""/>
        <dsp:cNvSpPr/>
      </dsp:nvSpPr>
      <dsp:spPr>
        <a:xfrm>
          <a:off x="4666550" y="536290"/>
          <a:ext cx="3892810" cy="225203"/>
        </a:xfrm>
        <a:custGeom>
          <a:avLst/>
          <a:gdLst/>
          <a:ahLst/>
          <a:cxnLst/>
          <a:rect l="0" t="0" r="0" b="0"/>
          <a:pathLst>
            <a:path>
              <a:moveTo>
                <a:pt x="0" y="0"/>
              </a:moveTo>
              <a:lnTo>
                <a:pt x="0" y="112601"/>
              </a:lnTo>
              <a:lnTo>
                <a:pt x="3892810" y="112601"/>
              </a:lnTo>
              <a:lnTo>
                <a:pt x="3892810" y="22520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75F9F73-42C2-43AB-B241-549A64EE578B}">
      <dsp:nvSpPr>
        <dsp:cNvPr id="0" name=""/>
        <dsp:cNvSpPr/>
      </dsp:nvSpPr>
      <dsp:spPr>
        <a:xfrm>
          <a:off x="6832797" y="1297694"/>
          <a:ext cx="160859" cy="1254707"/>
        </a:xfrm>
        <a:custGeom>
          <a:avLst/>
          <a:gdLst/>
          <a:ahLst/>
          <a:cxnLst/>
          <a:rect l="0" t="0" r="0" b="0"/>
          <a:pathLst>
            <a:path>
              <a:moveTo>
                <a:pt x="0" y="0"/>
              </a:moveTo>
              <a:lnTo>
                <a:pt x="0" y="1254707"/>
              </a:lnTo>
              <a:lnTo>
                <a:pt x="160859" y="12547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11432E1-5BA9-4FEA-9F6F-90BA8220C075}">
      <dsp:nvSpPr>
        <dsp:cNvPr id="0" name=""/>
        <dsp:cNvSpPr/>
      </dsp:nvSpPr>
      <dsp:spPr>
        <a:xfrm>
          <a:off x="6832797" y="1297694"/>
          <a:ext cx="160859" cy="493303"/>
        </a:xfrm>
        <a:custGeom>
          <a:avLst/>
          <a:gdLst/>
          <a:ahLst/>
          <a:cxnLst/>
          <a:rect l="0" t="0" r="0" b="0"/>
          <a:pathLst>
            <a:path>
              <a:moveTo>
                <a:pt x="0" y="0"/>
              </a:moveTo>
              <a:lnTo>
                <a:pt x="0" y="493303"/>
              </a:lnTo>
              <a:lnTo>
                <a:pt x="160859" y="493303"/>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9BDC68B-26D0-4CAB-80C9-01C69C0E1B74}">
      <dsp:nvSpPr>
        <dsp:cNvPr id="0" name=""/>
        <dsp:cNvSpPr/>
      </dsp:nvSpPr>
      <dsp:spPr>
        <a:xfrm>
          <a:off x="4666550" y="536290"/>
          <a:ext cx="2595207" cy="225203"/>
        </a:xfrm>
        <a:custGeom>
          <a:avLst/>
          <a:gdLst/>
          <a:ahLst/>
          <a:cxnLst/>
          <a:rect l="0" t="0" r="0" b="0"/>
          <a:pathLst>
            <a:path>
              <a:moveTo>
                <a:pt x="0" y="0"/>
              </a:moveTo>
              <a:lnTo>
                <a:pt x="0" y="112601"/>
              </a:lnTo>
              <a:lnTo>
                <a:pt x="2595207" y="112601"/>
              </a:lnTo>
              <a:lnTo>
                <a:pt x="2595207" y="22520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16DB4A6-C06A-4333-A731-6A3FCD17640C}">
      <dsp:nvSpPr>
        <dsp:cNvPr id="0" name=""/>
        <dsp:cNvSpPr/>
      </dsp:nvSpPr>
      <dsp:spPr>
        <a:xfrm>
          <a:off x="5535193" y="1297694"/>
          <a:ext cx="160859" cy="2016111"/>
        </a:xfrm>
        <a:custGeom>
          <a:avLst/>
          <a:gdLst/>
          <a:ahLst/>
          <a:cxnLst/>
          <a:rect l="0" t="0" r="0" b="0"/>
          <a:pathLst>
            <a:path>
              <a:moveTo>
                <a:pt x="0" y="0"/>
              </a:moveTo>
              <a:lnTo>
                <a:pt x="0" y="2016111"/>
              </a:lnTo>
              <a:lnTo>
                <a:pt x="160859" y="201611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CBF8C21-6157-4101-A4FF-FDF228542A0A}">
      <dsp:nvSpPr>
        <dsp:cNvPr id="0" name=""/>
        <dsp:cNvSpPr/>
      </dsp:nvSpPr>
      <dsp:spPr>
        <a:xfrm>
          <a:off x="5535193" y="1297694"/>
          <a:ext cx="160859" cy="1254707"/>
        </a:xfrm>
        <a:custGeom>
          <a:avLst/>
          <a:gdLst/>
          <a:ahLst/>
          <a:cxnLst/>
          <a:rect l="0" t="0" r="0" b="0"/>
          <a:pathLst>
            <a:path>
              <a:moveTo>
                <a:pt x="0" y="0"/>
              </a:moveTo>
              <a:lnTo>
                <a:pt x="0" y="1254707"/>
              </a:lnTo>
              <a:lnTo>
                <a:pt x="160859" y="12547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DB55B38-8C4C-48A7-8030-CBDCBE56EEC9}">
      <dsp:nvSpPr>
        <dsp:cNvPr id="0" name=""/>
        <dsp:cNvSpPr/>
      </dsp:nvSpPr>
      <dsp:spPr>
        <a:xfrm>
          <a:off x="5535193" y="1297694"/>
          <a:ext cx="160859" cy="493303"/>
        </a:xfrm>
        <a:custGeom>
          <a:avLst/>
          <a:gdLst/>
          <a:ahLst/>
          <a:cxnLst/>
          <a:rect l="0" t="0" r="0" b="0"/>
          <a:pathLst>
            <a:path>
              <a:moveTo>
                <a:pt x="0" y="0"/>
              </a:moveTo>
              <a:lnTo>
                <a:pt x="0" y="493303"/>
              </a:lnTo>
              <a:lnTo>
                <a:pt x="160859" y="493303"/>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9C6F4EF-23F0-4118-BBC9-A0D05C56337B}">
      <dsp:nvSpPr>
        <dsp:cNvPr id="0" name=""/>
        <dsp:cNvSpPr/>
      </dsp:nvSpPr>
      <dsp:spPr>
        <a:xfrm>
          <a:off x="4666550" y="536290"/>
          <a:ext cx="1297603" cy="225203"/>
        </a:xfrm>
        <a:custGeom>
          <a:avLst/>
          <a:gdLst/>
          <a:ahLst/>
          <a:cxnLst/>
          <a:rect l="0" t="0" r="0" b="0"/>
          <a:pathLst>
            <a:path>
              <a:moveTo>
                <a:pt x="0" y="0"/>
              </a:moveTo>
              <a:lnTo>
                <a:pt x="0" y="112601"/>
              </a:lnTo>
              <a:lnTo>
                <a:pt x="1297603" y="112601"/>
              </a:lnTo>
              <a:lnTo>
                <a:pt x="1297603" y="22520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F8B2F3D-5587-4DCB-9FD9-E40AAB980653}">
      <dsp:nvSpPr>
        <dsp:cNvPr id="0" name=""/>
        <dsp:cNvSpPr/>
      </dsp:nvSpPr>
      <dsp:spPr>
        <a:xfrm>
          <a:off x="4237590" y="1297694"/>
          <a:ext cx="160859" cy="2016111"/>
        </a:xfrm>
        <a:custGeom>
          <a:avLst/>
          <a:gdLst/>
          <a:ahLst/>
          <a:cxnLst/>
          <a:rect l="0" t="0" r="0" b="0"/>
          <a:pathLst>
            <a:path>
              <a:moveTo>
                <a:pt x="0" y="0"/>
              </a:moveTo>
              <a:lnTo>
                <a:pt x="0" y="2016111"/>
              </a:lnTo>
              <a:lnTo>
                <a:pt x="160859" y="201611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DBFCB76-62ED-4DD9-893D-17EB07DC2261}">
      <dsp:nvSpPr>
        <dsp:cNvPr id="0" name=""/>
        <dsp:cNvSpPr/>
      </dsp:nvSpPr>
      <dsp:spPr>
        <a:xfrm>
          <a:off x="4237590" y="1297694"/>
          <a:ext cx="160859" cy="1254707"/>
        </a:xfrm>
        <a:custGeom>
          <a:avLst/>
          <a:gdLst/>
          <a:ahLst/>
          <a:cxnLst/>
          <a:rect l="0" t="0" r="0" b="0"/>
          <a:pathLst>
            <a:path>
              <a:moveTo>
                <a:pt x="0" y="0"/>
              </a:moveTo>
              <a:lnTo>
                <a:pt x="0" y="1254707"/>
              </a:lnTo>
              <a:lnTo>
                <a:pt x="160859" y="12547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A76E1D9-5C5F-4D05-A118-FE92DB001C0B}">
      <dsp:nvSpPr>
        <dsp:cNvPr id="0" name=""/>
        <dsp:cNvSpPr/>
      </dsp:nvSpPr>
      <dsp:spPr>
        <a:xfrm>
          <a:off x="4237590" y="1297694"/>
          <a:ext cx="160859" cy="493303"/>
        </a:xfrm>
        <a:custGeom>
          <a:avLst/>
          <a:gdLst/>
          <a:ahLst/>
          <a:cxnLst/>
          <a:rect l="0" t="0" r="0" b="0"/>
          <a:pathLst>
            <a:path>
              <a:moveTo>
                <a:pt x="0" y="0"/>
              </a:moveTo>
              <a:lnTo>
                <a:pt x="0" y="493303"/>
              </a:lnTo>
              <a:lnTo>
                <a:pt x="160859" y="493303"/>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838C541-4FAF-497C-8BBB-BCCEE7F8C67C}">
      <dsp:nvSpPr>
        <dsp:cNvPr id="0" name=""/>
        <dsp:cNvSpPr/>
      </dsp:nvSpPr>
      <dsp:spPr>
        <a:xfrm>
          <a:off x="4620830" y="536290"/>
          <a:ext cx="91440" cy="225203"/>
        </a:xfrm>
        <a:custGeom>
          <a:avLst/>
          <a:gdLst/>
          <a:ahLst/>
          <a:cxnLst/>
          <a:rect l="0" t="0" r="0" b="0"/>
          <a:pathLst>
            <a:path>
              <a:moveTo>
                <a:pt x="45720" y="0"/>
              </a:moveTo>
              <a:lnTo>
                <a:pt x="45720" y="22520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2D58103-1983-4791-9C99-54BD2BC431E2}">
      <dsp:nvSpPr>
        <dsp:cNvPr id="0" name=""/>
        <dsp:cNvSpPr/>
      </dsp:nvSpPr>
      <dsp:spPr>
        <a:xfrm>
          <a:off x="2939986" y="1297694"/>
          <a:ext cx="160859" cy="2777515"/>
        </a:xfrm>
        <a:custGeom>
          <a:avLst/>
          <a:gdLst/>
          <a:ahLst/>
          <a:cxnLst/>
          <a:rect l="0" t="0" r="0" b="0"/>
          <a:pathLst>
            <a:path>
              <a:moveTo>
                <a:pt x="0" y="0"/>
              </a:moveTo>
              <a:lnTo>
                <a:pt x="0" y="2777515"/>
              </a:lnTo>
              <a:lnTo>
                <a:pt x="160859" y="2777515"/>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2061421-5AE1-4AE6-9AB4-D7BCC031747A}">
      <dsp:nvSpPr>
        <dsp:cNvPr id="0" name=""/>
        <dsp:cNvSpPr/>
      </dsp:nvSpPr>
      <dsp:spPr>
        <a:xfrm>
          <a:off x="2939986" y="1297694"/>
          <a:ext cx="160859" cy="2016111"/>
        </a:xfrm>
        <a:custGeom>
          <a:avLst/>
          <a:gdLst/>
          <a:ahLst/>
          <a:cxnLst/>
          <a:rect l="0" t="0" r="0" b="0"/>
          <a:pathLst>
            <a:path>
              <a:moveTo>
                <a:pt x="0" y="0"/>
              </a:moveTo>
              <a:lnTo>
                <a:pt x="0" y="2016111"/>
              </a:lnTo>
              <a:lnTo>
                <a:pt x="160859" y="201611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AC2E8DC-E1BB-4ADC-AAFB-720ACCE98A56}">
      <dsp:nvSpPr>
        <dsp:cNvPr id="0" name=""/>
        <dsp:cNvSpPr/>
      </dsp:nvSpPr>
      <dsp:spPr>
        <a:xfrm>
          <a:off x="2939986" y="1297694"/>
          <a:ext cx="160859" cy="1254707"/>
        </a:xfrm>
        <a:custGeom>
          <a:avLst/>
          <a:gdLst/>
          <a:ahLst/>
          <a:cxnLst/>
          <a:rect l="0" t="0" r="0" b="0"/>
          <a:pathLst>
            <a:path>
              <a:moveTo>
                <a:pt x="0" y="0"/>
              </a:moveTo>
              <a:lnTo>
                <a:pt x="0" y="1254707"/>
              </a:lnTo>
              <a:lnTo>
                <a:pt x="160859" y="12547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21BF3D3-537E-42E8-B30F-B3F3517C6938}">
      <dsp:nvSpPr>
        <dsp:cNvPr id="0" name=""/>
        <dsp:cNvSpPr/>
      </dsp:nvSpPr>
      <dsp:spPr>
        <a:xfrm>
          <a:off x="2939986" y="1297694"/>
          <a:ext cx="160859" cy="493303"/>
        </a:xfrm>
        <a:custGeom>
          <a:avLst/>
          <a:gdLst/>
          <a:ahLst/>
          <a:cxnLst/>
          <a:rect l="0" t="0" r="0" b="0"/>
          <a:pathLst>
            <a:path>
              <a:moveTo>
                <a:pt x="0" y="0"/>
              </a:moveTo>
              <a:lnTo>
                <a:pt x="0" y="493303"/>
              </a:lnTo>
              <a:lnTo>
                <a:pt x="160859" y="493303"/>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C425E0C-5156-4072-AD15-8DFC835FADCF}">
      <dsp:nvSpPr>
        <dsp:cNvPr id="0" name=""/>
        <dsp:cNvSpPr/>
      </dsp:nvSpPr>
      <dsp:spPr>
        <a:xfrm>
          <a:off x="3368946" y="536290"/>
          <a:ext cx="1297603" cy="225203"/>
        </a:xfrm>
        <a:custGeom>
          <a:avLst/>
          <a:gdLst/>
          <a:ahLst/>
          <a:cxnLst/>
          <a:rect l="0" t="0" r="0" b="0"/>
          <a:pathLst>
            <a:path>
              <a:moveTo>
                <a:pt x="1297603" y="0"/>
              </a:moveTo>
              <a:lnTo>
                <a:pt x="1297603" y="112601"/>
              </a:lnTo>
              <a:lnTo>
                <a:pt x="0" y="112601"/>
              </a:lnTo>
              <a:lnTo>
                <a:pt x="0" y="22520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1B5C58F-51E1-4D3E-8DC9-FBEDC9E3EFD3}">
      <dsp:nvSpPr>
        <dsp:cNvPr id="0" name=""/>
        <dsp:cNvSpPr/>
      </dsp:nvSpPr>
      <dsp:spPr>
        <a:xfrm>
          <a:off x="1642383" y="1297694"/>
          <a:ext cx="160859" cy="1254707"/>
        </a:xfrm>
        <a:custGeom>
          <a:avLst/>
          <a:gdLst/>
          <a:ahLst/>
          <a:cxnLst/>
          <a:rect l="0" t="0" r="0" b="0"/>
          <a:pathLst>
            <a:path>
              <a:moveTo>
                <a:pt x="0" y="0"/>
              </a:moveTo>
              <a:lnTo>
                <a:pt x="0" y="1254707"/>
              </a:lnTo>
              <a:lnTo>
                <a:pt x="160859" y="12547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485E041-0B32-4F27-B7AD-52BB6C1B8AF1}">
      <dsp:nvSpPr>
        <dsp:cNvPr id="0" name=""/>
        <dsp:cNvSpPr/>
      </dsp:nvSpPr>
      <dsp:spPr>
        <a:xfrm>
          <a:off x="1642383" y="1297694"/>
          <a:ext cx="160859" cy="493303"/>
        </a:xfrm>
        <a:custGeom>
          <a:avLst/>
          <a:gdLst/>
          <a:ahLst/>
          <a:cxnLst/>
          <a:rect l="0" t="0" r="0" b="0"/>
          <a:pathLst>
            <a:path>
              <a:moveTo>
                <a:pt x="0" y="0"/>
              </a:moveTo>
              <a:lnTo>
                <a:pt x="0" y="493303"/>
              </a:lnTo>
              <a:lnTo>
                <a:pt x="160859" y="493303"/>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CA9AB95-382C-4F41-A3B4-8D04738EF974}">
      <dsp:nvSpPr>
        <dsp:cNvPr id="0" name=""/>
        <dsp:cNvSpPr/>
      </dsp:nvSpPr>
      <dsp:spPr>
        <a:xfrm>
          <a:off x="2071342" y="536290"/>
          <a:ext cx="2595207" cy="225203"/>
        </a:xfrm>
        <a:custGeom>
          <a:avLst/>
          <a:gdLst/>
          <a:ahLst/>
          <a:cxnLst/>
          <a:rect l="0" t="0" r="0" b="0"/>
          <a:pathLst>
            <a:path>
              <a:moveTo>
                <a:pt x="2595207" y="0"/>
              </a:moveTo>
              <a:lnTo>
                <a:pt x="2595207" y="112601"/>
              </a:lnTo>
              <a:lnTo>
                <a:pt x="0" y="112601"/>
              </a:lnTo>
              <a:lnTo>
                <a:pt x="0" y="22520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DD36472-64B6-4FDA-B557-D52F5C5B276C}">
      <dsp:nvSpPr>
        <dsp:cNvPr id="0" name=""/>
        <dsp:cNvSpPr/>
      </dsp:nvSpPr>
      <dsp:spPr>
        <a:xfrm>
          <a:off x="344779" y="1297694"/>
          <a:ext cx="160859" cy="2016111"/>
        </a:xfrm>
        <a:custGeom>
          <a:avLst/>
          <a:gdLst/>
          <a:ahLst/>
          <a:cxnLst/>
          <a:rect l="0" t="0" r="0" b="0"/>
          <a:pathLst>
            <a:path>
              <a:moveTo>
                <a:pt x="0" y="0"/>
              </a:moveTo>
              <a:lnTo>
                <a:pt x="0" y="2016111"/>
              </a:lnTo>
              <a:lnTo>
                <a:pt x="160859" y="201611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CDABD5E-789C-4240-8449-843BB73AAC24}">
      <dsp:nvSpPr>
        <dsp:cNvPr id="0" name=""/>
        <dsp:cNvSpPr/>
      </dsp:nvSpPr>
      <dsp:spPr>
        <a:xfrm>
          <a:off x="344779" y="1297694"/>
          <a:ext cx="160859" cy="1254707"/>
        </a:xfrm>
        <a:custGeom>
          <a:avLst/>
          <a:gdLst/>
          <a:ahLst/>
          <a:cxnLst/>
          <a:rect l="0" t="0" r="0" b="0"/>
          <a:pathLst>
            <a:path>
              <a:moveTo>
                <a:pt x="0" y="0"/>
              </a:moveTo>
              <a:lnTo>
                <a:pt x="0" y="1254707"/>
              </a:lnTo>
              <a:lnTo>
                <a:pt x="160859" y="12547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B68F563-BE5F-4CB6-8887-38EB8428366A}">
      <dsp:nvSpPr>
        <dsp:cNvPr id="0" name=""/>
        <dsp:cNvSpPr/>
      </dsp:nvSpPr>
      <dsp:spPr>
        <a:xfrm>
          <a:off x="344779" y="1297694"/>
          <a:ext cx="160859" cy="493303"/>
        </a:xfrm>
        <a:custGeom>
          <a:avLst/>
          <a:gdLst/>
          <a:ahLst/>
          <a:cxnLst/>
          <a:rect l="0" t="0" r="0" b="0"/>
          <a:pathLst>
            <a:path>
              <a:moveTo>
                <a:pt x="0" y="0"/>
              </a:moveTo>
              <a:lnTo>
                <a:pt x="0" y="493303"/>
              </a:lnTo>
              <a:lnTo>
                <a:pt x="160859" y="493303"/>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EA2C849-24BE-47E2-86E8-4034FEF430ED}">
      <dsp:nvSpPr>
        <dsp:cNvPr id="0" name=""/>
        <dsp:cNvSpPr/>
      </dsp:nvSpPr>
      <dsp:spPr>
        <a:xfrm>
          <a:off x="773739" y="536290"/>
          <a:ext cx="3892810" cy="225203"/>
        </a:xfrm>
        <a:custGeom>
          <a:avLst/>
          <a:gdLst/>
          <a:ahLst/>
          <a:cxnLst/>
          <a:rect l="0" t="0" r="0" b="0"/>
          <a:pathLst>
            <a:path>
              <a:moveTo>
                <a:pt x="3892810" y="0"/>
              </a:moveTo>
              <a:lnTo>
                <a:pt x="3892810" y="112601"/>
              </a:lnTo>
              <a:lnTo>
                <a:pt x="0" y="112601"/>
              </a:lnTo>
              <a:lnTo>
                <a:pt x="0" y="22520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7E44E27-253C-46E5-A870-B210C3B8F2D1}">
      <dsp:nvSpPr>
        <dsp:cNvPr id="0" name=""/>
        <dsp:cNvSpPr/>
      </dsp:nvSpPr>
      <dsp:spPr>
        <a:xfrm>
          <a:off x="4130350" y="90"/>
          <a:ext cx="1072399" cy="53619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b="1" i="0" kern="1200" baseline="0" dirty="0"/>
            <a:t>Home</a:t>
          </a:r>
        </a:p>
      </dsp:txBody>
      <dsp:txXfrm>
        <a:off x="4130350" y="90"/>
        <a:ext cx="1072399" cy="536199"/>
      </dsp:txXfrm>
    </dsp:sp>
    <dsp:sp modelId="{3BE6AE69-B73B-4B7F-B465-9AB881019291}">
      <dsp:nvSpPr>
        <dsp:cNvPr id="0" name=""/>
        <dsp:cNvSpPr/>
      </dsp:nvSpPr>
      <dsp:spPr>
        <a:xfrm>
          <a:off x="237539" y="761494"/>
          <a:ext cx="1072399" cy="53619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b="1" i="0" kern="1200" baseline="0" dirty="0"/>
            <a:t>About Us</a:t>
          </a:r>
          <a:endParaRPr lang="en-GB" sz="1000" b="1" i="0" kern="1200" baseline="0" dirty="0"/>
        </a:p>
      </dsp:txBody>
      <dsp:txXfrm>
        <a:off x="237539" y="761494"/>
        <a:ext cx="1072399" cy="536199"/>
      </dsp:txXfrm>
    </dsp:sp>
    <dsp:sp modelId="{18FB4536-1CB2-4D9E-949D-36371CDFDA61}">
      <dsp:nvSpPr>
        <dsp:cNvPr id="0" name=""/>
        <dsp:cNvSpPr/>
      </dsp:nvSpPr>
      <dsp:spPr>
        <a:xfrm>
          <a:off x="505639" y="1522898"/>
          <a:ext cx="1072399" cy="53619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b="1" i="0" kern="1200" baseline="0" dirty="0"/>
            <a:t>Value Proposition</a:t>
          </a:r>
          <a:endParaRPr lang="en-GB" sz="1000" b="1" i="0" kern="1200" baseline="0" dirty="0"/>
        </a:p>
      </dsp:txBody>
      <dsp:txXfrm>
        <a:off x="505639" y="1522898"/>
        <a:ext cx="1072399" cy="536199"/>
      </dsp:txXfrm>
    </dsp:sp>
    <dsp:sp modelId="{56845879-19FC-481F-888F-97327C9848A2}">
      <dsp:nvSpPr>
        <dsp:cNvPr id="0" name=""/>
        <dsp:cNvSpPr/>
      </dsp:nvSpPr>
      <dsp:spPr>
        <a:xfrm>
          <a:off x="505639" y="2284301"/>
          <a:ext cx="1072399" cy="53619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b="1" i="0" kern="1200" baseline="0" dirty="0"/>
            <a:t>History</a:t>
          </a:r>
          <a:endParaRPr lang="en-GB" sz="1000" b="1" i="0" kern="1200" baseline="0" dirty="0"/>
        </a:p>
      </dsp:txBody>
      <dsp:txXfrm>
        <a:off x="505639" y="2284301"/>
        <a:ext cx="1072399" cy="536199"/>
      </dsp:txXfrm>
    </dsp:sp>
    <dsp:sp modelId="{64335E8D-E242-4EFE-A086-344F286F5E0B}">
      <dsp:nvSpPr>
        <dsp:cNvPr id="0" name=""/>
        <dsp:cNvSpPr/>
      </dsp:nvSpPr>
      <dsp:spPr>
        <a:xfrm>
          <a:off x="505639" y="3045705"/>
          <a:ext cx="1072399" cy="53619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b="1" i="0" kern="1200" baseline="0" dirty="0"/>
            <a:t>Strengths</a:t>
          </a:r>
          <a:endParaRPr lang="en-GB" sz="1000" b="1" i="0" kern="1200" baseline="0" dirty="0"/>
        </a:p>
      </dsp:txBody>
      <dsp:txXfrm>
        <a:off x="505639" y="3045705"/>
        <a:ext cx="1072399" cy="536199"/>
      </dsp:txXfrm>
    </dsp:sp>
    <dsp:sp modelId="{7DEC6D99-4867-43CD-9718-09168F65FF42}">
      <dsp:nvSpPr>
        <dsp:cNvPr id="0" name=""/>
        <dsp:cNvSpPr/>
      </dsp:nvSpPr>
      <dsp:spPr>
        <a:xfrm>
          <a:off x="1535143" y="761494"/>
          <a:ext cx="1072399" cy="53619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GB" sz="1000" b="1" i="0" kern="1200" baseline="0" dirty="0"/>
            <a:t>What We Do </a:t>
          </a:r>
        </a:p>
      </dsp:txBody>
      <dsp:txXfrm>
        <a:off x="1535143" y="761494"/>
        <a:ext cx="1072399" cy="536199"/>
      </dsp:txXfrm>
    </dsp:sp>
    <dsp:sp modelId="{FC83AE75-6D9B-4986-BB42-193A1D706FFB}">
      <dsp:nvSpPr>
        <dsp:cNvPr id="0" name=""/>
        <dsp:cNvSpPr/>
      </dsp:nvSpPr>
      <dsp:spPr>
        <a:xfrm>
          <a:off x="1803242" y="1522898"/>
          <a:ext cx="1072399" cy="53619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b="1" i="0" kern="1200" baseline="0" dirty="0"/>
            <a:t>Installation &amp; Certification</a:t>
          </a:r>
          <a:endParaRPr lang="en-GB" sz="1000" b="1" i="0" kern="1200" baseline="0" dirty="0"/>
        </a:p>
      </dsp:txBody>
      <dsp:txXfrm>
        <a:off x="1803242" y="1522898"/>
        <a:ext cx="1072399" cy="536199"/>
      </dsp:txXfrm>
    </dsp:sp>
    <dsp:sp modelId="{A3C1E16D-114E-480D-8E34-6E19048634BE}">
      <dsp:nvSpPr>
        <dsp:cNvPr id="0" name=""/>
        <dsp:cNvSpPr/>
      </dsp:nvSpPr>
      <dsp:spPr>
        <a:xfrm>
          <a:off x="1803242" y="2284301"/>
          <a:ext cx="1072399" cy="53619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b="1" i="0" kern="1200" baseline="0" dirty="0"/>
            <a:t>Turnkey Engineering Services</a:t>
          </a:r>
          <a:endParaRPr lang="en-GB" sz="1000" b="1" i="0" kern="1200" baseline="0" dirty="0"/>
        </a:p>
      </dsp:txBody>
      <dsp:txXfrm>
        <a:off x="1803242" y="2284301"/>
        <a:ext cx="1072399" cy="536199"/>
      </dsp:txXfrm>
    </dsp:sp>
    <dsp:sp modelId="{405418CA-9728-49BB-BC66-AFD3CD347615}">
      <dsp:nvSpPr>
        <dsp:cNvPr id="0" name=""/>
        <dsp:cNvSpPr/>
      </dsp:nvSpPr>
      <dsp:spPr>
        <a:xfrm>
          <a:off x="2832746" y="761494"/>
          <a:ext cx="1072399" cy="53619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b="1" i="0" kern="1200" baseline="0" dirty="0"/>
            <a:t>Markets We Serve</a:t>
          </a:r>
          <a:endParaRPr lang="en-GB" sz="1000" b="1" i="0" kern="1200" baseline="0" dirty="0"/>
        </a:p>
      </dsp:txBody>
      <dsp:txXfrm>
        <a:off x="2832746" y="761494"/>
        <a:ext cx="1072399" cy="536199"/>
      </dsp:txXfrm>
    </dsp:sp>
    <dsp:sp modelId="{0C3DCE1F-57D8-4253-B498-DBC0F6451C13}">
      <dsp:nvSpPr>
        <dsp:cNvPr id="0" name=""/>
        <dsp:cNvSpPr/>
      </dsp:nvSpPr>
      <dsp:spPr>
        <a:xfrm>
          <a:off x="3100846" y="1522898"/>
          <a:ext cx="1072399" cy="53619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b="1" i="0" kern="1200" baseline="0" dirty="0"/>
            <a:t>Airframe OEMs</a:t>
          </a:r>
          <a:endParaRPr lang="en-GB" sz="1000" b="1" i="0" kern="1200" baseline="0" dirty="0"/>
        </a:p>
      </dsp:txBody>
      <dsp:txXfrm>
        <a:off x="3100846" y="1522898"/>
        <a:ext cx="1072399" cy="536199"/>
      </dsp:txXfrm>
    </dsp:sp>
    <dsp:sp modelId="{31729BB1-9298-48F7-B0C1-6B54C0B2E091}">
      <dsp:nvSpPr>
        <dsp:cNvPr id="0" name=""/>
        <dsp:cNvSpPr/>
      </dsp:nvSpPr>
      <dsp:spPr>
        <a:xfrm>
          <a:off x="3100846" y="2284301"/>
          <a:ext cx="1072399" cy="53619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b="1" i="0" kern="1200" baseline="0" dirty="0"/>
            <a:t>Equipment OEMs</a:t>
          </a:r>
          <a:endParaRPr lang="en-GB" sz="1000" b="1" i="0" kern="1200" baseline="0" dirty="0"/>
        </a:p>
      </dsp:txBody>
      <dsp:txXfrm>
        <a:off x="3100846" y="2284301"/>
        <a:ext cx="1072399" cy="536199"/>
      </dsp:txXfrm>
    </dsp:sp>
    <dsp:sp modelId="{67491051-1CC6-4BBA-876A-FE9E49DD83EA}">
      <dsp:nvSpPr>
        <dsp:cNvPr id="0" name=""/>
        <dsp:cNvSpPr/>
      </dsp:nvSpPr>
      <dsp:spPr>
        <a:xfrm>
          <a:off x="3100846" y="3045705"/>
          <a:ext cx="1072399" cy="53619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b="1" i="0" kern="1200" baseline="0" dirty="0"/>
            <a:t>Aircraft Owner/Operators</a:t>
          </a:r>
          <a:endParaRPr lang="en-GB" sz="1000" b="1" i="0" kern="1200" baseline="0" dirty="0"/>
        </a:p>
      </dsp:txBody>
      <dsp:txXfrm>
        <a:off x="3100846" y="3045705"/>
        <a:ext cx="1072399" cy="536199"/>
      </dsp:txXfrm>
    </dsp:sp>
    <dsp:sp modelId="{86093385-5192-4EE3-AFCC-AE57315C7173}">
      <dsp:nvSpPr>
        <dsp:cNvPr id="0" name=""/>
        <dsp:cNvSpPr/>
      </dsp:nvSpPr>
      <dsp:spPr>
        <a:xfrm>
          <a:off x="3100846" y="3807109"/>
          <a:ext cx="1072399" cy="53619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b="1" i="0" kern="1200" baseline="0" dirty="0"/>
            <a:t>Part 145 Mod Shops</a:t>
          </a:r>
          <a:endParaRPr lang="en-GB" sz="1000" b="1" i="0" kern="1200" baseline="0" dirty="0"/>
        </a:p>
      </dsp:txBody>
      <dsp:txXfrm>
        <a:off x="3100846" y="3807109"/>
        <a:ext cx="1072399" cy="536199"/>
      </dsp:txXfrm>
    </dsp:sp>
    <dsp:sp modelId="{4A224136-4ECB-4C5A-A968-6165E12C4804}">
      <dsp:nvSpPr>
        <dsp:cNvPr id="0" name=""/>
        <dsp:cNvSpPr/>
      </dsp:nvSpPr>
      <dsp:spPr>
        <a:xfrm>
          <a:off x="4130350" y="761494"/>
          <a:ext cx="1072399" cy="53619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b="1" i="0" kern="1200" baseline="0" dirty="0"/>
            <a:t>Project Gallery</a:t>
          </a:r>
          <a:endParaRPr lang="en-GB" sz="1000" b="1" i="0" kern="1200" baseline="0" dirty="0"/>
        </a:p>
      </dsp:txBody>
      <dsp:txXfrm>
        <a:off x="4130350" y="761494"/>
        <a:ext cx="1072399" cy="536199"/>
      </dsp:txXfrm>
    </dsp:sp>
    <dsp:sp modelId="{209C488C-3D0E-42B4-A199-0A2BC879A802}">
      <dsp:nvSpPr>
        <dsp:cNvPr id="0" name=""/>
        <dsp:cNvSpPr/>
      </dsp:nvSpPr>
      <dsp:spPr>
        <a:xfrm>
          <a:off x="4398450" y="1522898"/>
          <a:ext cx="1072399" cy="536199"/>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44500">
            <a:lnSpc>
              <a:spcPct val="90000"/>
            </a:lnSpc>
            <a:spcBef>
              <a:spcPct val="0"/>
            </a:spcBef>
            <a:spcAft>
              <a:spcPct val="35000"/>
            </a:spcAft>
            <a:buNone/>
          </a:pPr>
          <a:r>
            <a:rPr lang="en-US" sz="1000" b="1" i="0" kern="1200" baseline="0" dirty="0"/>
            <a:t>Project X</a:t>
          </a:r>
          <a:endParaRPr lang="en-GB" sz="1000" b="1" i="0" kern="1200" baseline="0" dirty="0"/>
        </a:p>
      </dsp:txBody>
      <dsp:txXfrm>
        <a:off x="4398450" y="1522898"/>
        <a:ext cx="1072399" cy="536199"/>
      </dsp:txXfrm>
    </dsp:sp>
    <dsp:sp modelId="{AA75CA80-0A4C-4794-BA0E-37B4832DEFF3}">
      <dsp:nvSpPr>
        <dsp:cNvPr id="0" name=""/>
        <dsp:cNvSpPr/>
      </dsp:nvSpPr>
      <dsp:spPr>
        <a:xfrm>
          <a:off x="4398450" y="2284301"/>
          <a:ext cx="1072399" cy="536199"/>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44500">
            <a:lnSpc>
              <a:spcPct val="90000"/>
            </a:lnSpc>
            <a:spcBef>
              <a:spcPct val="0"/>
            </a:spcBef>
            <a:spcAft>
              <a:spcPct val="35000"/>
            </a:spcAft>
            <a:buNone/>
          </a:pPr>
          <a:r>
            <a:rPr lang="en-US" sz="1000" b="1" i="0" kern="1200" baseline="0" dirty="0"/>
            <a:t>Project Y</a:t>
          </a:r>
          <a:endParaRPr lang="en-GB" sz="1000" b="1" i="0" kern="1200" baseline="0" dirty="0"/>
        </a:p>
      </dsp:txBody>
      <dsp:txXfrm>
        <a:off x="4398450" y="2284301"/>
        <a:ext cx="1072399" cy="536199"/>
      </dsp:txXfrm>
    </dsp:sp>
    <dsp:sp modelId="{D37CCD63-817D-46DF-96D6-82D9B54978D0}">
      <dsp:nvSpPr>
        <dsp:cNvPr id="0" name=""/>
        <dsp:cNvSpPr/>
      </dsp:nvSpPr>
      <dsp:spPr>
        <a:xfrm>
          <a:off x="4398450" y="3045705"/>
          <a:ext cx="1072399" cy="536199"/>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44500">
            <a:lnSpc>
              <a:spcPct val="90000"/>
            </a:lnSpc>
            <a:spcBef>
              <a:spcPct val="0"/>
            </a:spcBef>
            <a:spcAft>
              <a:spcPct val="35000"/>
            </a:spcAft>
            <a:buNone/>
          </a:pPr>
          <a:r>
            <a:rPr lang="en-US" sz="1000" b="1" i="0" kern="1200" baseline="0" dirty="0"/>
            <a:t>Project Z</a:t>
          </a:r>
          <a:endParaRPr lang="en-GB" sz="1000" b="1" i="0" kern="1200" baseline="0" dirty="0"/>
        </a:p>
      </dsp:txBody>
      <dsp:txXfrm>
        <a:off x="4398450" y="3045705"/>
        <a:ext cx="1072399" cy="536199"/>
      </dsp:txXfrm>
    </dsp:sp>
    <dsp:sp modelId="{CE040ED1-7159-415B-BEA4-0A456E7BC3C3}">
      <dsp:nvSpPr>
        <dsp:cNvPr id="0" name=""/>
        <dsp:cNvSpPr/>
      </dsp:nvSpPr>
      <dsp:spPr>
        <a:xfrm>
          <a:off x="5427953" y="761494"/>
          <a:ext cx="1072399" cy="53619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b="1" i="0" kern="1200" baseline="0" dirty="0"/>
            <a:t>STCs</a:t>
          </a:r>
          <a:endParaRPr lang="en-GB" sz="1000" b="1" i="0" kern="1200" baseline="0" dirty="0"/>
        </a:p>
      </dsp:txBody>
      <dsp:txXfrm>
        <a:off x="5427953" y="761494"/>
        <a:ext cx="1072399" cy="536199"/>
      </dsp:txXfrm>
    </dsp:sp>
    <dsp:sp modelId="{76119948-1C4A-4711-84D3-51840FAC604F}">
      <dsp:nvSpPr>
        <dsp:cNvPr id="0" name=""/>
        <dsp:cNvSpPr/>
      </dsp:nvSpPr>
      <dsp:spPr>
        <a:xfrm>
          <a:off x="5696053" y="1522898"/>
          <a:ext cx="1072399" cy="53619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b="1" i="0" kern="1200" baseline="0" dirty="0"/>
            <a:t>TCAS</a:t>
          </a:r>
          <a:endParaRPr lang="en-GB" sz="1000" b="1" i="0" kern="1200" baseline="0" dirty="0"/>
        </a:p>
      </dsp:txBody>
      <dsp:txXfrm>
        <a:off x="5696053" y="1522898"/>
        <a:ext cx="1072399" cy="536199"/>
      </dsp:txXfrm>
    </dsp:sp>
    <dsp:sp modelId="{2685C8A2-0C28-432B-BB70-6F97F09DB28A}">
      <dsp:nvSpPr>
        <dsp:cNvPr id="0" name=""/>
        <dsp:cNvSpPr/>
      </dsp:nvSpPr>
      <dsp:spPr>
        <a:xfrm>
          <a:off x="5696053" y="2284301"/>
          <a:ext cx="1072399" cy="53619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b="1" i="0" kern="1200" baseline="0" dirty="0"/>
            <a:t>ADS-B</a:t>
          </a:r>
          <a:endParaRPr lang="en-GB" sz="1000" b="1" i="0" kern="1200" baseline="0" dirty="0"/>
        </a:p>
      </dsp:txBody>
      <dsp:txXfrm>
        <a:off x="5696053" y="2284301"/>
        <a:ext cx="1072399" cy="536199"/>
      </dsp:txXfrm>
    </dsp:sp>
    <dsp:sp modelId="{7837206C-6A08-4E49-857F-B530A4CC73D3}">
      <dsp:nvSpPr>
        <dsp:cNvPr id="0" name=""/>
        <dsp:cNvSpPr/>
      </dsp:nvSpPr>
      <dsp:spPr>
        <a:xfrm>
          <a:off x="5696053" y="3045705"/>
          <a:ext cx="1072399" cy="53619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b="1" i="0" kern="1200" baseline="0" dirty="0"/>
            <a:t>ACA</a:t>
          </a:r>
          <a:endParaRPr lang="en-GB" sz="1000" b="1" i="0" kern="1200" baseline="0" dirty="0"/>
        </a:p>
      </dsp:txBody>
      <dsp:txXfrm>
        <a:off x="5696053" y="3045705"/>
        <a:ext cx="1072399" cy="536199"/>
      </dsp:txXfrm>
    </dsp:sp>
    <dsp:sp modelId="{E372C880-40DF-459A-B61F-7279201DFDED}">
      <dsp:nvSpPr>
        <dsp:cNvPr id="0" name=""/>
        <dsp:cNvSpPr/>
      </dsp:nvSpPr>
      <dsp:spPr>
        <a:xfrm>
          <a:off x="6725557" y="761494"/>
          <a:ext cx="1072399" cy="53619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b="1" i="0" kern="1200" baseline="0" dirty="0"/>
            <a:t>News</a:t>
          </a:r>
          <a:endParaRPr lang="en-GB" sz="1000" b="1" i="0" kern="1200" baseline="0" dirty="0"/>
        </a:p>
      </dsp:txBody>
      <dsp:txXfrm>
        <a:off x="6725557" y="761494"/>
        <a:ext cx="1072399" cy="536199"/>
      </dsp:txXfrm>
    </dsp:sp>
    <dsp:sp modelId="{3FD7B9E2-C8D3-4A4F-B852-0884650E9F79}">
      <dsp:nvSpPr>
        <dsp:cNvPr id="0" name=""/>
        <dsp:cNvSpPr/>
      </dsp:nvSpPr>
      <dsp:spPr>
        <a:xfrm>
          <a:off x="6993657" y="1522898"/>
          <a:ext cx="1072399" cy="536199"/>
        </a:xfrm>
        <a:prstGeom prst="rect">
          <a:avLst/>
        </a:prstGeom>
        <a:solidFill>
          <a:srgbClr val="1CADE4">
            <a:hueOff val="0"/>
            <a:satOff val="0"/>
            <a:lumOff val="0"/>
            <a:alphaOff val="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44500">
            <a:lnSpc>
              <a:spcPct val="90000"/>
            </a:lnSpc>
            <a:spcBef>
              <a:spcPct val="0"/>
            </a:spcBef>
            <a:spcAft>
              <a:spcPct val="35000"/>
            </a:spcAft>
            <a:buNone/>
          </a:pPr>
          <a:r>
            <a:rPr lang="en-US" sz="1000" b="1" i="0" kern="1200" baseline="0" dirty="0">
              <a:solidFill>
                <a:prstClr val="white"/>
              </a:solidFill>
              <a:latin typeface="Book Antiqua"/>
              <a:ea typeface="+mn-ea"/>
              <a:cs typeface="+mn-cs"/>
            </a:rPr>
            <a:t>Event Calendar</a:t>
          </a:r>
          <a:endParaRPr lang="en-GB" sz="1000" b="1" i="0" kern="1200" baseline="0" dirty="0"/>
        </a:p>
      </dsp:txBody>
      <dsp:txXfrm>
        <a:off x="6993657" y="1522898"/>
        <a:ext cx="1072399" cy="536199"/>
      </dsp:txXfrm>
    </dsp:sp>
    <dsp:sp modelId="{609DE709-5528-4D82-9A17-F541D3D1CCC9}">
      <dsp:nvSpPr>
        <dsp:cNvPr id="0" name=""/>
        <dsp:cNvSpPr/>
      </dsp:nvSpPr>
      <dsp:spPr>
        <a:xfrm>
          <a:off x="6993657" y="2284301"/>
          <a:ext cx="1072399" cy="53619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b="1" i="0" kern="1200" baseline="0" dirty="0"/>
            <a:t>Press</a:t>
          </a:r>
          <a:endParaRPr lang="en-GB" sz="1000" b="1" i="0" kern="1200" baseline="0" dirty="0"/>
        </a:p>
      </dsp:txBody>
      <dsp:txXfrm>
        <a:off x="6993657" y="2284301"/>
        <a:ext cx="1072399" cy="536199"/>
      </dsp:txXfrm>
    </dsp:sp>
    <dsp:sp modelId="{D6E62951-1173-4290-A619-30C37EC7D1A8}">
      <dsp:nvSpPr>
        <dsp:cNvPr id="0" name=""/>
        <dsp:cNvSpPr/>
      </dsp:nvSpPr>
      <dsp:spPr>
        <a:xfrm>
          <a:off x="8023160" y="761494"/>
          <a:ext cx="1072399" cy="53619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b="1" i="0" kern="1200" baseline="0" dirty="0"/>
            <a:t>Contact</a:t>
          </a:r>
          <a:endParaRPr lang="en-GB" sz="1000" b="1" i="0" kern="1200" baseline="0" dirty="0"/>
        </a:p>
      </dsp:txBody>
      <dsp:txXfrm>
        <a:off x="8023160" y="761494"/>
        <a:ext cx="1072399" cy="536199"/>
      </dsp:txXfrm>
    </dsp:sp>
    <dsp:sp modelId="{ADFB557D-16A8-4A12-9E9D-CD5BE5E9F04B}">
      <dsp:nvSpPr>
        <dsp:cNvPr id="0" name=""/>
        <dsp:cNvSpPr/>
      </dsp:nvSpPr>
      <dsp:spPr>
        <a:xfrm>
          <a:off x="8291260" y="1522898"/>
          <a:ext cx="1072399" cy="53619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b="1" i="0" kern="1200" baseline="0" dirty="0"/>
            <a:t>Contact Form</a:t>
          </a:r>
          <a:endParaRPr lang="en-GB" sz="1000" b="1" i="0" kern="1200" baseline="0" dirty="0"/>
        </a:p>
      </dsp:txBody>
      <dsp:txXfrm>
        <a:off x="8291260" y="1522898"/>
        <a:ext cx="1072399" cy="53619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C9EA31-4EBE-4D97-AD4C-99EF74B5CF18}">
      <dsp:nvSpPr>
        <dsp:cNvPr id="0" name=""/>
        <dsp:cNvSpPr/>
      </dsp:nvSpPr>
      <dsp:spPr>
        <a:xfrm>
          <a:off x="4800600" y="536290"/>
          <a:ext cx="1297603" cy="225203"/>
        </a:xfrm>
        <a:custGeom>
          <a:avLst/>
          <a:gdLst/>
          <a:ahLst/>
          <a:cxnLst/>
          <a:rect l="0" t="0" r="0" b="0"/>
          <a:pathLst>
            <a:path>
              <a:moveTo>
                <a:pt x="0" y="0"/>
              </a:moveTo>
              <a:lnTo>
                <a:pt x="0" y="112601"/>
              </a:lnTo>
              <a:lnTo>
                <a:pt x="1297603" y="112601"/>
              </a:lnTo>
              <a:lnTo>
                <a:pt x="1297603" y="22520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430E9E3-876C-4794-BE2C-FDDA82C02B3A}">
      <dsp:nvSpPr>
        <dsp:cNvPr id="0" name=""/>
        <dsp:cNvSpPr/>
      </dsp:nvSpPr>
      <dsp:spPr>
        <a:xfrm>
          <a:off x="4371640" y="1297694"/>
          <a:ext cx="160859" cy="2777515"/>
        </a:xfrm>
        <a:custGeom>
          <a:avLst/>
          <a:gdLst/>
          <a:ahLst/>
          <a:cxnLst/>
          <a:rect l="0" t="0" r="0" b="0"/>
          <a:pathLst>
            <a:path>
              <a:moveTo>
                <a:pt x="0" y="0"/>
              </a:moveTo>
              <a:lnTo>
                <a:pt x="0" y="2777515"/>
              </a:lnTo>
              <a:lnTo>
                <a:pt x="160859" y="2777515"/>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19E3DE2-BA27-44AC-9E94-80101C208663}">
      <dsp:nvSpPr>
        <dsp:cNvPr id="0" name=""/>
        <dsp:cNvSpPr/>
      </dsp:nvSpPr>
      <dsp:spPr>
        <a:xfrm>
          <a:off x="4371640" y="1297694"/>
          <a:ext cx="160859" cy="2016111"/>
        </a:xfrm>
        <a:custGeom>
          <a:avLst/>
          <a:gdLst/>
          <a:ahLst/>
          <a:cxnLst/>
          <a:rect l="0" t="0" r="0" b="0"/>
          <a:pathLst>
            <a:path>
              <a:moveTo>
                <a:pt x="0" y="0"/>
              </a:moveTo>
              <a:lnTo>
                <a:pt x="0" y="2016111"/>
              </a:lnTo>
              <a:lnTo>
                <a:pt x="160859" y="201611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ABAB2B3-DC9A-4AE7-BC24-FF425CA8B910}">
      <dsp:nvSpPr>
        <dsp:cNvPr id="0" name=""/>
        <dsp:cNvSpPr/>
      </dsp:nvSpPr>
      <dsp:spPr>
        <a:xfrm>
          <a:off x="4371640" y="1297694"/>
          <a:ext cx="160859" cy="1254707"/>
        </a:xfrm>
        <a:custGeom>
          <a:avLst/>
          <a:gdLst/>
          <a:ahLst/>
          <a:cxnLst/>
          <a:rect l="0" t="0" r="0" b="0"/>
          <a:pathLst>
            <a:path>
              <a:moveTo>
                <a:pt x="0" y="0"/>
              </a:moveTo>
              <a:lnTo>
                <a:pt x="0" y="1254707"/>
              </a:lnTo>
              <a:lnTo>
                <a:pt x="160859" y="12547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A7406C5-B2C6-400A-830B-E59F4EDCE679}">
      <dsp:nvSpPr>
        <dsp:cNvPr id="0" name=""/>
        <dsp:cNvSpPr/>
      </dsp:nvSpPr>
      <dsp:spPr>
        <a:xfrm>
          <a:off x="4371640" y="1297694"/>
          <a:ext cx="160859" cy="493303"/>
        </a:xfrm>
        <a:custGeom>
          <a:avLst/>
          <a:gdLst/>
          <a:ahLst/>
          <a:cxnLst/>
          <a:rect l="0" t="0" r="0" b="0"/>
          <a:pathLst>
            <a:path>
              <a:moveTo>
                <a:pt x="0" y="0"/>
              </a:moveTo>
              <a:lnTo>
                <a:pt x="0" y="493303"/>
              </a:lnTo>
              <a:lnTo>
                <a:pt x="160859" y="493303"/>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A77698D-0387-4866-8A95-0FE7B724E375}">
      <dsp:nvSpPr>
        <dsp:cNvPr id="0" name=""/>
        <dsp:cNvSpPr/>
      </dsp:nvSpPr>
      <dsp:spPr>
        <a:xfrm>
          <a:off x="4754879" y="536290"/>
          <a:ext cx="91440" cy="225203"/>
        </a:xfrm>
        <a:custGeom>
          <a:avLst/>
          <a:gdLst/>
          <a:ahLst/>
          <a:cxnLst/>
          <a:rect l="0" t="0" r="0" b="0"/>
          <a:pathLst>
            <a:path>
              <a:moveTo>
                <a:pt x="45720" y="0"/>
              </a:moveTo>
              <a:lnTo>
                <a:pt x="45720" y="22520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6F134AA-4A13-4CCD-8C7F-ACAB1E2AA601}">
      <dsp:nvSpPr>
        <dsp:cNvPr id="0" name=""/>
        <dsp:cNvSpPr/>
      </dsp:nvSpPr>
      <dsp:spPr>
        <a:xfrm>
          <a:off x="3074036" y="1297694"/>
          <a:ext cx="160859" cy="2016111"/>
        </a:xfrm>
        <a:custGeom>
          <a:avLst/>
          <a:gdLst/>
          <a:ahLst/>
          <a:cxnLst/>
          <a:rect l="0" t="0" r="0" b="0"/>
          <a:pathLst>
            <a:path>
              <a:moveTo>
                <a:pt x="0" y="0"/>
              </a:moveTo>
              <a:lnTo>
                <a:pt x="0" y="2016111"/>
              </a:lnTo>
              <a:lnTo>
                <a:pt x="160859" y="201611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B33670E-D565-4BDD-8F11-B2DD6CE8D1CE}">
      <dsp:nvSpPr>
        <dsp:cNvPr id="0" name=""/>
        <dsp:cNvSpPr/>
      </dsp:nvSpPr>
      <dsp:spPr>
        <a:xfrm>
          <a:off x="3074036" y="1297694"/>
          <a:ext cx="160859" cy="1254707"/>
        </a:xfrm>
        <a:custGeom>
          <a:avLst/>
          <a:gdLst/>
          <a:ahLst/>
          <a:cxnLst/>
          <a:rect l="0" t="0" r="0" b="0"/>
          <a:pathLst>
            <a:path>
              <a:moveTo>
                <a:pt x="0" y="0"/>
              </a:moveTo>
              <a:lnTo>
                <a:pt x="0" y="1254707"/>
              </a:lnTo>
              <a:lnTo>
                <a:pt x="160859" y="12547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A4E28CF-8CDE-427C-BB74-F3AF9D48B123}">
      <dsp:nvSpPr>
        <dsp:cNvPr id="0" name=""/>
        <dsp:cNvSpPr/>
      </dsp:nvSpPr>
      <dsp:spPr>
        <a:xfrm>
          <a:off x="3074036" y="1297694"/>
          <a:ext cx="160859" cy="493303"/>
        </a:xfrm>
        <a:custGeom>
          <a:avLst/>
          <a:gdLst/>
          <a:ahLst/>
          <a:cxnLst/>
          <a:rect l="0" t="0" r="0" b="0"/>
          <a:pathLst>
            <a:path>
              <a:moveTo>
                <a:pt x="0" y="0"/>
              </a:moveTo>
              <a:lnTo>
                <a:pt x="0" y="493303"/>
              </a:lnTo>
              <a:lnTo>
                <a:pt x="160859" y="493303"/>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82C761D-538E-4407-AB99-68F95CBB85BD}">
      <dsp:nvSpPr>
        <dsp:cNvPr id="0" name=""/>
        <dsp:cNvSpPr/>
      </dsp:nvSpPr>
      <dsp:spPr>
        <a:xfrm>
          <a:off x="3502996" y="536290"/>
          <a:ext cx="1297603" cy="225203"/>
        </a:xfrm>
        <a:custGeom>
          <a:avLst/>
          <a:gdLst/>
          <a:ahLst/>
          <a:cxnLst/>
          <a:rect l="0" t="0" r="0" b="0"/>
          <a:pathLst>
            <a:path>
              <a:moveTo>
                <a:pt x="1297603" y="0"/>
              </a:moveTo>
              <a:lnTo>
                <a:pt x="1297603" y="112601"/>
              </a:lnTo>
              <a:lnTo>
                <a:pt x="0" y="112601"/>
              </a:lnTo>
              <a:lnTo>
                <a:pt x="0" y="22520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4BF7896-97CE-43DD-BF2F-4CA26B500FD3}">
      <dsp:nvSpPr>
        <dsp:cNvPr id="0" name=""/>
        <dsp:cNvSpPr/>
      </dsp:nvSpPr>
      <dsp:spPr>
        <a:xfrm>
          <a:off x="4264400" y="90"/>
          <a:ext cx="1072399" cy="53619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b="1" i="0" kern="1200" baseline="0" dirty="0"/>
            <a:t>Home</a:t>
          </a:r>
          <a:endParaRPr lang="en-GB" sz="1000" b="1" i="0" kern="1200" baseline="0" dirty="0"/>
        </a:p>
      </dsp:txBody>
      <dsp:txXfrm>
        <a:off x="4264400" y="90"/>
        <a:ext cx="1072399" cy="536199"/>
      </dsp:txXfrm>
    </dsp:sp>
    <dsp:sp modelId="{59A7587E-BBD0-4680-8C22-FA2E6A692F09}">
      <dsp:nvSpPr>
        <dsp:cNvPr id="0" name=""/>
        <dsp:cNvSpPr/>
      </dsp:nvSpPr>
      <dsp:spPr>
        <a:xfrm>
          <a:off x="2966796" y="761494"/>
          <a:ext cx="1072399" cy="53619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b="1" i="0" kern="1200" baseline="0" dirty="0"/>
            <a:t>Customer Testimonials</a:t>
          </a:r>
          <a:endParaRPr lang="en-GB" sz="1000" b="1" i="0" kern="1200" baseline="0" dirty="0"/>
        </a:p>
      </dsp:txBody>
      <dsp:txXfrm>
        <a:off x="2966796" y="761494"/>
        <a:ext cx="1072399" cy="536199"/>
      </dsp:txXfrm>
    </dsp:sp>
    <dsp:sp modelId="{D5C74230-5BBE-452E-A639-A282DA962867}">
      <dsp:nvSpPr>
        <dsp:cNvPr id="0" name=""/>
        <dsp:cNvSpPr/>
      </dsp:nvSpPr>
      <dsp:spPr>
        <a:xfrm>
          <a:off x="3234896" y="1522898"/>
          <a:ext cx="1072399" cy="536199"/>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b="1" i="0" kern="1200" baseline="0" dirty="0"/>
            <a:t>Customer X</a:t>
          </a:r>
          <a:endParaRPr lang="en-GB" sz="1000" b="1" i="0" kern="1200" baseline="0" dirty="0"/>
        </a:p>
      </dsp:txBody>
      <dsp:txXfrm>
        <a:off x="3234896" y="1522898"/>
        <a:ext cx="1072399" cy="536199"/>
      </dsp:txXfrm>
    </dsp:sp>
    <dsp:sp modelId="{BEE919DB-186D-4C10-B19B-05ECDACFDD71}">
      <dsp:nvSpPr>
        <dsp:cNvPr id="0" name=""/>
        <dsp:cNvSpPr/>
      </dsp:nvSpPr>
      <dsp:spPr>
        <a:xfrm>
          <a:off x="3234896" y="2284301"/>
          <a:ext cx="1072399" cy="536199"/>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b="1" i="0" kern="1200" baseline="0" dirty="0"/>
            <a:t>Customer Y</a:t>
          </a:r>
          <a:endParaRPr lang="en-GB" sz="1000" b="1" i="0" kern="1200" baseline="0" dirty="0"/>
        </a:p>
      </dsp:txBody>
      <dsp:txXfrm>
        <a:off x="3234896" y="2284301"/>
        <a:ext cx="1072399" cy="536199"/>
      </dsp:txXfrm>
    </dsp:sp>
    <dsp:sp modelId="{18E4BAB2-6082-48B2-9CA9-78F15EDE65F0}">
      <dsp:nvSpPr>
        <dsp:cNvPr id="0" name=""/>
        <dsp:cNvSpPr/>
      </dsp:nvSpPr>
      <dsp:spPr>
        <a:xfrm>
          <a:off x="3234896" y="3045705"/>
          <a:ext cx="1072399" cy="536199"/>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b="1" i="0" kern="1200" baseline="0" dirty="0"/>
            <a:t>Customer Z</a:t>
          </a:r>
          <a:endParaRPr lang="en-GB" sz="1000" b="1" i="0" kern="1200" baseline="0" dirty="0"/>
        </a:p>
      </dsp:txBody>
      <dsp:txXfrm>
        <a:off x="3234896" y="3045705"/>
        <a:ext cx="1072399" cy="536199"/>
      </dsp:txXfrm>
    </dsp:sp>
    <dsp:sp modelId="{5ABA9060-2D6B-40BE-AEED-7DBF3C1B56B6}">
      <dsp:nvSpPr>
        <dsp:cNvPr id="0" name=""/>
        <dsp:cNvSpPr/>
      </dsp:nvSpPr>
      <dsp:spPr>
        <a:xfrm>
          <a:off x="4264400" y="761494"/>
          <a:ext cx="1072399" cy="53619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b="1" i="0" kern="1200" baseline="0" dirty="0"/>
            <a:t>The Peregrine Advantage</a:t>
          </a:r>
          <a:endParaRPr lang="en-GB" sz="1000" b="1" i="0" kern="1200" baseline="0" dirty="0"/>
        </a:p>
      </dsp:txBody>
      <dsp:txXfrm>
        <a:off x="4264400" y="761494"/>
        <a:ext cx="1072399" cy="536199"/>
      </dsp:txXfrm>
    </dsp:sp>
    <dsp:sp modelId="{80F3522A-6932-49B2-90E7-5F27CAE09EA5}">
      <dsp:nvSpPr>
        <dsp:cNvPr id="0" name=""/>
        <dsp:cNvSpPr/>
      </dsp:nvSpPr>
      <dsp:spPr>
        <a:xfrm>
          <a:off x="4532500" y="1522898"/>
          <a:ext cx="1072399" cy="53619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b="1" i="0" kern="1200" baseline="0" dirty="0"/>
            <a:t>Program Scoping &amp; Management</a:t>
          </a:r>
          <a:endParaRPr lang="en-GB" sz="1000" b="1" i="0" kern="1200" baseline="0" dirty="0"/>
        </a:p>
      </dsp:txBody>
      <dsp:txXfrm>
        <a:off x="4532500" y="1522898"/>
        <a:ext cx="1072399" cy="536199"/>
      </dsp:txXfrm>
    </dsp:sp>
    <dsp:sp modelId="{FF1DF4F0-B08F-4F33-9DBB-420F5542E326}">
      <dsp:nvSpPr>
        <dsp:cNvPr id="0" name=""/>
        <dsp:cNvSpPr/>
      </dsp:nvSpPr>
      <dsp:spPr>
        <a:xfrm>
          <a:off x="4532500" y="2284301"/>
          <a:ext cx="1072399" cy="53619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b="1" i="0" kern="1200" baseline="0" dirty="0"/>
            <a:t>Requirements Capture</a:t>
          </a:r>
          <a:endParaRPr lang="en-GB" sz="1000" b="1" i="0" kern="1200" baseline="0" dirty="0"/>
        </a:p>
      </dsp:txBody>
      <dsp:txXfrm>
        <a:off x="4532500" y="2284301"/>
        <a:ext cx="1072399" cy="536199"/>
      </dsp:txXfrm>
    </dsp:sp>
    <dsp:sp modelId="{A886C6EE-899C-4A10-8810-137AEE6E89B5}">
      <dsp:nvSpPr>
        <dsp:cNvPr id="0" name=""/>
        <dsp:cNvSpPr/>
      </dsp:nvSpPr>
      <dsp:spPr>
        <a:xfrm>
          <a:off x="4532500" y="3045705"/>
          <a:ext cx="1072399" cy="53619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b="1" i="0" kern="1200" baseline="0" dirty="0"/>
            <a:t>Engineering Design Process</a:t>
          </a:r>
          <a:endParaRPr lang="en-GB" sz="1000" b="1" i="0" kern="1200" baseline="0" dirty="0"/>
        </a:p>
      </dsp:txBody>
      <dsp:txXfrm>
        <a:off x="4532500" y="3045705"/>
        <a:ext cx="1072399" cy="536199"/>
      </dsp:txXfrm>
    </dsp:sp>
    <dsp:sp modelId="{A324792A-FD00-4C11-BED9-C02F0C4262E7}">
      <dsp:nvSpPr>
        <dsp:cNvPr id="0" name=""/>
        <dsp:cNvSpPr/>
      </dsp:nvSpPr>
      <dsp:spPr>
        <a:xfrm>
          <a:off x="4532500" y="3807109"/>
          <a:ext cx="1072399" cy="53619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b="1" i="0" kern="1200" baseline="0" dirty="0"/>
            <a:t>Management Tools</a:t>
          </a:r>
          <a:endParaRPr lang="en-GB" sz="1000" b="1" i="0" kern="1200" baseline="0" dirty="0"/>
        </a:p>
      </dsp:txBody>
      <dsp:txXfrm>
        <a:off x="4532500" y="3807109"/>
        <a:ext cx="1072399" cy="536199"/>
      </dsp:txXfrm>
    </dsp:sp>
    <dsp:sp modelId="{ADA19CD1-0322-498C-A1A2-8171A51883B3}">
      <dsp:nvSpPr>
        <dsp:cNvPr id="0" name=""/>
        <dsp:cNvSpPr/>
      </dsp:nvSpPr>
      <dsp:spPr>
        <a:xfrm>
          <a:off x="5562003" y="761494"/>
          <a:ext cx="1072399" cy="53619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b="1" i="0" kern="1200" baseline="0" dirty="0"/>
            <a:t>USER LOGIN</a:t>
          </a:r>
          <a:endParaRPr lang="en-GB" sz="1000" b="1" i="0" kern="1200" baseline="0" dirty="0"/>
        </a:p>
      </dsp:txBody>
      <dsp:txXfrm>
        <a:off x="5562003" y="761494"/>
        <a:ext cx="1072399" cy="536199"/>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8344C29-652B-41F4-A56A-F65CE13C6F5A}" type="datetimeFigureOut">
              <a:rPr lang="en-US" smtClean="0"/>
              <a:t>12/23/2020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3EC047-1110-473A-B99E-6AED6CEAEA6C}" type="slidenum">
              <a:rPr lang="en-US" smtClean="0"/>
              <a:t>‹#›</a:t>
            </a:fld>
            <a:endParaRPr lang="en-US"/>
          </a:p>
        </p:txBody>
      </p:sp>
    </p:spTree>
    <p:extLst>
      <p:ext uri="{BB962C8B-B14F-4D97-AF65-F5344CB8AC3E}">
        <p14:creationId xmlns:p14="http://schemas.microsoft.com/office/powerpoint/2010/main" val="30976191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9A179D-2D27-49E2-B022-8EDDA2EFE6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242255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2" name="Freeform 11"/>
          <p:cNvSpPr>
            <a:spLocks noChangeArrowheads="1"/>
          </p:cNvSpPr>
          <p:nvPr/>
        </p:nvSpPr>
        <p:spPr bwMode="white">
          <a:xfrm>
            <a:off x="8429022" y="0"/>
            <a:ext cx="3762978" cy="6858000"/>
          </a:xfrm>
          <a:custGeom>
            <a:avLst/>
            <a:gdLst>
              <a:gd name="connsiteX0" fmla="*/ 0 w 3762978"/>
              <a:gd name="connsiteY0" fmla="*/ 0 h 6858000"/>
              <a:gd name="connsiteX1" fmla="*/ 3762978 w 3762978"/>
              <a:gd name="connsiteY1" fmla="*/ 0 h 6858000"/>
              <a:gd name="connsiteX2" fmla="*/ 3762978 w 3762978"/>
              <a:gd name="connsiteY2" fmla="*/ 6858000 h 6858000"/>
              <a:gd name="connsiteX3" fmla="*/ 338667 w 3762978"/>
              <a:gd name="connsiteY3" fmla="*/ 6858000 h 6858000"/>
              <a:gd name="connsiteX4" fmla="*/ 1189567 w 3762978"/>
              <a:gd name="connsiteY4" fmla="*/ 433705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62978" h="6858000">
                <a:moveTo>
                  <a:pt x="0" y="0"/>
                </a:moveTo>
                <a:lnTo>
                  <a:pt x="3762978" y="0"/>
                </a:lnTo>
                <a:lnTo>
                  <a:pt x="3762978" y="6858000"/>
                </a:lnTo>
                <a:lnTo>
                  <a:pt x="338667" y="6858000"/>
                </a:lnTo>
                <a:lnTo>
                  <a:pt x="1189567" y="4337050"/>
                </a:lnTo>
                <a:close/>
              </a:path>
            </a:pathLst>
          </a:custGeom>
          <a:solidFill>
            <a:schemeClr val="tx1"/>
          </a:solidFill>
          <a:ln>
            <a:noFill/>
          </a:ln>
        </p:spPr>
        <p:txBody>
          <a:bodyPr vert="horz" wrap="square" lIns="91440" tIns="45720" rIns="91440" bIns="45720" numCol="1" anchor="t" anchorCtr="0" compatLnSpc="1">
            <a:prstTxWarp prst="textNoShape">
              <a:avLst/>
            </a:prstTxWarp>
            <a:noAutofit/>
          </a:bodyPr>
          <a:lstStyle/>
          <a:p>
            <a:endParaRPr lang="en-US" sz="1800"/>
          </a:p>
        </p:txBody>
      </p:sp>
      <p:sp>
        <p:nvSpPr>
          <p:cNvPr id="7" name="Freeform 6"/>
          <p:cNvSpPr>
            <a:spLocks/>
          </p:cNvSpPr>
          <p:nvPr/>
        </p:nvSpPr>
        <p:spPr bwMode="auto">
          <a:xfrm>
            <a:off x="8145385" y="0"/>
            <a:ext cx="1672169" cy="6858000"/>
          </a:xfrm>
          <a:custGeom>
            <a:avLst/>
            <a:gdLst/>
            <a:ahLst/>
            <a:cxnLst/>
            <a:rect l="l" t="t" r="r" b="b"/>
            <a:pathLst>
              <a:path w="1254127" h="6858000">
                <a:moveTo>
                  <a:pt x="0" y="0"/>
                </a:moveTo>
                <a:lnTo>
                  <a:pt x="365127" y="0"/>
                </a:lnTo>
                <a:lnTo>
                  <a:pt x="1254127" y="4337050"/>
                </a:lnTo>
                <a:lnTo>
                  <a:pt x="619127" y="6858000"/>
                </a:lnTo>
                <a:lnTo>
                  <a:pt x="257175" y="6858000"/>
                </a:lnTo>
                <a:lnTo>
                  <a:pt x="892175" y="4337050"/>
                </a:lnTo>
                <a:close/>
              </a:path>
            </a:pathLst>
          </a:custGeom>
          <a:solidFill>
            <a:schemeClr val="accent2"/>
          </a:solidFill>
          <a:ln>
            <a:noFill/>
          </a:ln>
          <a:effectLst/>
        </p:spPr>
        <p:txBody>
          <a:bodyPr vert="horz" wrap="square" lIns="91440" tIns="45720" rIns="91440" bIns="45720" numCol="1" anchor="t" anchorCtr="0" compatLnSpc="1">
            <a:prstTxWarp prst="textNoShape">
              <a:avLst/>
            </a:prstTxWarp>
          </a:bodyPr>
          <a:lstStyle/>
          <a:p>
            <a:pPr lvl="0"/>
            <a:endParaRPr lang="en-US" sz="1800"/>
          </a:p>
        </p:txBody>
      </p:sp>
      <p:sp>
        <p:nvSpPr>
          <p:cNvPr id="8" name="Freeform 7"/>
          <p:cNvSpPr>
            <a:spLocks/>
          </p:cNvSpPr>
          <p:nvPr/>
        </p:nvSpPr>
        <p:spPr bwMode="auto">
          <a:xfrm>
            <a:off x="7950653" y="0"/>
            <a:ext cx="1528232" cy="6858000"/>
          </a:xfrm>
          <a:custGeom>
            <a:avLst/>
            <a:gdLst/>
            <a:ahLst/>
            <a:cxnLst/>
            <a:rect l="l" t="t" r="r" b="b"/>
            <a:pathLst>
              <a:path w="1146174" h="6858000">
                <a:moveTo>
                  <a:pt x="0" y="0"/>
                </a:moveTo>
                <a:lnTo>
                  <a:pt x="253999" y="0"/>
                </a:lnTo>
                <a:lnTo>
                  <a:pt x="1146174" y="4337050"/>
                </a:lnTo>
                <a:lnTo>
                  <a:pt x="511174" y="6858000"/>
                </a:lnTo>
                <a:lnTo>
                  <a:pt x="254000" y="6858000"/>
                </a:lnTo>
                <a:lnTo>
                  <a:pt x="892175" y="4337050"/>
                </a:lnTo>
                <a:close/>
              </a:path>
            </a:pathLst>
          </a:custGeom>
          <a:solidFill>
            <a:schemeClr val="accent1"/>
          </a:solidFill>
          <a:ln>
            <a:noFill/>
          </a:ln>
          <a:effectLst>
            <a:innerShdw blurRad="177800" dist="50800" dir="10800000">
              <a:prstClr val="black">
                <a:alpha val="50000"/>
              </a:prstClr>
            </a:innerShdw>
          </a:effectLst>
        </p:spPr>
        <p:txBody>
          <a:bodyPr vert="horz" wrap="square" lIns="91440" tIns="45720" rIns="91440" bIns="45720" numCol="1" anchor="t" anchorCtr="0" compatLnSpc="1">
            <a:prstTxWarp prst="textNoShape">
              <a:avLst/>
            </a:prstTxWarp>
          </a:bodyPr>
          <a:lstStyle/>
          <a:p>
            <a:pPr lvl="0"/>
            <a:endParaRPr lang="en-US" sz="1800"/>
          </a:p>
        </p:txBody>
      </p:sp>
      <p:sp>
        <p:nvSpPr>
          <p:cNvPr id="2" name="Title 1"/>
          <p:cNvSpPr>
            <a:spLocks noGrp="1"/>
          </p:cNvSpPr>
          <p:nvPr>
            <p:ph type="ctrTitle"/>
          </p:nvPr>
        </p:nvSpPr>
        <p:spPr>
          <a:xfrm>
            <a:off x="1295400" y="1873584"/>
            <a:ext cx="6400800" cy="2560320"/>
          </a:xfrm>
        </p:spPr>
        <p:txBody>
          <a:bodyPr anchor="b">
            <a:normAutofit/>
          </a:bodyPr>
          <a:lstStyle>
            <a:lvl1pPr algn="l">
              <a:defRPr sz="4000">
                <a:solidFill>
                  <a:schemeClr val="tx1"/>
                </a:solidFill>
              </a:defRPr>
            </a:lvl1pPr>
          </a:lstStyle>
          <a:p>
            <a:r>
              <a:rPr lang="en-US"/>
              <a:t>Click to edit Master title style</a:t>
            </a:r>
            <a:endParaRPr lang="en-US" dirty="0"/>
          </a:p>
        </p:txBody>
      </p:sp>
      <p:sp>
        <p:nvSpPr>
          <p:cNvPr id="3" name="Subtitle 2"/>
          <p:cNvSpPr>
            <a:spLocks noGrp="1"/>
          </p:cNvSpPr>
          <p:nvPr>
            <p:ph type="subTitle" idx="1"/>
          </p:nvPr>
        </p:nvSpPr>
        <p:spPr>
          <a:xfrm>
            <a:off x="1295400" y="4572000"/>
            <a:ext cx="6400800" cy="1600200"/>
          </a:xfrm>
        </p:spPr>
        <p:txBody>
          <a:bodyPr/>
          <a:lstStyle>
            <a:lvl1pPr marL="0" indent="0" algn="l">
              <a:spcBef>
                <a:spcPts val="1200"/>
              </a:spcBef>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5" name="Picture 4">
            <a:extLst>
              <a:ext uri="{FF2B5EF4-FFF2-40B4-BE49-F238E27FC236}">
                <a16:creationId xmlns:a16="http://schemas.microsoft.com/office/drawing/2014/main" id="{72A6ABA3-FAE4-4DA2-93E9-C09A54B2D887}"/>
              </a:ext>
            </a:extLst>
          </p:cNvPr>
          <p:cNvPicPr>
            <a:picLocks noChangeAspect="1"/>
          </p:cNvPicPr>
          <p:nvPr userDrawn="1"/>
        </p:nvPicPr>
        <p:blipFill>
          <a:blip r:embed="rId2"/>
          <a:stretch>
            <a:fillRect/>
          </a:stretch>
        </p:blipFill>
        <p:spPr>
          <a:xfrm>
            <a:off x="190500" y="177800"/>
            <a:ext cx="2895600" cy="1084701"/>
          </a:xfrm>
          <a:prstGeom prst="rect">
            <a:avLst/>
          </a:prstGeom>
        </p:spPr>
      </p:pic>
    </p:spTree>
    <p:extLst>
      <p:ext uri="{BB962C8B-B14F-4D97-AF65-F5344CB8AC3E}">
        <p14:creationId xmlns:p14="http://schemas.microsoft.com/office/powerpoint/2010/main" val="2269616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0" y="255134"/>
            <a:ext cx="9601200" cy="1036850"/>
          </a:xfrm>
        </p:spPr>
        <p:txBody>
          <a:bodyPr anchor="b"/>
          <a:lstStyle>
            <a:lvl1pPr>
              <a:defRPr sz="3200"/>
            </a:lvl1pPr>
          </a:lstStyle>
          <a:p>
            <a:r>
              <a:rPr lang="en-US"/>
              <a:t>Click to edit Master title style</a:t>
            </a:r>
          </a:p>
        </p:txBody>
      </p:sp>
      <p:sp>
        <p:nvSpPr>
          <p:cNvPr id="3" name="Picture Placeholder 2" descr="An empty placeholder to add an image. Click on the placeholder and select the image that you wish to add"/>
          <p:cNvSpPr>
            <a:spLocks noGrp="1"/>
          </p:cNvSpPr>
          <p:nvPr>
            <p:ph type="pic" idx="1"/>
          </p:nvPr>
        </p:nvSpPr>
        <p:spPr>
          <a:xfrm>
            <a:off x="4724400" y="1676401"/>
            <a:ext cx="6172200" cy="4343400"/>
          </a:xfrm>
        </p:spPr>
        <p:txBody>
          <a:bodyPr tIns="27432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295400" y="1676400"/>
            <a:ext cx="3017520" cy="4343400"/>
          </a:xfrm>
        </p:spPr>
        <p:txBody>
          <a:bodyPr anchor="ctr">
            <a:normAutofit/>
          </a:bodyPr>
          <a:lstStyle>
            <a:lvl1pPr marL="0" indent="0">
              <a:spcBef>
                <a:spcPts val="1200"/>
              </a:spcBef>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Peregrine Website 2.0 Deployment Strategy (AviaGlobal Group / Peregrine Proprietary)</a:t>
            </a:r>
            <a:endParaRPr lang="en-US" dirty="0"/>
          </a:p>
        </p:txBody>
      </p:sp>
      <p:sp>
        <p:nvSpPr>
          <p:cNvPr id="5" name="Date Placeholder 4"/>
          <p:cNvSpPr>
            <a:spLocks noGrp="1"/>
          </p:cNvSpPr>
          <p:nvPr>
            <p:ph type="dt" sz="half" idx="10"/>
          </p:nvPr>
        </p:nvSpPr>
        <p:spPr/>
        <p:txBody>
          <a:bodyPr/>
          <a:lstStyle/>
          <a:p>
            <a:r>
              <a:rPr lang="en-US"/>
              <a:t>21 December 2020</a:t>
            </a:r>
          </a:p>
        </p:txBody>
      </p:sp>
      <p:sp>
        <p:nvSpPr>
          <p:cNvPr id="7" name="Slide Number Placeholder 6"/>
          <p:cNvSpPr>
            <a:spLocks noGrp="1"/>
          </p:cNvSpPr>
          <p:nvPr>
            <p:ph type="sldNum" sz="quarter" idx="12"/>
          </p:nvPr>
        </p:nvSpPr>
        <p:spPr/>
        <p:txBody>
          <a:bodyPr/>
          <a:lstStyle/>
          <a:p>
            <a:fld id="{A7F8E3F6-DE14-48B2-B2BC-6FABA9630FB8}" type="slidenum">
              <a:rPr lang="en-US" smtClean="0"/>
              <a:t>‹#›</a:t>
            </a:fld>
            <a:endParaRPr lang="en-US"/>
          </a:p>
        </p:txBody>
      </p:sp>
    </p:spTree>
    <p:extLst>
      <p:ext uri="{BB962C8B-B14F-4D97-AF65-F5344CB8AC3E}">
        <p14:creationId xmlns:p14="http://schemas.microsoft.com/office/powerpoint/2010/main" val="1273843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Two Pictures with Captions">
    <p:spTree>
      <p:nvGrpSpPr>
        <p:cNvPr id="1" name=""/>
        <p:cNvGrpSpPr/>
        <p:nvPr/>
      </p:nvGrpSpPr>
      <p:grpSpPr>
        <a:xfrm>
          <a:off x="0" y="0"/>
          <a:ext cx="0" cy="0"/>
          <a:chOff x="0" y="0"/>
          <a:chExt cx="0" cy="0"/>
        </a:xfrm>
      </p:grpSpPr>
      <p:sp>
        <p:nvSpPr>
          <p:cNvPr id="9" name="Rectangle 8"/>
          <p:cNvSpPr/>
          <p:nvPr/>
        </p:nvSpPr>
        <p:spPr bwMode="invGray">
          <a:xfrm>
            <a:off x="1295400" y="5143500"/>
            <a:ext cx="4572000" cy="914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bwMode="invGray">
          <a:xfrm>
            <a:off x="6324599" y="5143500"/>
            <a:ext cx="4572000" cy="914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1295400" y="5257800"/>
            <a:ext cx="4572000" cy="5486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Rectangle 11"/>
          <p:cNvSpPr/>
          <p:nvPr/>
        </p:nvSpPr>
        <p:spPr>
          <a:xfrm>
            <a:off x="6324599" y="5257800"/>
            <a:ext cx="4572000" cy="5486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1295400" y="255134"/>
            <a:ext cx="9601200" cy="1036850"/>
          </a:xfrm>
        </p:spPr>
        <p:txBody>
          <a:bodyPr anchor="b"/>
          <a:lstStyle>
            <a:lvl1pPr>
              <a:defRPr sz="3200"/>
            </a:lvl1pPr>
          </a:lstStyle>
          <a:p>
            <a:r>
              <a:rPr lang="en-US"/>
              <a:t>Click to edit Master title style</a:t>
            </a:r>
          </a:p>
        </p:txBody>
      </p:sp>
      <p:sp>
        <p:nvSpPr>
          <p:cNvPr id="3" name="Picture Placeholder 2" descr="An empty placeholder to add an image. Click on the placeholder and select the image that you wish to add"/>
          <p:cNvSpPr>
            <a:spLocks noGrp="1"/>
          </p:cNvSpPr>
          <p:nvPr>
            <p:ph type="pic" idx="1"/>
          </p:nvPr>
        </p:nvSpPr>
        <p:spPr>
          <a:xfrm>
            <a:off x="1298448" y="1676401"/>
            <a:ext cx="4572000" cy="3428999"/>
          </a:xfrm>
        </p:spPr>
        <p:txBody>
          <a:bodyPr tIns="27432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bwMode="invGray">
          <a:xfrm>
            <a:off x="1371273" y="5180698"/>
            <a:ext cx="4420252" cy="839102"/>
          </a:xfrm>
        </p:spPr>
        <p:txBody>
          <a:bodyPr anchor="t">
            <a:normAutofit/>
          </a:bodyPr>
          <a:lstStyle>
            <a:lvl1pPr marL="0" indent="0">
              <a:spcBef>
                <a:spcPts val="0"/>
              </a:spcBef>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Picture Placeholder 2" descr="An empty placeholder to add an image. Click on the placeholder and select the image that you wish to add"/>
          <p:cNvSpPr>
            <a:spLocks noGrp="1"/>
          </p:cNvSpPr>
          <p:nvPr>
            <p:ph type="pic" idx="13"/>
          </p:nvPr>
        </p:nvSpPr>
        <p:spPr>
          <a:xfrm>
            <a:off x="6324600" y="1676401"/>
            <a:ext cx="4572000" cy="3428999"/>
          </a:xfrm>
        </p:spPr>
        <p:txBody>
          <a:bodyPr tIns="27432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3" name="Text Placeholder 3"/>
          <p:cNvSpPr>
            <a:spLocks noGrp="1"/>
          </p:cNvSpPr>
          <p:nvPr>
            <p:ph type="body" sz="half" idx="14"/>
          </p:nvPr>
        </p:nvSpPr>
        <p:spPr bwMode="invGray">
          <a:xfrm>
            <a:off x="6412954" y="5180698"/>
            <a:ext cx="4420252" cy="839102"/>
          </a:xfrm>
        </p:spPr>
        <p:txBody>
          <a:bodyPr anchor="t">
            <a:normAutofit/>
          </a:bodyPr>
          <a:lstStyle>
            <a:lvl1pPr marL="0" indent="0">
              <a:spcBef>
                <a:spcPts val="0"/>
              </a:spcBef>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Peregrine Website 2.0 Deployment Strategy (AviaGlobal Group / Peregrine Proprietary)</a:t>
            </a:r>
            <a:endParaRPr lang="en-US" dirty="0"/>
          </a:p>
        </p:txBody>
      </p:sp>
      <p:sp>
        <p:nvSpPr>
          <p:cNvPr id="5" name="Date Placeholder 4"/>
          <p:cNvSpPr>
            <a:spLocks noGrp="1"/>
          </p:cNvSpPr>
          <p:nvPr>
            <p:ph type="dt" sz="half" idx="10"/>
          </p:nvPr>
        </p:nvSpPr>
        <p:spPr/>
        <p:txBody>
          <a:bodyPr/>
          <a:lstStyle/>
          <a:p>
            <a:r>
              <a:rPr lang="en-US"/>
              <a:t>21 December 2020</a:t>
            </a:r>
          </a:p>
        </p:txBody>
      </p:sp>
      <p:sp>
        <p:nvSpPr>
          <p:cNvPr id="7" name="Slide Number Placeholder 6"/>
          <p:cNvSpPr>
            <a:spLocks noGrp="1"/>
          </p:cNvSpPr>
          <p:nvPr>
            <p:ph type="sldNum" sz="quarter" idx="12"/>
          </p:nvPr>
        </p:nvSpPr>
        <p:spPr/>
        <p:txBody>
          <a:bodyPr/>
          <a:lstStyle/>
          <a:p>
            <a:fld id="{A7F8E3F6-DE14-48B2-B2BC-6FABA9630FB8}" type="slidenum">
              <a:rPr lang="en-US" smtClean="0"/>
              <a:t>‹#›</a:t>
            </a:fld>
            <a:endParaRPr lang="en-US"/>
          </a:p>
        </p:txBody>
      </p:sp>
    </p:spTree>
    <p:extLst>
      <p:ext uri="{BB962C8B-B14F-4D97-AF65-F5344CB8AC3E}">
        <p14:creationId xmlns:p14="http://schemas.microsoft.com/office/powerpoint/2010/main" val="2055018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r>
              <a:rPr lang="en-US"/>
              <a:t>Peregrine Website 2.0 Deployment Strategy (AviaGlobal Group / Peregrine Proprietary)</a:t>
            </a:r>
            <a:endParaRPr lang="en-US" dirty="0"/>
          </a:p>
        </p:txBody>
      </p:sp>
      <p:sp>
        <p:nvSpPr>
          <p:cNvPr id="4" name="Date Placeholder 3"/>
          <p:cNvSpPr>
            <a:spLocks noGrp="1"/>
          </p:cNvSpPr>
          <p:nvPr>
            <p:ph type="dt" sz="half" idx="10"/>
          </p:nvPr>
        </p:nvSpPr>
        <p:spPr/>
        <p:txBody>
          <a:bodyPr/>
          <a:lstStyle/>
          <a:p>
            <a:r>
              <a:rPr lang="en-US"/>
              <a:t>21 December 2020</a:t>
            </a:r>
          </a:p>
        </p:txBody>
      </p:sp>
      <p:sp>
        <p:nvSpPr>
          <p:cNvPr id="6" name="Slide Number Placeholder 5"/>
          <p:cNvSpPr>
            <a:spLocks noGrp="1"/>
          </p:cNvSpPr>
          <p:nvPr>
            <p:ph type="sldNum" sz="quarter" idx="12"/>
          </p:nvPr>
        </p:nvSpPr>
        <p:spPr/>
        <p:txBody>
          <a:bodyPr/>
          <a:lstStyle/>
          <a:p>
            <a:fld id="{A7F8E3F6-DE14-48B2-B2BC-6FABA9630FB8}" type="slidenum">
              <a:rPr lang="en-US" smtClean="0"/>
              <a:t>‹#›</a:t>
            </a:fld>
            <a:endParaRPr lang="en-US"/>
          </a:p>
        </p:txBody>
      </p:sp>
    </p:spTree>
    <p:extLst>
      <p:ext uri="{BB962C8B-B14F-4D97-AF65-F5344CB8AC3E}">
        <p14:creationId xmlns:p14="http://schemas.microsoft.com/office/powerpoint/2010/main" val="2150476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bwMode="white">
          <a:xfrm rot="5400000">
            <a:off x="7562850" y="2228850"/>
            <a:ext cx="6858000" cy="24003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rot="5400000">
            <a:off x="6331230" y="3387909"/>
            <a:ext cx="6858000" cy="82183"/>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rot="5400000">
            <a:off x="6251613" y="3387909"/>
            <a:ext cx="6858000" cy="82183"/>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Vertical Title 1"/>
          <p:cNvSpPr>
            <a:spLocks noGrp="1"/>
          </p:cNvSpPr>
          <p:nvPr>
            <p:ph type="title" orient="vert"/>
          </p:nvPr>
        </p:nvSpPr>
        <p:spPr>
          <a:xfrm>
            <a:off x="9871318" y="685800"/>
            <a:ext cx="1033272" cy="54864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95400" y="685800"/>
            <a:ext cx="7976754"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r>
              <a:rPr lang="en-US"/>
              <a:t>Peregrine Website 2.0 Deployment Strategy (AviaGlobal Group / Peregrine Proprietary)</a:t>
            </a:r>
            <a:endParaRPr lang="en-US" dirty="0"/>
          </a:p>
        </p:txBody>
      </p:sp>
      <p:sp>
        <p:nvSpPr>
          <p:cNvPr id="4" name="Date Placeholder 3"/>
          <p:cNvSpPr>
            <a:spLocks noGrp="1"/>
          </p:cNvSpPr>
          <p:nvPr>
            <p:ph type="dt" sz="half" idx="10"/>
          </p:nvPr>
        </p:nvSpPr>
        <p:spPr/>
        <p:txBody>
          <a:bodyPr/>
          <a:lstStyle/>
          <a:p>
            <a:r>
              <a:rPr lang="en-US"/>
              <a:t>21 December 2020</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A7F8E3F6-DE14-48B2-B2BC-6FABA9630FB8}" type="slidenum">
              <a:rPr lang="en-US" smtClean="0"/>
              <a:pPr/>
              <a:t>‹#›</a:t>
            </a:fld>
            <a:endParaRPr lang="en-US" dirty="0"/>
          </a:p>
        </p:txBody>
      </p:sp>
      <p:pic>
        <p:nvPicPr>
          <p:cNvPr id="12" name="Picture 11">
            <a:extLst>
              <a:ext uri="{FF2B5EF4-FFF2-40B4-BE49-F238E27FC236}">
                <a16:creationId xmlns:a16="http://schemas.microsoft.com/office/drawing/2014/main" id="{D5BEDE75-B79F-4381-A389-31F529F811C0}"/>
              </a:ext>
            </a:extLst>
          </p:cNvPr>
          <p:cNvPicPr>
            <a:picLocks noChangeAspect="1"/>
          </p:cNvPicPr>
          <p:nvPr userDrawn="1"/>
        </p:nvPicPr>
        <p:blipFill>
          <a:blip r:embed="rId2"/>
          <a:stretch>
            <a:fillRect/>
          </a:stretch>
        </p:blipFill>
        <p:spPr>
          <a:xfrm>
            <a:off x="160178" y="110518"/>
            <a:ext cx="1535710" cy="575282"/>
          </a:xfrm>
          <a:prstGeom prst="rect">
            <a:avLst/>
          </a:prstGeom>
        </p:spPr>
      </p:pic>
    </p:spTree>
    <p:extLst>
      <p:ext uri="{BB962C8B-B14F-4D97-AF65-F5344CB8AC3E}">
        <p14:creationId xmlns:p14="http://schemas.microsoft.com/office/powerpoint/2010/main" val="3804859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0978346-E942-451C-AF8B-0774B6086EA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452F105-7AFA-490A-9BFB-C4DA99D4F81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Date Placeholder 12">
            <a:extLst>
              <a:ext uri="{FF2B5EF4-FFF2-40B4-BE49-F238E27FC236}">
                <a16:creationId xmlns:a16="http://schemas.microsoft.com/office/drawing/2014/main" id="{8F88A7E0-C155-45D9-B5B6-CC9B9E3A942F}"/>
              </a:ext>
            </a:extLst>
          </p:cNvPr>
          <p:cNvSpPr>
            <a:spLocks noGrp="1"/>
          </p:cNvSpPr>
          <p:nvPr>
            <p:ph type="dt" sz="half" idx="10"/>
          </p:nvPr>
        </p:nvSpPr>
        <p:spPr/>
        <p:txBody>
          <a:bodyPr/>
          <a:lstStyle/>
          <a:p>
            <a:r>
              <a:rPr lang="en-US"/>
              <a:t>21 December 2020</a:t>
            </a:r>
            <a:endParaRPr lang="en-US" dirty="0"/>
          </a:p>
        </p:txBody>
      </p:sp>
      <p:sp>
        <p:nvSpPr>
          <p:cNvPr id="14" name="Footer Placeholder 13">
            <a:extLst>
              <a:ext uri="{FF2B5EF4-FFF2-40B4-BE49-F238E27FC236}">
                <a16:creationId xmlns:a16="http://schemas.microsoft.com/office/drawing/2014/main" id="{D062576A-D393-4C90-A9A0-723D7DB50AD5}"/>
              </a:ext>
            </a:extLst>
          </p:cNvPr>
          <p:cNvSpPr>
            <a:spLocks noGrp="1"/>
          </p:cNvSpPr>
          <p:nvPr>
            <p:ph type="ftr" sz="quarter" idx="11"/>
          </p:nvPr>
        </p:nvSpPr>
        <p:spPr/>
        <p:txBody>
          <a:bodyPr/>
          <a:lstStyle/>
          <a:p>
            <a:r>
              <a:rPr lang="en-US"/>
              <a:t>Peregrine Website 2.0 Deployment Strategy (AviaGlobal Group / Peregrine Proprietary)</a:t>
            </a:r>
            <a:endParaRPr lang="en-US" dirty="0"/>
          </a:p>
        </p:txBody>
      </p:sp>
      <p:sp>
        <p:nvSpPr>
          <p:cNvPr id="15" name="Slide Number Placeholder 14">
            <a:extLst>
              <a:ext uri="{FF2B5EF4-FFF2-40B4-BE49-F238E27FC236}">
                <a16:creationId xmlns:a16="http://schemas.microsoft.com/office/drawing/2014/main" id="{2135E1BC-BE21-429E-A43D-73404AD783E0}"/>
              </a:ext>
            </a:extLst>
          </p:cNvPr>
          <p:cNvSpPr>
            <a:spLocks noGrp="1"/>
          </p:cNvSpPr>
          <p:nvPr>
            <p:ph type="sldNum" sz="quarter" idx="12"/>
          </p:nvPr>
        </p:nvSpPr>
        <p:spPr/>
        <p:txBody>
          <a:bodyPr/>
          <a:lstStyle/>
          <a:p>
            <a:r>
              <a:rPr lang="en-US"/>
              <a:t> </a:t>
            </a:r>
            <a:fld id="{54FA3ABB-534F-408E-BDBD-561EFFF1B849}" type="slidenum">
              <a:rPr lang="en-US" smtClean="0"/>
              <a:pPr/>
              <a:t>‹#›</a:t>
            </a:fld>
            <a:endParaRPr lang="en-US" dirty="0"/>
          </a:p>
        </p:txBody>
      </p:sp>
    </p:spTree>
    <p:extLst>
      <p:ext uri="{BB962C8B-B14F-4D97-AF65-F5344CB8AC3E}">
        <p14:creationId xmlns:p14="http://schemas.microsoft.com/office/powerpoint/2010/main" val="11207841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r>
              <a:rPr lang="en-US"/>
              <a:t>Peregrine Website 2.0 Deployment Strategy (AviaGlobal Group / Peregrine Proprietary)</a:t>
            </a:r>
            <a:endParaRPr lang="en-US" dirty="0"/>
          </a:p>
        </p:txBody>
      </p:sp>
      <p:sp>
        <p:nvSpPr>
          <p:cNvPr id="4" name="Date Placeholder 3"/>
          <p:cNvSpPr>
            <a:spLocks noGrp="1"/>
          </p:cNvSpPr>
          <p:nvPr>
            <p:ph type="dt" sz="half" idx="10"/>
          </p:nvPr>
        </p:nvSpPr>
        <p:spPr/>
        <p:txBody>
          <a:bodyPr/>
          <a:lstStyle/>
          <a:p>
            <a:r>
              <a:rPr lang="en-US"/>
              <a:t>21 December 2020</a:t>
            </a:r>
            <a:endParaRPr lang="en-US" dirty="0"/>
          </a:p>
        </p:txBody>
      </p:sp>
      <p:sp>
        <p:nvSpPr>
          <p:cNvPr id="6" name="Slide Number Placeholder 5"/>
          <p:cNvSpPr>
            <a:spLocks noGrp="1"/>
          </p:cNvSpPr>
          <p:nvPr>
            <p:ph type="sldNum" sz="quarter" idx="12"/>
          </p:nvPr>
        </p:nvSpPr>
        <p:spPr/>
        <p:txBody>
          <a:bodyPr/>
          <a:lstStyle/>
          <a:p>
            <a:fld id="{A7F8E3F6-DE14-48B2-B2BC-6FABA9630FB8}" type="slidenum">
              <a:rPr lang="en-US" smtClean="0"/>
              <a:t>‹#›</a:t>
            </a:fld>
            <a:endParaRPr lang="en-US" dirty="0"/>
          </a:p>
        </p:txBody>
      </p:sp>
    </p:spTree>
    <p:extLst>
      <p:ext uri="{BB962C8B-B14F-4D97-AF65-F5344CB8AC3E}">
        <p14:creationId xmlns:p14="http://schemas.microsoft.com/office/powerpoint/2010/main" val="2286015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Title Slide with Picture">
    <p:spTree>
      <p:nvGrpSpPr>
        <p:cNvPr id="1" name=""/>
        <p:cNvGrpSpPr/>
        <p:nvPr/>
      </p:nvGrpSpPr>
      <p:grpSpPr>
        <a:xfrm>
          <a:off x="0" y="0"/>
          <a:ext cx="0" cy="0"/>
          <a:chOff x="0" y="0"/>
          <a:chExt cx="0" cy="0"/>
        </a:xfrm>
      </p:grpSpPr>
      <p:sp>
        <p:nvSpPr>
          <p:cNvPr id="10" name="Rectangle 5"/>
          <p:cNvSpPr>
            <a:spLocks noChangeArrowheads="1"/>
          </p:cNvSpPr>
          <p:nvPr/>
        </p:nvSpPr>
        <p:spPr bwMode="white">
          <a:xfrm>
            <a:off x="6540503" y="0"/>
            <a:ext cx="5651496" cy="6858000"/>
          </a:xfrm>
          <a:custGeom>
            <a:avLst/>
            <a:gdLst/>
            <a:ahLst/>
            <a:cxnLst/>
            <a:rect l="l" t="t" r="r" b="b"/>
            <a:pathLst>
              <a:path w="4238622" h="6858000">
                <a:moveTo>
                  <a:pt x="0" y="0"/>
                </a:moveTo>
                <a:lnTo>
                  <a:pt x="4086222" y="0"/>
                </a:lnTo>
                <a:lnTo>
                  <a:pt x="4237035" y="0"/>
                </a:lnTo>
                <a:lnTo>
                  <a:pt x="4238622" y="0"/>
                </a:lnTo>
                <a:lnTo>
                  <a:pt x="4238622" y="6858000"/>
                </a:lnTo>
                <a:lnTo>
                  <a:pt x="4237035" y="6858000"/>
                </a:lnTo>
                <a:lnTo>
                  <a:pt x="4086222" y="6858000"/>
                </a:lnTo>
                <a:lnTo>
                  <a:pt x="254000" y="6858000"/>
                </a:lnTo>
                <a:lnTo>
                  <a:pt x="892175" y="433705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11" name="Freeform 6"/>
          <p:cNvSpPr>
            <a:spLocks/>
          </p:cNvSpPr>
          <p:nvPr/>
        </p:nvSpPr>
        <p:spPr bwMode="auto">
          <a:xfrm>
            <a:off x="6256868" y="0"/>
            <a:ext cx="1672169" cy="6858000"/>
          </a:xfrm>
          <a:custGeom>
            <a:avLst/>
            <a:gdLst/>
            <a:ahLst/>
            <a:cxnLst/>
            <a:rect l="l" t="t" r="r" b="b"/>
            <a:pathLst>
              <a:path w="1254127" h="6858000">
                <a:moveTo>
                  <a:pt x="0" y="0"/>
                </a:moveTo>
                <a:lnTo>
                  <a:pt x="365127" y="0"/>
                </a:lnTo>
                <a:lnTo>
                  <a:pt x="1254127" y="4337050"/>
                </a:lnTo>
                <a:lnTo>
                  <a:pt x="619127" y="6858000"/>
                </a:lnTo>
                <a:lnTo>
                  <a:pt x="257175" y="6858000"/>
                </a:lnTo>
                <a:lnTo>
                  <a:pt x="892175" y="4337050"/>
                </a:lnTo>
                <a:close/>
              </a:path>
            </a:pathLst>
          </a:custGeom>
          <a:solidFill>
            <a:schemeClr val="accent2"/>
          </a:solidFill>
          <a:ln>
            <a:noFill/>
          </a:ln>
          <a:effectLst>
            <a:innerShdw blurRad="63500" dist="50800" dir="10800000">
              <a:prstClr val="black">
                <a:alpha val="50000"/>
              </a:prstClr>
            </a:innerShdw>
          </a:effectLst>
        </p:spPr>
        <p:txBody>
          <a:bodyPr vert="horz" wrap="square" lIns="91440" tIns="45720" rIns="91440" bIns="45720" numCol="1" anchor="t" anchorCtr="0" compatLnSpc="1">
            <a:prstTxWarp prst="textNoShape">
              <a:avLst/>
            </a:prstTxWarp>
          </a:bodyPr>
          <a:lstStyle/>
          <a:p>
            <a:pPr lvl="0"/>
            <a:endParaRPr lang="en-US" sz="1800"/>
          </a:p>
        </p:txBody>
      </p:sp>
      <p:sp>
        <p:nvSpPr>
          <p:cNvPr id="12" name="Freeform 7"/>
          <p:cNvSpPr>
            <a:spLocks/>
          </p:cNvSpPr>
          <p:nvPr/>
        </p:nvSpPr>
        <p:spPr bwMode="auto">
          <a:xfrm>
            <a:off x="6062136" y="0"/>
            <a:ext cx="1528232" cy="6858000"/>
          </a:xfrm>
          <a:custGeom>
            <a:avLst/>
            <a:gdLst/>
            <a:ahLst/>
            <a:cxnLst/>
            <a:rect l="l" t="t" r="r" b="b"/>
            <a:pathLst>
              <a:path w="1146174" h="6858000">
                <a:moveTo>
                  <a:pt x="0" y="0"/>
                </a:moveTo>
                <a:lnTo>
                  <a:pt x="253999" y="0"/>
                </a:lnTo>
                <a:lnTo>
                  <a:pt x="1146174" y="4337050"/>
                </a:lnTo>
                <a:lnTo>
                  <a:pt x="511174" y="6858000"/>
                </a:lnTo>
                <a:lnTo>
                  <a:pt x="254000" y="6858000"/>
                </a:lnTo>
                <a:lnTo>
                  <a:pt x="892175" y="4337050"/>
                </a:lnTo>
                <a:close/>
              </a:path>
            </a:pathLst>
          </a:custGeom>
          <a:solidFill>
            <a:schemeClr val="accent1"/>
          </a:solidFill>
          <a:ln>
            <a:noFill/>
          </a:ln>
          <a:effectLst>
            <a:innerShdw blurRad="177800" dist="50800" dir="10800000">
              <a:prstClr val="black">
                <a:alpha val="50000"/>
              </a:prstClr>
            </a:innerShdw>
          </a:effectLst>
        </p:spPr>
        <p:txBody>
          <a:bodyPr vert="horz" wrap="square" lIns="91440" tIns="45720" rIns="91440" bIns="45720" numCol="1" anchor="t" anchorCtr="0" compatLnSpc="1">
            <a:prstTxWarp prst="textNoShape">
              <a:avLst/>
            </a:prstTxWarp>
          </a:bodyPr>
          <a:lstStyle/>
          <a:p>
            <a:pPr lvl="0"/>
            <a:endParaRPr lang="en-US" sz="1800"/>
          </a:p>
        </p:txBody>
      </p:sp>
      <p:sp>
        <p:nvSpPr>
          <p:cNvPr id="2" name="Title 1"/>
          <p:cNvSpPr>
            <a:spLocks noGrp="1"/>
          </p:cNvSpPr>
          <p:nvPr>
            <p:ph type="ctrTitle"/>
          </p:nvPr>
        </p:nvSpPr>
        <p:spPr>
          <a:xfrm>
            <a:off x="1295401" y="1873584"/>
            <a:ext cx="5120640" cy="2560320"/>
          </a:xfrm>
        </p:spPr>
        <p:txBody>
          <a:bodyPr anchor="b">
            <a:normAutofit/>
          </a:bodyPr>
          <a:lstStyle>
            <a:lvl1pPr algn="l">
              <a:defRPr sz="4000">
                <a:solidFill>
                  <a:schemeClr val="tx1"/>
                </a:solidFill>
              </a:defRPr>
            </a:lvl1pPr>
          </a:lstStyle>
          <a:p>
            <a:r>
              <a:rPr lang="en-US"/>
              <a:t>Click to edit Master title style</a:t>
            </a:r>
            <a:endParaRPr lang="en-US" dirty="0"/>
          </a:p>
        </p:txBody>
      </p:sp>
      <p:sp>
        <p:nvSpPr>
          <p:cNvPr id="15" name="Picture Placeholder 14" descr="An empty placeholder to add an image. Click on the placeholder and select the image that you wish to add"/>
          <p:cNvSpPr>
            <a:spLocks noGrp="1"/>
          </p:cNvSpPr>
          <p:nvPr>
            <p:ph type="pic" sz="quarter" idx="10"/>
          </p:nvPr>
        </p:nvSpPr>
        <p:spPr>
          <a:xfrm>
            <a:off x="6743703" y="0"/>
            <a:ext cx="5448297" cy="6858000"/>
          </a:xfrm>
          <a:custGeom>
            <a:avLst/>
            <a:gdLst>
              <a:gd name="connsiteX0" fmla="*/ 0 w 5448297"/>
              <a:gd name="connsiteY0" fmla="*/ 0 h 6858000"/>
              <a:gd name="connsiteX1" fmla="*/ 5448297 w 5448297"/>
              <a:gd name="connsiteY1" fmla="*/ 0 h 6858000"/>
              <a:gd name="connsiteX2" fmla="*/ 5448297 w 5448297"/>
              <a:gd name="connsiteY2" fmla="*/ 6858000 h 6858000"/>
              <a:gd name="connsiteX3" fmla="*/ 338667 w 5448297"/>
              <a:gd name="connsiteY3" fmla="*/ 6858000 h 6858000"/>
              <a:gd name="connsiteX4" fmla="*/ 1185333 w 5448297"/>
              <a:gd name="connsiteY4" fmla="*/ 433705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48297" h="6858000">
                <a:moveTo>
                  <a:pt x="0" y="0"/>
                </a:moveTo>
                <a:lnTo>
                  <a:pt x="5448297" y="0"/>
                </a:lnTo>
                <a:lnTo>
                  <a:pt x="5448297" y="6858000"/>
                </a:lnTo>
                <a:lnTo>
                  <a:pt x="338667" y="6858000"/>
                </a:lnTo>
                <a:lnTo>
                  <a:pt x="1185333" y="4337050"/>
                </a:lnTo>
                <a:close/>
              </a:path>
            </a:pathLst>
          </a:custGeom>
          <a:noFill/>
          <a:ln>
            <a:noFill/>
          </a:ln>
        </p:spPr>
        <p:txBody>
          <a:bodyPr wrap="square" tIns="365760">
            <a:noAutofit/>
          </a:bodyPr>
          <a:lstStyle>
            <a:lvl1pPr marL="0" indent="0" algn="ctr">
              <a:buNone/>
              <a:defRPr sz="2800">
                <a:solidFill>
                  <a:schemeClr val="bg1"/>
                </a:solidFill>
              </a:defRPr>
            </a:lvl1pPr>
          </a:lstStyle>
          <a:p>
            <a:r>
              <a:rPr lang="en-US"/>
              <a:t>Click icon to add picture</a:t>
            </a:r>
          </a:p>
        </p:txBody>
      </p:sp>
      <p:sp>
        <p:nvSpPr>
          <p:cNvPr id="3" name="Subtitle 2"/>
          <p:cNvSpPr>
            <a:spLocks noGrp="1"/>
          </p:cNvSpPr>
          <p:nvPr>
            <p:ph type="subTitle" idx="1"/>
          </p:nvPr>
        </p:nvSpPr>
        <p:spPr>
          <a:xfrm>
            <a:off x="1295401" y="4572000"/>
            <a:ext cx="5120640" cy="1600200"/>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8" name="Picture 7">
            <a:extLst>
              <a:ext uri="{FF2B5EF4-FFF2-40B4-BE49-F238E27FC236}">
                <a16:creationId xmlns:a16="http://schemas.microsoft.com/office/drawing/2014/main" id="{E891E6A5-9727-40A3-86C9-0A80615780A9}"/>
              </a:ext>
            </a:extLst>
          </p:cNvPr>
          <p:cNvPicPr>
            <a:picLocks noChangeAspect="1"/>
          </p:cNvPicPr>
          <p:nvPr userDrawn="1"/>
        </p:nvPicPr>
        <p:blipFill>
          <a:blip r:embed="rId2"/>
          <a:stretch>
            <a:fillRect/>
          </a:stretch>
        </p:blipFill>
        <p:spPr>
          <a:xfrm>
            <a:off x="190500" y="177800"/>
            <a:ext cx="2895600" cy="1084701"/>
          </a:xfrm>
          <a:prstGeom prst="rect">
            <a:avLst/>
          </a:prstGeom>
        </p:spPr>
      </p:pic>
    </p:spTree>
    <p:extLst>
      <p:ext uri="{BB962C8B-B14F-4D97-AF65-F5344CB8AC3E}">
        <p14:creationId xmlns:p14="http://schemas.microsoft.com/office/powerpoint/2010/main" val="499921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5"/>
          <p:cNvSpPr>
            <a:spLocks noChangeArrowheads="1"/>
          </p:cNvSpPr>
          <p:nvPr/>
        </p:nvSpPr>
        <p:spPr bwMode="white">
          <a:xfrm>
            <a:off x="9622368" y="0"/>
            <a:ext cx="2569632" cy="6858000"/>
          </a:xfrm>
          <a:custGeom>
            <a:avLst/>
            <a:gdLst/>
            <a:ahLst/>
            <a:cxnLst/>
            <a:rect l="l" t="t" r="r" b="b"/>
            <a:pathLst>
              <a:path w="1927224" h="6858000">
                <a:moveTo>
                  <a:pt x="0" y="0"/>
                </a:moveTo>
                <a:lnTo>
                  <a:pt x="1927224" y="0"/>
                </a:lnTo>
                <a:lnTo>
                  <a:pt x="1927224" y="6858000"/>
                </a:lnTo>
                <a:lnTo>
                  <a:pt x="254000" y="6858000"/>
                </a:lnTo>
                <a:lnTo>
                  <a:pt x="892175" y="433705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8" name="Freeform 6"/>
          <p:cNvSpPr>
            <a:spLocks/>
          </p:cNvSpPr>
          <p:nvPr/>
        </p:nvSpPr>
        <p:spPr bwMode="auto">
          <a:xfrm>
            <a:off x="9237132" y="0"/>
            <a:ext cx="1672169" cy="6858000"/>
          </a:xfrm>
          <a:custGeom>
            <a:avLst/>
            <a:gdLst/>
            <a:ahLst/>
            <a:cxnLst/>
            <a:rect l="l" t="t" r="r" b="b"/>
            <a:pathLst>
              <a:path w="1254127" h="6858000">
                <a:moveTo>
                  <a:pt x="0" y="0"/>
                </a:moveTo>
                <a:lnTo>
                  <a:pt x="365127" y="0"/>
                </a:lnTo>
                <a:lnTo>
                  <a:pt x="1254127" y="4337050"/>
                </a:lnTo>
                <a:lnTo>
                  <a:pt x="619127" y="6858000"/>
                </a:lnTo>
                <a:lnTo>
                  <a:pt x="257175" y="6858000"/>
                </a:lnTo>
                <a:lnTo>
                  <a:pt x="892175" y="4337050"/>
                </a:lnTo>
                <a:close/>
              </a:path>
            </a:pathLst>
          </a:custGeom>
          <a:solidFill>
            <a:schemeClr val="accent2"/>
          </a:solidFill>
          <a:ln>
            <a:noFill/>
          </a:ln>
          <a:effectLst>
            <a:outerShdw blurRad="101600" dist="50800" algn="l" rotWithShape="0">
              <a:prstClr val="black">
                <a:alpha val="25000"/>
              </a:prstClr>
            </a:outerShdw>
          </a:effectLst>
        </p:spPr>
        <p:txBody>
          <a:bodyPr vert="horz" wrap="square" lIns="91440" tIns="45720" rIns="91440" bIns="45720" numCol="1" anchor="t" anchorCtr="0" compatLnSpc="1">
            <a:prstTxWarp prst="textNoShape">
              <a:avLst/>
            </a:prstTxWarp>
          </a:bodyPr>
          <a:lstStyle/>
          <a:p>
            <a:pPr lvl="0"/>
            <a:endParaRPr lang="en-US" sz="1800"/>
          </a:p>
        </p:txBody>
      </p:sp>
      <p:sp>
        <p:nvSpPr>
          <p:cNvPr id="9" name="Freeform 7"/>
          <p:cNvSpPr>
            <a:spLocks/>
          </p:cNvSpPr>
          <p:nvPr/>
        </p:nvSpPr>
        <p:spPr bwMode="auto">
          <a:xfrm>
            <a:off x="9173633" y="0"/>
            <a:ext cx="1460499" cy="6858000"/>
          </a:xfrm>
          <a:custGeom>
            <a:avLst/>
            <a:gdLst/>
            <a:ahLst/>
            <a:cxnLst/>
            <a:rect l="l" t="t" r="r" b="b"/>
            <a:pathLst>
              <a:path w="1095374" h="6858000">
                <a:moveTo>
                  <a:pt x="0" y="0"/>
                </a:moveTo>
                <a:lnTo>
                  <a:pt x="203199" y="0"/>
                </a:lnTo>
                <a:lnTo>
                  <a:pt x="1095374" y="4337050"/>
                </a:lnTo>
                <a:lnTo>
                  <a:pt x="460374" y="6858000"/>
                </a:lnTo>
                <a:lnTo>
                  <a:pt x="257175" y="6858000"/>
                </a:lnTo>
                <a:lnTo>
                  <a:pt x="892175" y="4337050"/>
                </a:lnTo>
                <a:close/>
              </a:path>
            </a:pathLst>
          </a:custGeom>
          <a:solidFill>
            <a:schemeClr val="accent1"/>
          </a:solidFill>
          <a:ln>
            <a:noFill/>
          </a:ln>
          <a:effectLst>
            <a:outerShdw blurRad="101600" dist="50800" algn="l" rotWithShape="0">
              <a:prstClr val="black">
                <a:alpha val="25000"/>
              </a:prstClr>
            </a:outerShdw>
          </a:effectLst>
        </p:spPr>
        <p:txBody>
          <a:bodyPr vert="horz" wrap="square" lIns="91440" tIns="45720" rIns="91440" bIns="45720" numCol="1" anchor="t" anchorCtr="0" compatLnSpc="1">
            <a:prstTxWarp prst="textNoShape">
              <a:avLst/>
            </a:prstTxWarp>
          </a:bodyPr>
          <a:lstStyle/>
          <a:p>
            <a:pPr lvl="0"/>
            <a:endParaRPr lang="en-US" sz="1800"/>
          </a:p>
        </p:txBody>
      </p:sp>
      <p:sp>
        <p:nvSpPr>
          <p:cNvPr id="10" name="Freeform 7"/>
          <p:cNvSpPr>
            <a:spLocks/>
          </p:cNvSpPr>
          <p:nvPr/>
        </p:nvSpPr>
        <p:spPr bwMode="auto">
          <a:xfrm>
            <a:off x="9173633" y="0"/>
            <a:ext cx="1460499" cy="6858000"/>
          </a:xfrm>
          <a:custGeom>
            <a:avLst/>
            <a:gdLst/>
            <a:ahLst/>
            <a:cxnLst/>
            <a:rect l="l" t="t" r="r" b="b"/>
            <a:pathLst>
              <a:path w="1095374" h="6858000">
                <a:moveTo>
                  <a:pt x="0" y="0"/>
                </a:moveTo>
                <a:lnTo>
                  <a:pt x="203199" y="0"/>
                </a:lnTo>
                <a:lnTo>
                  <a:pt x="1095374" y="4337050"/>
                </a:lnTo>
                <a:lnTo>
                  <a:pt x="460374" y="6858000"/>
                </a:lnTo>
                <a:lnTo>
                  <a:pt x="257175" y="6858000"/>
                </a:lnTo>
                <a:lnTo>
                  <a:pt x="892175" y="4337050"/>
                </a:lnTo>
                <a:close/>
              </a:path>
            </a:pathLst>
          </a:custGeom>
          <a:solidFill>
            <a:schemeClr val="accent1"/>
          </a:solidFill>
          <a:ln>
            <a:noFill/>
          </a:ln>
          <a:effectLst>
            <a:innerShdw blurRad="63500" dist="50800" dir="10800000">
              <a:prstClr val="black">
                <a:alpha val="50000"/>
              </a:prstClr>
            </a:innerShdw>
          </a:effectLst>
        </p:spPr>
        <p:txBody>
          <a:bodyPr vert="horz" wrap="square" lIns="91440" tIns="45720" rIns="91440" bIns="45720" numCol="1" anchor="t" anchorCtr="0" compatLnSpc="1">
            <a:prstTxWarp prst="textNoShape">
              <a:avLst/>
            </a:prstTxWarp>
          </a:bodyPr>
          <a:lstStyle/>
          <a:p>
            <a:pPr lvl="0"/>
            <a:endParaRPr lang="en-US" sz="1800"/>
          </a:p>
        </p:txBody>
      </p:sp>
      <p:sp>
        <p:nvSpPr>
          <p:cNvPr id="2" name="Title 1"/>
          <p:cNvSpPr>
            <a:spLocks noGrp="1"/>
          </p:cNvSpPr>
          <p:nvPr>
            <p:ph type="title"/>
          </p:nvPr>
        </p:nvSpPr>
        <p:spPr>
          <a:xfrm>
            <a:off x="1295398" y="2914650"/>
            <a:ext cx="8046720" cy="1557338"/>
          </a:xfrm>
        </p:spPr>
        <p:txBody>
          <a:bodyPr anchor="b">
            <a:normAutofit/>
          </a:bodyPr>
          <a:lstStyle>
            <a:lvl1pPr>
              <a:defRPr sz="3200">
                <a:solidFill>
                  <a:schemeClr val="tx1"/>
                </a:solidFill>
              </a:defRPr>
            </a:lvl1pPr>
          </a:lstStyle>
          <a:p>
            <a:r>
              <a:rPr lang="en-US"/>
              <a:t>Click to edit Master title style</a:t>
            </a:r>
            <a:endParaRPr lang="en-US" dirty="0"/>
          </a:p>
        </p:txBody>
      </p:sp>
      <p:sp>
        <p:nvSpPr>
          <p:cNvPr id="3" name="Text Placeholder 2"/>
          <p:cNvSpPr>
            <a:spLocks noGrp="1"/>
          </p:cNvSpPr>
          <p:nvPr>
            <p:ph type="body" idx="1"/>
          </p:nvPr>
        </p:nvSpPr>
        <p:spPr>
          <a:xfrm>
            <a:off x="1295398" y="4589463"/>
            <a:ext cx="8046718" cy="1011237"/>
          </a:xfrm>
        </p:spPr>
        <p:txBody>
          <a:bodyPr/>
          <a:lstStyle>
            <a:lvl1pPr marL="0" indent="0">
              <a:spcBef>
                <a:spcPts val="1200"/>
              </a:spcBef>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11" name="Picture 10">
            <a:extLst>
              <a:ext uri="{FF2B5EF4-FFF2-40B4-BE49-F238E27FC236}">
                <a16:creationId xmlns:a16="http://schemas.microsoft.com/office/drawing/2014/main" id="{26BBDE29-BD93-4D80-A8B1-55513FEA32A5}"/>
              </a:ext>
            </a:extLst>
          </p:cNvPr>
          <p:cNvPicPr>
            <a:picLocks noChangeAspect="1"/>
          </p:cNvPicPr>
          <p:nvPr userDrawn="1"/>
        </p:nvPicPr>
        <p:blipFill>
          <a:blip r:embed="rId2"/>
          <a:stretch>
            <a:fillRect/>
          </a:stretch>
        </p:blipFill>
        <p:spPr>
          <a:xfrm>
            <a:off x="190500" y="177800"/>
            <a:ext cx="2895600" cy="1084701"/>
          </a:xfrm>
          <a:prstGeom prst="rect">
            <a:avLst/>
          </a:prstGeom>
        </p:spPr>
      </p:pic>
    </p:spTree>
    <p:extLst>
      <p:ext uri="{BB962C8B-B14F-4D97-AF65-F5344CB8AC3E}">
        <p14:creationId xmlns:p14="http://schemas.microsoft.com/office/powerpoint/2010/main" val="4092394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24600" y="1638299"/>
            <a:ext cx="4572000" cy="43434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lstStyle/>
          <a:p>
            <a:r>
              <a:rPr lang="en-US"/>
              <a:t>Peregrine Website 2.0 Deployment Strategy (AviaGlobal Group / Peregrine Proprietary)</a:t>
            </a:r>
            <a:endParaRPr lang="en-US" dirty="0"/>
          </a:p>
        </p:txBody>
      </p:sp>
      <p:sp>
        <p:nvSpPr>
          <p:cNvPr id="5" name="Date Placeholder 4"/>
          <p:cNvSpPr>
            <a:spLocks noGrp="1"/>
          </p:cNvSpPr>
          <p:nvPr>
            <p:ph type="dt" sz="half" idx="10"/>
          </p:nvPr>
        </p:nvSpPr>
        <p:spPr/>
        <p:txBody>
          <a:bodyPr/>
          <a:lstStyle/>
          <a:p>
            <a:r>
              <a:rPr lang="en-US"/>
              <a:t>21 December 2020</a:t>
            </a:r>
          </a:p>
        </p:txBody>
      </p:sp>
      <p:sp>
        <p:nvSpPr>
          <p:cNvPr id="7" name="Slide Number Placeholder 6"/>
          <p:cNvSpPr>
            <a:spLocks noGrp="1"/>
          </p:cNvSpPr>
          <p:nvPr>
            <p:ph type="sldNum" sz="quarter" idx="12"/>
          </p:nvPr>
        </p:nvSpPr>
        <p:spPr/>
        <p:txBody>
          <a:bodyPr/>
          <a:lstStyle/>
          <a:p>
            <a:fld id="{A7F8E3F6-DE14-48B2-B2BC-6FABA9630FB8}" type="slidenum">
              <a:rPr lang="en-US" smtClean="0"/>
              <a:t>‹#›</a:t>
            </a:fld>
            <a:endParaRPr lang="en-US"/>
          </a:p>
        </p:txBody>
      </p:sp>
    </p:spTree>
    <p:extLst>
      <p:ext uri="{BB962C8B-B14F-4D97-AF65-F5344CB8AC3E}">
        <p14:creationId xmlns:p14="http://schemas.microsoft.com/office/powerpoint/2010/main" val="1259715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95400" y="255134"/>
            <a:ext cx="9601200" cy="1036850"/>
          </a:xfrm>
        </p:spPr>
        <p:txBody>
          <a:bodyPr/>
          <a:lstStyle/>
          <a:p>
            <a:r>
              <a:rPr lang="en-US"/>
              <a:t>Click to edit Master title style</a:t>
            </a:r>
          </a:p>
        </p:txBody>
      </p:sp>
      <p:sp>
        <p:nvSpPr>
          <p:cNvPr id="3" name="Text Placeholder 2"/>
          <p:cNvSpPr>
            <a:spLocks noGrp="1"/>
          </p:cNvSpPr>
          <p:nvPr>
            <p:ph type="body" idx="1"/>
          </p:nvPr>
        </p:nvSpPr>
        <p:spPr>
          <a:xfrm>
            <a:off x="1295400" y="1676400"/>
            <a:ext cx="4572000" cy="850392"/>
          </a:xfrm>
        </p:spPr>
        <p:txBody>
          <a:bodyPr anchor="ctr">
            <a:normAutofit/>
          </a:bodyPr>
          <a:lstStyle>
            <a:lvl1pPr marL="0" indent="0">
              <a:buNone/>
              <a:defRPr sz="26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95400" y="2552700"/>
            <a:ext cx="4572000" cy="3467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324600" y="1676400"/>
            <a:ext cx="4572000" cy="847725"/>
          </a:xfrm>
        </p:spPr>
        <p:txBody>
          <a:bodyPr anchor="ctr">
            <a:normAutofit/>
          </a:bodyPr>
          <a:lstStyle>
            <a:lvl1pPr marL="0" indent="0">
              <a:buNone/>
              <a:defRPr sz="26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24600" y="2552700"/>
            <a:ext cx="4572000" cy="3467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p:cNvSpPr>
            <a:spLocks noGrp="1"/>
          </p:cNvSpPr>
          <p:nvPr>
            <p:ph type="ftr" sz="quarter" idx="11"/>
          </p:nvPr>
        </p:nvSpPr>
        <p:spPr/>
        <p:txBody>
          <a:bodyPr/>
          <a:lstStyle/>
          <a:p>
            <a:r>
              <a:rPr lang="en-US"/>
              <a:t>Peregrine Website 2.0 Deployment Strategy (AviaGlobal Group / Peregrine Proprietary)</a:t>
            </a:r>
            <a:endParaRPr lang="en-US" dirty="0"/>
          </a:p>
        </p:txBody>
      </p:sp>
      <p:sp>
        <p:nvSpPr>
          <p:cNvPr id="7" name="Date Placeholder 6"/>
          <p:cNvSpPr>
            <a:spLocks noGrp="1"/>
          </p:cNvSpPr>
          <p:nvPr>
            <p:ph type="dt" sz="half" idx="10"/>
          </p:nvPr>
        </p:nvSpPr>
        <p:spPr/>
        <p:txBody>
          <a:bodyPr/>
          <a:lstStyle/>
          <a:p>
            <a:r>
              <a:rPr lang="en-US"/>
              <a:t>21 December 2020</a:t>
            </a:r>
          </a:p>
        </p:txBody>
      </p:sp>
      <p:sp>
        <p:nvSpPr>
          <p:cNvPr id="9" name="Slide Number Placeholder 8"/>
          <p:cNvSpPr>
            <a:spLocks noGrp="1"/>
          </p:cNvSpPr>
          <p:nvPr>
            <p:ph type="sldNum" sz="quarter" idx="12"/>
          </p:nvPr>
        </p:nvSpPr>
        <p:spPr/>
        <p:txBody>
          <a:bodyPr/>
          <a:lstStyle/>
          <a:p>
            <a:fld id="{A7F8E3F6-DE14-48B2-B2BC-6FABA9630FB8}" type="slidenum">
              <a:rPr lang="en-US" smtClean="0"/>
              <a:t>‹#›</a:t>
            </a:fld>
            <a:endParaRPr lang="en-US"/>
          </a:p>
        </p:txBody>
      </p:sp>
    </p:spTree>
    <p:extLst>
      <p:ext uri="{BB962C8B-B14F-4D97-AF65-F5344CB8AC3E}">
        <p14:creationId xmlns:p14="http://schemas.microsoft.com/office/powerpoint/2010/main" val="2639160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1"/>
          </p:nvPr>
        </p:nvSpPr>
        <p:spPr/>
        <p:txBody>
          <a:bodyPr/>
          <a:lstStyle/>
          <a:p>
            <a:r>
              <a:rPr lang="en-US"/>
              <a:t>Peregrine Website 2.0 Deployment Strategy (AviaGlobal Group / Peregrine Proprietary)</a:t>
            </a:r>
            <a:endParaRPr lang="en-US" dirty="0"/>
          </a:p>
        </p:txBody>
      </p:sp>
      <p:sp>
        <p:nvSpPr>
          <p:cNvPr id="3" name="Date Placeholder 2"/>
          <p:cNvSpPr>
            <a:spLocks noGrp="1"/>
          </p:cNvSpPr>
          <p:nvPr>
            <p:ph type="dt" sz="half" idx="10"/>
          </p:nvPr>
        </p:nvSpPr>
        <p:spPr/>
        <p:txBody>
          <a:bodyPr/>
          <a:lstStyle/>
          <a:p>
            <a:r>
              <a:rPr lang="en-US"/>
              <a:t>21 December 2020</a:t>
            </a:r>
          </a:p>
        </p:txBody>
      </p:sp>
      <p:sp>
        <p:nvSpPr>
          <p:cNvPr id="5" name="Slide Number Placeholder 4"/>
          <p:cNvSpPr>
            <a:spLocks noGrp="1"/>
          </p:cNvSpPr>
          <p:nvPr>
            <p:ph type="sldNum" sz="quarter" idx="12"/>
          </p:nvPr>
        </p:nvSpPr>
        <p:spPr/>
        <p:txBody>
          <a:bodyPr/>
          <a:lstStyle/>
          <a:p>
            <a:fld id="{A7F8E3F6-DE14-48B2-B2BC-6FABA9630FB8}" type="slidenum">
              <a:rPr lang="en-US" smtClean="0"/>
              <a:t>‹#›</a:t>
            </a:fld>
            <a:endParaRPr lang="en-US"/>
          </a:p>
        </p:txBody>
      </p:sp>
    </p:spTree>
    <p:extLst>
      <p:ext uri="{BB962C8B-B14F-4D97-AF65-F5344CB8AC3E}">
        <p14:creationId xmlns:p14="http://schemas.microsoft.com/office/powerpoint/2010/main" val="1999543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t>Peregrine Website 2.0 Deployment Strategy (AviaGlobal Group / Peregrine Proprietary)</a:t>
            </a:r>
            <a:endParaRPr lang="en-US" dirty="0"/>
          </a:p>
        </p:txBody>
      </p:sp>
      <p:sp>
        <p:nvSpPr>
          <p:cNvPr id="2" name="Date Placeholder 1"/>
          <p:cNvSpPr>
            <a:spLocks noGrp="1"/>
          </p:cNvSpPr>
          <p:nvPr>
            <p:ph type="dt" sz="half" idx="10"/>
          </p:nvPr>
        </p:nvSpPr>
        <p:spPr/>
        <p:txBody>
          <a:bodyPr/>
          <a:lstStyle/>
          <a:p>
            <a:r>
              <a:rPr lang="en-US"/>
              <a:t>21 December 2020</a:t>
            </a:r>
          </a:p>
        </p:txBody>
      </p:sp>
      <p:sp>
        <p:nvSpPr>
          <p:cNvPr id="4" name="Slide Number Placeholder 3"/>
          <p:cNvSpPr>
            <a:spLocks noGrp="1"/>
          </p:cNvSpPr>
          <p:nvPr>
            <p:ph type="sldNum" sz="quarter" idx="12"/>
          </p:nvPr>
        </p:nvSpPr>
        <p:spPr/>
        <p:txBody>
          <a:bodyPr/>
          <a:lstStyle/>
          <a:p>
            <a:fld id="{A7F8E3F6-DE14-48B2-B2BC-6FABA9630FB8}" type="slidenum">
              <a:rPr lang="en-US" smtClean="0"/>
              <a:t>‹#›</a:t>
            </a:fld>
            <a:endParaRPr lang="en-US"/>
          </a:p>
        </p:txBody>
      </p:sp>
    </p:spTree>
    <p:extLst>
      <p:ext uri="{BB962C8B-B14F-4D97-AF65-F5344CB8AC3E}">
        <p14:creationId xmlns:p14="http://schemas.microsoft.com/office/powerpoint/2010/main" val="2420509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4728209" y="1676400"/>
            <a:ext cx="6126480" cy="4343400"/>
          </a:xfrm>
        </p:spPr>
        <p:txBody>
          <a:bodyPr>
            <a:normAutofit/>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95400" y="1676400"/>
            <a:ext cx="3017520" cy="4343400"/>
          </a:xfrm>
        </p:spPr>
        <p:txBody>
          <a:bodyPr anchor="ctr">
            <a:normAutofit/>
          </a:bodyPr>
          <a:lstStyle>
            <a:lvl1pPr marL="0" indent="0">
              <a:spcBef>
                <a:spcPts val="1200"/>
              </a:spcBef>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Peregrine Website 2.0 Deployment Strategy (AviaGlobal Group / Peregrine Proprietary)</a:t>
            </a:r>
            <a:endParaRPr lang="en-US" dirty="0"/>
          </a:p>
        </p:txBody>
      </p:sp>
      <p:sp>
        <p:nvSpPr>
          <p:cNvPr id="5" name="Date Placeholder 4"/>
          <p:cNvSpPr>
            <a:spLocks noGrp="1"/>
          </p:cNvSpPr>
          <p:nvPr>
            <p:ph type="dt" sz="half" idx="10"/>
          </p:nvPr>
        </p:nvSpPr>
        <p:spPr/>
        <p:txBody>
          <a:bodyPr/>
          <a:lstStyle/>
          <a:p>
            <a:r>
              <a:rPr lang="en-US"/>
              <a:t>21 December 2020</a:t>
            </a:r>
          </a:p>
        </p:txBody>
      </p:sp>
      <p:sp>
        <p:nvSpPr>
          <p:cNvPr id="7" name="Slide Number Placeholder 6"/>
          <p:cNvSpPr>
            <a:spLocks noGrp="1"/>
          </p:cNvSpPr>
          <p:nvPr>
            <p:ph type="sldNum" sz="quarter" idx="12"/>
          </p:nvPr>
        </p:nvSpPr>
        <p:spPr/>
        <p:txBody>
          <a:bodyPr/>
          <a:lstStyle/>
          <a:p>
            <a:fld id="{A7F8E3F6-DE14-48B2-B2BC-6FABA9630FB8}" type="slidenum">
              <a:rPr lang="en-US" smtClean="0"/>
              <a:t>‹#›</a:t>
            </a:fld>
            <a:endParaRPr lang="en-US"/>
          </a:p>
        </p:txBody>
      </p:sp>
    </p:spTree>
    <p:extLst>
      <p:ext uri="{BB962C8B-B14F-4D97-AF65-F5344CB8AC3E}">
        <p14:creationId xmlns:p14="http://schemas.microsoft.com/office/powerpoint/2010/main" val="2529180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ectangle 6"/>
          <p:cNvSpPr/>
          <p:nvPr userDrawn="1"/>
        </p:nvSpPr>
        <p:spPr bwMode="white">
          <a:xfrm>
            <a:off x="0" y="0"/>
            <a:ext cx="12192000" cy="1371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0" y="1371600"/>
            <a:ext cx="12192000" cy="82183"/>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0" y="1443006"/>
            <a:ext cx="12192000" cy="82183"/>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295400" y="255134"/>
            <a:ext cx="9601200" cy="1036850"/>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295400" y="1625600"/>
            <a:ext cx="9601200" cy="43434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1295399" y="6374999"/>
            <a:ext cx="6243203" cy="274320"/>
          </a:xfrm>
          <a:prstGeom prst="rect">
            <a:avLst/>
          </a:prstGeom>
        </p:spPr>
        <p:txBody>
          <a:bodyPr vert="horz" lIns="91440" tIns="45720" rIns="91440" bIns="45720" rtlCol="0" anchor="ctr"/>
          <a:lstStyle>
            <a:lvl1pPr algn="l">
              <a:defRPr sz="1100">
                <a:solidFill>
                  <a:schemeClr val="tx1"/>
                </a:solidFill>
                <a:latin typeface="Calibri" panose="020F0502020204030204" pitchFamily="34" charset="0"/>
                <a:cs typeface="Calibri" panose="020F0502020204030204" pitchFamily="34" charset="0"/>
              </a:defRPr>
            </a:lvl1pPr>
          </a:lstStyle>
          <a:p>
            <a:r>
              <a:rPr lang="en-US"/>
              <a:t>Peregrine Website 2.0 Deployment Strategy (AviaGlobal Group / Peregrine Proprietary)</a:t>
            </a:r>
            <a:endParaRPr lang="en-US" dirty="0"/>
          </a:p>
        </p:txBody>
      </p:sp>
      <p:sp>
        <p:nvSpPr>
          <p:cNvPr id="4" name="Date Placeholder 3"/>
          <p:cNvSpPr>
            <a:spLocks noGrp="1"/>
          </p:cNvSpPr>
          <p:nvPr>
            <p:ph type="dt" sz="half" idx="2"/>
          </p:nvPr>
        </p:nvSpPr>
        <p:spPr>
          <a:xfrm>
            <a:off x="7702549" y="6374999"/>
            <a:ext cx="1480705" cy="274320"/>
          </a:xfrm>
          <a:prstGeom prst="rect">
            <a:avLst/>
          </a:prstGeom>
        </p:spPr>
        <p:txBody>
          <a:bodyPr vert="horz" lIns="91440" tIns="45720" rIns="91440" bIns="45720" rtlCol="0" anchor="ctr"/>
          <a:lstStyle>
            <a:lvl1pPr algn="ctr">
              <a:defRPr sz="1100">
                <a:solidFill>
                  <a:schemeClr val="tx1"/>
                </a:solidFill>
                <a:latin typeface="Calibri" panose="020F0502020204030204" pitchFamily="34" charset="0"/>
                <a:cs typeface="Calibri" panose="020F0502020204030204" pitchFamily="34" charset="0"/>
              </a:defRPr>
            </a:lvl1pPr>
          </a:lstStyle>
          <a:p>
            <a:r>
              <a:rPr lang="en-US"/>
              <a:t>21 December 2020</a:t>
            </a:r>
            <a:endParaRPr lang="en-US" dirty="0"/>
          </a:p>
        </p:txBody>
      </p:sp>
      <p:sp>
        <p:nvSpPr>
          <p:cNvPr id="6" name="Slide Number Placeholder 5"/>
          <p:cNvSpPr>
            <a:spLocks noGrp="1"/>
          </p:cNvSpPr>
          <p:nvPr>
            <p:ph type="sldNum" sz="quarter" idx="4"/>
          </p:nvPr>
        </p:nvSpPr>
        <p:spPr>
          <a:xfrm>
            <a:off x="9372600" y="6374999"/>
            <a:ext cx="1042554" cy="274320"/>
          </a:xfrm>
          <a:prstGeom prst="rect">
            <a:avLst/>
          </a:prstGeom>
        </p:spPr>
        <p:txBody>
          <a:bodyPr vert="horz" lIns="91440" tIns="45720" rIns="91440" bIns="45720" rtlCol="0" anchor="ctr"/>
          <a:lstStyle>
            <a:lvl1pPr algn="ctr">
              <a:defRPr sz="1100">
                <a:solidFill>
                  <a:schemeClr val="tx1"/>
                </a:solidFill>
                <a:latin typeface="Calibri" panose="020F0502020204030204" pitchFamily="34" charset="0"/>
                <a:cs typeface="Calibri" panose="020F0502020204030204" pitchFamily="34" charset="0"/>
              </a:defRPr>
            </a:lvl1pPr>
          </a:lstStyle>
          <a:p>
            <a:fld id="{A7F8E3F6-DE14-48B2-B2BC-6FABA9630FB8}" type="slidenum">
              <a:rPr lang="en-US" smtClean="0"/>
              <a:pPr/>
              <a:t>‹#›</a:t>
            </a:fld>
            <a:endParaRPr lang="en-US" dirty="0"/>
          </a:p>
        </p:txBody>
      </p:sp>
      <p:pic>
        <p:nvPicPr>
          <p:cNvPr id="11" name="Picture 10">
            <a:extLst>
              <a:ext uri="{FF2B5EF4-FFF2-40B4-BE49-F238E27FC236}">
                <a16:creationId xmlns:a16="http://schemas.microsoft.com/office/drawing/2014/main" id="{EA25FDA4-C9BF-446A-BE2A-459859D07D17}"/>
              </a:ext>
            </a:extLst>
          </p:cNvPr>
          <p:cNvPicPr>
            <a:picLocks noChangeAspect="1"/>
          </p:cNvPicPr>
          <p:nvPr userDrawn="1"/>
        </p:nvPicPr>
        <p:blipFill>
          <a:blip r:embed="rId16"/>
          <a:stretch>
            <a:fillRect/>
          </a:stretch>
        </p:blipFill>
        <p:spPr>
          <a:xfrm>
            <a:off x="10554691" y="6151596"/>
            <a:ext cx="1535710" cy="575282"/>
          </a:xfrm>
          <a:prstGeom prst="rect">
            <a:avLst/>
          </a:prstGeom>
        </p:spPr>
      </p:pic>
    </p:spTree>
    <p:extLst>
      <p:ext uri="{BB962C8B-B14F-4D97-AF65-F5344CB8AC3E}">
        <p14:creationId xmlns:p14="http://schemas.microsoft.com/office/powerpoint/2010/main" val="214027168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914400" rtl="0" eaLnBrk="1" latinLnBrk="0" hangingPunct="1">
        <a:lnSpc>
          <a:spcPct val="90000"/>
        </a:lnSpc>
        <a:spcBef>
          <a:spcPct val="0"/>
        </a:spcBef>
        <a:buNone/>
        <a:defRPr sz="3200" kern="1200">
          <a:solidFill>
            <a:schemeClr val="bg1"/>
          </a:solidFill>
          <a:latin typeface="Calibri" panose="020F0502020204030204" pitchFamily="34" charset="0"/>
          <a:ea typeface="+mj-ea"/>
          <a:cs typeface="Calibri" panose="020F0502020204030204" pitchFamily="34" charset="0"/>
        </a:defRPr>
      </a:lvl1pPr>
    </p:titleStyle>
    <p:bodyStyle>
      <a:lvl1pPr marL="274320" indent="-274320" algn="l" defTabSz="914400" rtl="0" eaLnBrk="1" latinLnBrk="0" hangingPunct="1">
        <a:lnSpc>
          <a:spcPct val="90000"/>
        </a:lnSpc>
        <a:spcBef>
          <a:spcPts val="18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1pPr>
      <a:lvl2pPr marL="54864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2pPr>
      <a:lvl3pPr marL="822960" indent="-228600" algn="l" defTabSz="914400" rtl="0" eaLnBrk="1" latinLnBrk="0" hangingPunct="1">
        <a:lnSpc>
          <a:spcPct val="90000"/>
        </a:lnSpc>
        <a:spcBef>
          <a:spcPts val="8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3pPr>
      <a:lvl4pPr marL="10972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Calibri" panose="020F0502020204030204" pitchFamily="34" charset="0"/>
          <a:ea typeface="+mn-ea"/>
          <a:cs typeface="Calibri" panose="020F0502020204030204" pitchFamily="34" charset="0"/>
        </a:defRPr>
      </a:lvl4pPr>
      <a:lvl5pPr marL="13258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Calibri" panose="020F0502020204030204" pitchFamily="34" charset="0"/>
          <a:ea typeface="+mn-ea"/>
          <a:cs typeface="Calibri" panose="020F0502020204030204" pitchFamily="34" charset="0"/>
        </a:defRPr>
      </a:lvl5pPr>
      <a:lvl6pPr marL="15544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6pPr>
      <a:lvl7pPr marL="17830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7pPr>
      <a:lvl8pPr marL="20116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8pPr>
      <a:lvl9pPr marL="22402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7"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jpg"/><Relationship Id="rId3" Type="http://schemas.openxmlformats.org/officeDocument/2006/relationships/image" Target="../media/image17.jpg"/><Relationship Id="rId7" Type="http://schemas.openxmlformats.org/officeDocument/2006/relationships/image" Target="../media/image21.png"/><Relationship Id="rId12" Type="http://schemas.openxmlformats.org/officeDocument/2006/relationships/image" Target="../media/image26.png"/><Relationship Id="rId17" Type="http://schemas.openxmlformats.org/officeDocument/2006/relationships/image" Target="../media/image31.jpg"/><Relationship Id="rId2" Type="http://schemas.openxmlformats.org/officeDocument/2006/relationships/image" Target="../media/image16.png"/><Relationship Id="rId16" Type="http://schemas.openxmlformats.org/officeDocument/2006/relationships/image" Target="../media/image30.jpg"/><Relationship Id="rId1" Type="http://schemas.openxmlformats.org/officeDocument/2006/relationships/slideLayout" Target="../slideLayouts/slideLayout8.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5" Type="http://schemas.openxmlformats.org/officeDocument/2006/relationships/image" Target="../media/image2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 Id="rId1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image" Target="../media/image10.jpeg"/><Relationship Id="rId1" Type="http://schemas.openxmlformats.org/officeDocument/2006/relationships/slideLayout" Target="../slideLayouts/slideLayout8.xml"/><Relationship Id="rId6" Type="http://schemas.openxmlformats.org/officeDocument/2006/relationships/image" Target="../media/image14.jpeg"/><Relationship Id="rId5" Type="http://schemas.openxmlformats.org/officeDocument/2006/relationships/image" Target="../media/image13.jpg"/><Relationship Id="rId4" Type="http://schemas.openxmlformats.org/officeDocument/2006/relationships/image" Target="../media/image12.jpeg"/></Relationships>
</file>

<file path=ppt/slides/_rels/slide1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25.png"/><Relationship Id="rId1" Type="http://schemas.openxmlformats.org/officeDocument/2006/relationships/slideLayout" Target="../slideLayouts/slideLayout8.xml"/><Relationship Id="rId5" Type="http://schemas.openxmlformats.org/officeDocument/2006/relationships/image" Target="../media/image34.png"/><Relationship Id="rId4" Type="http://schemas.openxmlformats.org/officeDocument/2006/relationships/image" Target="../media/image33.jpeg"/></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1.jpg"/><Relationship Id="rId1" Type="http://schemas.openxmlformats.org/officeDocument/2006/relationships/slideLayout" Target="../slideLayouts/slideLayout8.xml"/><Relationship Id="rId5" Type="http://schemas.openxmlformats.org/officeDocument/2006/relationships/image" Target="../media/image36.png"/><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0.png"/><Relationship Id="rId2" Type="http://schemas.openxmlformats.org/officeDocument/2006/relationships/image" Target="../media/image37.png"/><Relationship Id="rId1" Type="http://schemas.openxmlformats.org/officeDocument/2006/relationships/slideLayout" Target="../slideLayouts/slideLayout8.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8.xml"/><Relationship Id="rId4" Type="http://schemas.openxmlformats.org/officeDocument/2006/relationships/image" Target="../media/image43.png"/></Relationships>
</file>

<file path=ppt/slides/_rels/slide1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Layout" Target="../slideLayouts/slideLayout8.xml"/><Relationship Id="rId4" Type="http://schemas.openxmlformats.org/officeDocument/2006/relationships/image" Target="../media/image46.jpeg"/></Relationships>
</file>

<file path=ppt/slides/_rels/slide17.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7.jpeg"/><Relationship Id="rId1" Type="http://schemas.openxmlformats.org/officeDocument/2006/relationships/slideLayout" Target="../slideLayouts/slideLayout8.xml"/><Relationship Id="rId4" Type="http://schemas.openxmlformats.org/officeDocument/2006/relationships/image" Target="../media/image49.jpeg"/></Relationships>
</file>

<file path=ppt/slides/_rels/slide1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png"/><Relationship Id="rId1" Type="http://schemas.openxmlformats.org/officeDocument/2006/relationships/slideLayout" Target="../slideLayouts/slideLayout8.xml"/><Relationship Id="rId4" Type="http://schemas.openxmlformats.org/officeDocument/2006/relationships/image" Target="../media/image52.jpeg"/></Relationships>
</file>

<file path=ppt/slides/_rels/slide1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eg"/><Relationship Id="rId1" Type="http://schemas.openxmlformats.org/officeDocument/2006/relationships/slideLayout" Target="../slideLayouts/slideLayout8.xml"/><Relationship Id="rId4" Type="http://schemas.openxmlformats.org/officeDocument/2006/relationships/image" Target="../media/image57.jpeg"/></Relationships>
</file>

<file path=ppt/slides/_rels/slide2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8.xml"/><Relationship Id="rId4" Type="http://schemas.openxmlformats.org/officeDocument/2006/relationships/image" Target="../media/image60.png"/></Relationships>
</file>

<file path=ppt/slides/_rels/slide2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jpeg"/><Relationship Id="rId1" Type="http://schemas.openxmlformats.org/officeDocument/2006/relationships/slideLayout" Target="../slideLayouts/slideLayout8.xml"/><Relationship Id="rId4" Type="http://schemas.openxmlformats.org/officeDocument/2006/relationships/image" Target="../media/image63.jpeg"/></Relationships>
</file>

<file path=ppt/slides/_rels/slide2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67.png"/><Relationship Id="rId1" Type="http://schemas.openxmlformats.org/officeDocument/2006/relationships/slideLayout" Target="../slideLayouts/slideLayout8.xml"/><Relationship Id="rId5" Type="http://schemas.openxmlformats.org/officeDocument/2006/relationships/image" Target="../media/image46.jpeg"/><Relationship Id="rId4" Type="http://schemas.openxmlformats.org/officeDocument/2006/relationships/image" Target="../media/image45.png"/></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8.xml"/><Relationship Id="rId4" Type="http://schemas.openxmlformats.org/officeDocument/2006/relationships/image" Target="../media/image9.jpeg"/></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image" Target="../media/image10.jpeg"/><Relationship Id="rId1" Type="http://schemas.openxmlformats.org/officeDocument/2006/relationships/slideLayout" Target="../slideLayouts/slideLayout8.xml"/><Relationship Id="rId6" Type="http://schemas.openxmlformats.org/officeDocument/2006/relationships/image" Target="../media/image14.jpeg"/><Relationship Id="rId5" Type="http://schemas.openxmlformats.org/officeDocument/2006/relationships/image" Target="../media/image13.jpg"/><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67744" y="1873584"/>
            <a:ext cx="5448297" cy="2560320"/>
          </a:xfrm>
        </p:spPr>
        <p:txBody>
          <a:bodyPr/>
          <a:lstStyle/>
          <a:p>
            <a:r>
              <a:rPr lang="en-US" dirty="0"/>
              <a:t>Peregrine Website 2.5 Development Review</a:t>
            </a:r>
          </a:p>
        </p:txBody>
      </p:sp>
      <p:pic>
        <p:nvPicPr>
          <p:cNvPr id="5" name="Picture Placeholder 4" descr="City street with motion blur"/>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t="14" b="14"/>
          <a:stretch>
            <a:fillRect/>
          </a:stretch>
        </p:blipFill>
        <p:spPr/>
      </p:pic>
      <p:sp>
        <p:nvSpPr>
          <p:cNvPr id="3" name="Subtitle 2"/>
          <p:cNvSpPr>
            <a:spLocks noGrp="1"/>
          </p:cNvSpPr>
          <p:nvPr>
            <p:ph type="subTitle" idx="1"/>
          </p:nvPr>
        </p:nvSpPr>
        <p:spPr/>
        <p:txBody>
          <a:bodyPr>
            <a:normAutofit/>
          </a:bodyPr>
          <a:lstStyle/>
          <a:p>
            <a:r>
              <a:rPr lang="en-US" dirty="0"/>
              <a:t>22 December 2020</a:t>
            </a:r>
          </a:p>
          <a:p>
            <a:pPr marL="342900" indent="-342900">
              <a:buFont typeface="Arial" panose="020B0604020202020204" pitchFamily="34" charset="0"/>
              <a:buChar char="•"/>
            </a:pPr>
            <a:r>
              <a:rPr lang="en-US" dirty="0"/>
              <a:t>Specific Content Roadmap</a:t>
            </a:r>
          </a:p>
          <a:p>
            <a:pPr marL="342900" indent="-342900">
              <a:buFont typeface="Arial" panose="020B0604020202020204" pitchFamily="34" charset="0"/>
              <a:buChar char="•"/>
            </a:pPr>
            <a:r>
              <a:rPr lang="en-US" dirty="0"/>
              <a:t>Quotable Quotes</a:t>
            </a:r>
          </a:p>
        </p:txBody>
      </p:sp>
    </p:spTree>
    <p:extLst>
      <p:ext uri="{BB962C8B-B14F-4D97-AF65-F5344CB8AC3E}">
        <p14:creationId xmlns:p14="http://schemas.microsoft.com/office/powerpoint/2010/main" val="1380595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6">
            <a:extLst>
              <a:ext uri="{FF2B5EF4-FFF2-40B4-BE49-F238E27FC236}">
                <a16:creationId xmlns:a16="http://schemas.microsoft.com/office/drawing/2014/main" id="{092891C3-D99C-4EFE-9282-2B92DCF5A852}"/>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Peregrine Website 2.0 Deployment Strategy (AviaGlobal Group / Peregrine Proprietary)</a:t>
            </a:r>
            <a:endPar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8" name="Date Placeholder 7">
            <a:extLst>
              <a:ext uri="{FF2B5EF4-FFF2-40B4-BE49-F238E27FC236}">
                <a16:creationId xmlns:a16="http://schemas.microsoft.com/office/drawing/2014/main" id="{E711078F-3EF1-4ED0-BDA9-AD7932B53413}"/>
              </a:ext>
            </a:extLst>
          </p:cNvPr>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21 December 2020</a:t>
            </a:r>
          </a:p>
        </p:txBody>
      </p:sp>
      <p:sp>
        <p:nvSpPr>
          <p:cNvPr id="9" name="Slide Number Placeholder 8">
            <a:extLst>
              <a:ext uri="{FF2B5EF4-FFF2-40B4-BE49-F238E27FC236}">
                <a16:creationId xmlns:a16="http://schemas.microsoft.com/office/drawing/2014/main" id="{5495BB9B-8817-4CDE-A0BF-B53E474A7D10}"/>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A7F8E3F6-DE14-48B2-B2BC-6FABA9630FB8}" type="slidenum">
              <a:rPr kumimoji="0" lang="en-US" sz="1100" b="0" i="0" u="none" strike="noStrike" kern="1200" cap="none" spc="0" normalizeH="0" baseline="0" noProof="0" smtClean="0">
                <a:ln>
                  <a:noFill/>
                </a:ln>
                <a:solidFill>
                  <a:prstClr val="black"/>
                </a:solidFill>
                <a:effectLst/>
                <a:uLnTx/>
                <a:uFillTx/>
                <a:latin typeface="Calibri" panose="020F0502020204030204" pitchFamily="34" charset="0"/>
                <a:ea typeface="+mn-ea"/>
                <a:cs typeface="Calibri" panose="020F050202020403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10</a:t>
            </a:fld>
            <a:endParaRPr kumimoji="0" lang="en-US" sz="11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1" name="Picture 10">
            <a:extLst>
              <a:ext uri="{FF2B5EF4-FFF2-40B4-BE49-F238E27FC236}">
                <a16:creationId xmlns:a16="http://schemas.microsoft.com/office/drawing/2014/main" id="{CA7CE8FC-C6DE-4067-99EC-B28806670741}"/>
              </a:ext>
            </a:extLst>
          </p:cNvPr>
          <p:cNvPicPr>
            <a:picLocks noChangeAspect="1"/>
          </p:cNvPicPr>
          <p:nvPr/>
        </p:nvPicPr>
        <p:blipFill rotWithShape="1">
          <a:blip r:embed="rId2">
            <a:extLst>
              <a:ext uri="{28A0092B-C50C-407E-A947-70E740481C1C}">
                <a14:useLocalDpi xmlns:a14="http://schemas.microsoft.com/office/drawing/2010/main" val="0"/>
              </a:ext>
            </a:extLst>
          </a:blip>
          <a:srcRect l="29499" r="30591"/>
          <a:stretch/>
        </p:blipFill>
        <p:spPr>
          <a:xfrm>
            <a:off x="185530" y="208681"/>
            <a:ext cx="1828800" cy="2577548"/>
          </a:xfrm>
          <a:prstGeom prst="rect">
            <a:avLst/>
          </a:prstGeom>
        </p:spPr>
      </p:pic>
      <p:pic>
        <p:nvPicPr>
          <p:cNvPr id="13" name="Picture 12">
            <a:extLst>
              <a:ext uri="{FF2B5EF4-FFF2-40B4-BE49-F238E27FC236}">
                <a16:creationId xmlns:a16="http://schemas.microsoft.com/office/drawing/2014/main" id="{B9478465-6910-4CB1-A4E9-A74C29347C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13113" y="208681"/>
            <a:ext cx="1828800" cy="914400"/>
          </a:xfrm>
          <a:prstGeom prst="rect">
            <a:avLst/>
          </a:prstGeom>
        </p:spPr>
      </p:pic>
      <p:pic>
        <p:nvPicPr>
          <p:cNvPr id="15" name="Picture 14">
            <a:extLst>
              <a:ext uri="{FF2B5EF4-FFF2-40B4-BE49-F238E27FC236}">
                <a16:creationId xmlns:a16="http://schemas.microsoft.com/office/drawing/2014/main" id="{3DB5F8C2-6DD1-459F-906B-08FDC1E8A8E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09995" y="1357726"/>
            <a:ext cx="3333750" cy="962025"/>
          </a:xfrm>
          <a:prstGeom prst="rect">
            <a:avLst/>
          </a:prstGeom>
        </p:spPr>
      </p:pic>
      <p:pic>
        <p:nvPicPr>
          <p:cNvPr id="17" name="Picture 16">
            <a:extLst>
              <a:ext uri="{FF2B5EF4-FFF2-40B4-BE49-F238E27FC236}">
                <a16:creationId xmlns:a16="http://schemas.microsoft.com/office/drawing/2014/main" id="{46CD976D-C6E7-4AD6-9718-FFAB54B525D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54533" y="2554396"/>
            <a:ext cx="3539342" cy="561413"/>
          </a:xfrm>
          <a:prstGeom prst="rect">
            <a:avLst/>
          </a:prstGeom>
        </p:spPr>
      </p:pic>
      <p:pic>
        <p:nvPicPr>
          <p:cNvPr id="19" name="Picture 18">
            <a:extLst>
              <a:ext uri="{FF2B5EF4-FFF2-40B4-BE49-F238E27FC236}">
                <a16:creationId xmlns:a16="http://schemas.microsoft.com/office/drawing/2014/main" id="{CD823E76-5FAC-45FD-8B67-097B7C07E94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5530" y="3465967"/>
            <a:ext cx="5715000" cy="552450"/>
          </a:xfrm>
          <a:prstGeom prst="rect">
            <a:avLst/>
          </a:prstGeom>
        </p:spPr>
      </p:pic>
      <p:pic>
        <p:nvPicPr>
          <p:cNvPr id="21" name="Picture 20">
            <a:extLst>
              <a:ext uri="{FF2B5EF4-FFF2-40B4-BE49-F238E27FC236}">
                <a16:creationId xmlns:a16="http://schemas.microsoft.com/office/drawing/2014/main" id="{847F8B69-9428-46FA-A6BF-D70615FC87E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40696" y="185098"/>
            <a:ext cx="3726430" cy="545951"/>
          </a:xfrm>
          <a:prstGeom prst="rect">
            <a:avLst/>
          </a:prstGeom>
        </p:spPr>
      </p:pic>
      <p:pic>
        <p:nvPicPr>
          <p:cNvPr id="23" name="Picture 22">
            <a:extLst>
              <a:ext uri="{FF2B5EF4-FFF2-40B4-BE49-F238E27FC236}">
                <a16:creationId xmlns:a16="http://schemas.microsoft.com/office/drawing/2014/main" id="{F81E8346-3E17-4189-9117-62A4EADCCC8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993875" y="2347183"/>
            <a:ext cx="2142960" cy="892900"/>
          </a:xfrm>
          <a:prstGeom prst="rect">
            <a:avLst/>
          </a:prstGeom>
        </p:spPr>
      </p:pic>
      <p:pic>
        <p:nvPicPr>
          <p:cNvPr id="25" name="Picture 24">
            <a:extLst>
              <a:ext uri="{FF2B5EF4-FFF2-40B4-BE49-F238E27FC236}">
                <a16:creationId xmlns:a16="http://schemas.microsoft.com/office/drawing/2014/main" id="{72BDF8E6-957C-44DB-B820-239CF6285FE7}"/>
              </a:ext>
            </a:extLst>
          </p:cNvPr>
          <p:cNvPicPr>
            <a:picLocks noChangeAspect="1"/>
          </p:cNvPicPr>
          <p:nvPr/>
        </p:nvPicPr>
        <p:blipFill rotWithShape="1">
          <a:blip r:embed="rId9">
            <a:extLst>
              <a:ext uri="{28A0092B-C50C-407E-A947-70E740481C1C}">
                <a14:useLocalDpi xmlns:a14="http://schemas.microsoft.com/office/drawing/2010/main" val="0"/>
              </a:ext>
            </a:extLst>
          </a:blip>
          <a:srcRect t="31724" b="34689"/>
          <a:stretch/>
        </p:blipFill>
        <p:spPr>
          <a:xfrm>
            <a:off x="6252318" y="3307673"/>
            <a:ext cx="2036693" cy="684051"/>
          </a:xfrm>
          <a:prstGeom prst="rect">
            <a:avLst/>
          </a:prstGeom>
        </p:spPr>
      </p:pic>
      <p:pic>
        <p:nvPicPr>
          <p:cNvPr id="29" name="Picture 28">
            <a:extLst>
              <a:ext uri="{FF2B5EF4-FFF2-40B4-BE49-F238E27FC236}">
                <a16:creationId xmlns:a16="http://schemas.microsoft.com/office/drawing/2014/main" id="{01D0B968-C861-4510-B36C-D46A0B76B7B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22400" y="4205005"/>
            <a:ext cx="4972050" cy="914400"/>
          </a:xfrm>
          <a:prstGeom prst="rect">
            <a:avLst/>
          </a:prstGeom>
        </p:spPr>
      </p:pic>
      <p:pic>
        <p:nvPicPr>
          <p:cNvPr id="31" name="Picture 30">
            <a:extLst>
              <a:ext uri="{FF2B5EF4-FFF2-40B4-BE49-F238E27FC236}">
                <a16:creationId xmlns:a16="http://schemas.microsoft.com/office/drawing/2014/main" id="{E213F66A-8BC2-4DB1-A9B1-C3EDE71F013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096000" y="4018417"/>
            <a:ext cx="4543425" cy="1000125"/>
          </a:xfrm>
          <a:prstGeom prst="rect">
            <a:avLst/>
          </a:prstGeom>
        </p:spPr>
      </p:pic>
      <p:pic>
        <p:nvPicPr>
          <p:cNvPr id="33" name="Picture 32">
            <a:extLst>
              <a:ext uri="{FF2B5EF4-FFF2-40B4-BE49-F238E27FC236}">
                <a16:creationId xmlns:a16="http://schemas.microsoft.com/office/drawing/2014/main" id="{5F368BB5-9408-4938-AEFF-751E9C09044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22400" y="5266187"/>
            <a:ext cx="3781425" cy="1209675"/>
          </a:xfrm>
          <a:prstGeom prst="rect">
            <a:avLst/>
          </a:prstGeom>
        </p:spPr>
      </p:pic>
      <p:pic>
        <p:nvPicPr>
          <p:cNvPr id="35" name="Picture 34">
            <a:extLst>
              <a:ext uri="{FF2B5EF4-FFF2-40B4-BE49-F238E27FC236}">
                <a16:creationId xmlns:a16="http://schemas.microsoft.com/office/drawing/2014/main" id="{4F06B1FE-F2C3-4760-952D-0E9AA9DB1F64}"/>
              </a:ext>
            </a:extLst>
          </p:cNvPr>
          <p:cNvPicPr>
            <a:picLocks noChangeAspect="1"/>
          </p:cNvPicPr>
          <p:nvPr/>
        </p:nvPicPr>
        <p:blipFill rotWithShape="1">
          <a:blip r:embed="rId13">
            <a:extLst>
              <a:ext uri="{28A0092B-C50C-407E-A947-70E740481C1C}">
                <a14:useLocalDpi xmlns:a14="http://schemas.microsoft.com/office/drawing/2010/main" val="0"/>
              </a:ext>
            </a:extLst>
          </a:blip>
          <a:srcRect t="30419" b="30428"/>
          <a:stretch/>
        </p:blipFill>
        <p:spPr>
          <a:xfrm>
            <a:off x="4474437" y="5500824"/>
            <a:ext cx="2857500" cy="626530"/>
          </a:xfrm>
          <a:prstGeom prst="rect">
            <a:avLst/>
          </a:prstGeom>
        </p:spPr>
      </p:pic>
      <p:pic>
        <p:nvPicPr>
          <p:cNvPr id="37" name="Picture 36">
            <a:extLst>
              <a:ext uri="{FF2B5EF4-FFF2-40B4-BE49-F238E27FC236}">
                <a16:creationId xmlns:a16="http://schemas.microsoft.com/office/drawing/2014/main" id="{4F06FD9E-6725-426A-AEAA-639AA08AB29B}"/>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943850" y="5363519"/>
            <a:ext cx="2857500" cy="876300"/>
          </a:xfrm>
          <a:prstGeom prst="rect">
            <a:avLst/>
          </a:prstGeom>
        </p:spPr>
      </p:pic>
      <p:pic>
        <p:nvPicPr>
          <p:cNvPr id="39" name="Picture 38">
            <a:extLst>
              <a:ext uri="{FF2B5EF4-FFF2-40B4-BE49-F238E27FC236}">
                <a16:creationId xmlns:a16="http://schemas.microsoft.com/office/drawing/2014/main" id="{C6AE054F-3377-42AD-9588-6871ABAEB81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330277" y="271644"/>
            <a:ext cx="3726430" cy="909085"/>
          </a:xfrm>
          <a:prstGeom prst="rect">
            <a:avLst/>
          </a:prstGeom>
        </p:spPr>
      </p:pic>
      <p:pic>
        <p:nvPicPr>
          <p:cNvPr id="41" name="Picture 40">
            <a:extLst>
              <a:ext uri="{FF2B5EF4-FFF2-40B4-BE49-F238E27FC236}">
                <a16:creationId xmlns:a16="http://schemas.microsoft.com/office/drawing/2014/main" id="{FF7A8556-D0F3-43C7-B115-475CC6AD4750}"/>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099568" y="1319875"/>
            <a:ext cx="3900052" cy="733149"/>
          </a:xfrm>
          <a:prstGeom prst="rect">
            <a:avLst/>
          </a:prstGeom>
        </p:spPr>
      </p:pic>
      <p:pic>
        <p:nvPicPr>
          <p:cNvPr id="43" name="Picture 42">
            <a:extLst>
              <a:ext uri="{FF2B5EF4-FFF2-40B4-BE49-F238E27FC236}">
                <a16:creationId xmlns:a16="http://schemas.microsoft.com/office/drawing/2014/main" id="{6BD70100-DD41-4ACA-B0DC-C053810857C4}"/>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188175" y="817101"/>
            <a:ext cx="3798162" cy="656560"/>
          </a:xfrm>
          <a:prstGeom prst="rect">
            <a:avLst/>
          </a:prstGeom>
        </p:spPr>
      </p:pic>
    </p:spTree>
    <p:extLst>
      <p:ext uri="{BB962C8B-B14F-4D97-AF65-F5344CB8AC3E}">
        <p14:creationId xmlns:p14="http://schemas.microsoft.com/office/powerpoint/2010/main" val="2454405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6">
            <a:extLst>
              <a:ext uri="{FF2B5EF4-FFF2-40B4-BE49-F238E27FC236}">
                <a16:creationId xmlns:a16="http://schemas.microsoft.com/office/drawing/2014/main" id="{AFE1BA98-DA0C-4BEB-8039-CA3FA883928B}"/>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Peregrine Website 2.0 Deployment Strategy (AviaGlobal Group / Peregrine Proprietary)</a:t>
            </a:r>
            <a:endPar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8" name="Date Placeholder 7">
            <a:extLst>
              <a:ext uri="{FF2B5EF4-FFF2-40B4-BE49-F238E27FC236}">
                <a16:creationId xmlns:a16="http://schemas.microsoft.com/office/drawing/2014/main" id="{66448FFC-A045-4FE7-9559-D0D7B5EFAFAB}"/>
              </a:ext>
            </a:extLst>
          </p:cNvPr>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21 December 2020</a:t>
            </a:r>
          </a:p>
        </p:txBody>
      </p:sp>
      <p:sp>
        <p:nvSpPr>
          <p:cNvPr id="9" name="Slide Number Placeholder 8">
            <a:extLst>
              <a:ext uri="{FF2B5EF4-FFF2-40B4-BE49-F238E27FC236}">
                <a16:creationId xmlns:a16="http://schemas.microsoft.com/office/drawing/2014/main" id="{7963E98D-B31A-48E9-90D9-3C41FFA1628D}"/>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A7F8E3F6-DE14-48B2-B2BC-6FABA9630FB8}" type="slidenum">
              <a:rPr kumimoji="0" lang="en-US" sz="1100" b="0" i="0" u="none" strike="noStrike" kern="1200" cap="none" spc="0" normalizeH="0" baseline="0" noProof="0" smtClean="0">
                <a:ln>
                  <a:noFill/>
                </a:ln>
                <a:solidFill>
                  <a:prstClr val="black"/>
                </a:solidFill>
                <a:effectLst/>
                <a:uLnTx/>
                <a:uFillTx/>
                <a:latin typeface="Calibri" panose="020F0502020204030204" pitchFamily="34" charset="0"/>
                <a:ea typeface="+mn-ea"/>
                <a:cs typeface="Calibri" panose="020F050202020403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11</a:t>
            </a:fld>
            <a:endParaRPr kumimoji="0" lang="en-US" sz="11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1" name="TextBox 10">
            <a:extLst>
              <a:ext uri="{FF2B5EF4-FFF2-40B4-BE49-F238E27FC236}">
                <a16:creationId xmlns:a16="http://schemas.microsoft.com/office/drawing/2014/main" id="{43CB9BD5-1B8D-4501-A505-06AF356380C0}"/>
              </a:ext>
            </a:extLst>
          </p:cNvPr>
          <p:cNvSpPr txBox="1"/>
          <p:nvPr/>
        </p:nvSpPr>
        <p:spPr>
          <a:xfrm>
            <a:off x="3087254" y="323334"/>
            <a:ext cx="6096000"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Book Antiqua"/>
                <a:ea typeface="+mn-ea"/>
                <a:cs typeface="+mn-cs"/>
              </a:rPr>
              <a:t>Extensive Market Focus</a:t>
            </a:r>
          </a:p>
        </p:txBody>
      </p:sp>
      <p:pic>
        <p:nvPicPr>
          <p:cNvPr id="9218" name="Picture 2" descr="Commercial airplane jetliner flying above dramatic clouds in beautiful sunset light. Travel concept.">
            <a:extLst>
              <a:ext uri="{FF2B5EF4-FFF2-40B4-BE49-F238E27FC236}">
                <a16:creationId xmlns:a16="http://schemas.microsoft.com/office/drawing/2014/main" id="{18C403AB-5B73-4C4B-9F2B-911BE8FAE8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4854" y="692666"/>
            <a:ext cx="3404705" cy="1401604"/>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Small airplane flying">
            <a:extLst>
              <a:ext uri="{FF2B5EF4-FFF2-40B4-BE49-F238E27FC236}">
                <a16:creationId xmlns:a16="http://schemas.microsoft.com/office/drawing/2014/main" id="{D4AA417E-F972-4B25-90FB-F7C31B3B67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 y="1204135"/>
            <a:ext cx="2307144" cy="1615001"/>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Blue helicopter isolated on the white background                                     ">
            <a:extLst>
              <a:ext uri="{FF2B5EF4-FFF2-40B4-BE49-F238E27FC236}">
                <a16:creationId xmlns:a16="http://schemas.microsoft.com/office/drawing/2014/main" id="{C2487616-D42A-4459-A68C-13486A42AE0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44848" y="1662125"/>
            <a:ext cx="2424711" cy="189935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9A534BA7-96BD-4B1F-908E-1DC500E2CC5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14023" y="583735"/>
            <a:ext cx="2168210" cy="1619466"/>
          </a:xfrm>
          <a:prstGeom prst="rect">
            <a:avLst/>
          </a:prstGeom>
        </p:spPr>
      </p:pic>
      <p:pic>
        <p:nvPicPr>
          <p:cNvPr id="9224" name="Picture 8" descr="Electronics Manufacturing Services, Manual Assembly Of Circuit Board Soldering,  close-up of the hand women hold tool.">
            <a:extLst>
              <a:ext uri="{FF2B5EF4-FFF2-40B4-BE49-F238E27FC236}">
                <a16:creationId xmlns:a16="http://schemas.microsoft.com/office/drawing/2014/main" id="{46A01601-066F-45B2-BCAF-B0DFC21C394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52846" y="1214915"/>
            <a:ext cx="2276929" cy="1593850"/>
          </a:xfrm>
          <a:prstGeom prst="rect">
            <a:avLst/>
          </a:prstGeom>
          <a:noFill/>
          <a:extLst>
            <a:ext uri="{909E8E84-426E-40DD-AFC4-6F175D3DCCD1}">
              <a14:hiddenFill xmlns:a14="http://schemas.microsoft.com/office/drawing/2010/main">
                <a:solidFill>
                  <a:srgbClr val="FFFFFF"/>
                </a:solidFill>
              </a14:hiddenFill>
            </a:ext>
          </a:extLst>
        </p:spPr>
      </p:pic>
      <p:pic>
        <p:nvPicPr>
          <p:cNvPr id="9226" name="Picture 10" descr="Dark silhouette of aircraft mechanic assembling jet plane in maintenance hangar">
            <a:extLst>
              <a:ext uri="{FF2B5EF4-FFF2-40B4-BE49-F238E27FC236}">
                <a16:creationId xmlns:a16="http://schemas.microsoft.com/office/drawing/2014/main" id="{0BCEE22E-F58A-4B15-AC04-8A2C153614C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442901" y="2011635"/>
            <a:ext cx="3160062" cy="2212043"/>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EDD7D530-71AE-4CFC-B4AE-526A6D9D47FF}"/>
              </a:ext>
            </a:extLst>
          </p:cNvPr>
          <p:cNvSpPr txBox="1"/>
          <p:nvPr/>
        </p:nvSpPr>
        <p:spPr>
          <a:xfrm>
            <a:off x="337354" y="2940896"/>
            <a:ext cx="3619500" cy="32932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Book Antiqua"/>
                <a:ea typeface="+mn-ea"/>
                <a:cs typeface="+mn-cs"/>
              </a:rPr>
              <a:t>Peregrine engineering solutions</a:t>
            </a:r>
            <a:r>
              <a:rPr kumimoji="0" lang="en-US" sz="1600" b="0" i="0" u="none" strike="noStrike" kern="1200" cap="none" spc="0" normalizeH="0" baseline="0" noProof="0" dirty="0">
                <a:ln>
                  <a:noFill/>
                </a:ln>
                <a:solidFill>
                  <a:prstClr val="black"/>
                </a:solidFill>
                <a:effectLst/>
                <a:uLnTx/>
                <a:uFillTx/>
                <a:latin typeface="Book Antiqua"/>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Book Antiqu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Book Antiqua"/>
                <a:ea typeface="+mn-ea"/>
                <a:cs typeface="+mn-cs"/>
              </a:rPr>
              <a:t>Commercial Air transport: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Book Antiqua"/>
                <a:ea typeface="+mn-ea"/>
                <a:cs typeface="+mn-cs"/>
              </a:rPr>
              <a:t>Lorem</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Book Antiqua"/>
                <a:ea typeface="+mn-ea"/>
                <a:cs typeface="+mn-cs"/>
              </a:rPr>
              <a:t>Ipsum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Book Antiqua"/>
                <a:ea typeface="+mn-ea"/>
                <a:cs typeface="+mn-cs"/>
              </a:rPr>
              <a:t>Rotorcraft: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Book Antiqua"/>
                <a:ea typeface="+mn-ea"/>
                <a:cs typeface="+mn-cs"/>
              </a:rPr>
              <a:t>ADS-B solutions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Book Antiqua"/>
                <a:ea typeface="+mn-ea"/>
                <a:cs typeface="+mn-cs"/>
              </a:rPr>
              <a:t>General and Business Aviation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Book Antiqua"/>
                <a:ea typeface="+mn-ea"/>
                <a:cs typeface="+mn-cs"/>
              </a:rPr>
              <a:t>ADS-B solutions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Book Antiqua"/>
                <a:ea typeface="+mn-ea"/>
                <a:cs typeface="+mn-cs"/>
              </a:rPr>
              <a:t>Nav/Comm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err="1">
                <a:ln>
                  <a:noFill/>
                </a:ln>
                <a:solidFill>
                  <a:prstClr val="black"/>
                </a:solidFill>
                <a:effectLst/>
                <a:uLnTx/>
                <a:uFillTx/>
                <a:latin typeface="Book Antiqua"/>
                <a:ea typeface="+mn-ea"/>
                <a:cs typeface="+mn-cs"/>
              </a:rPr>
              <a:t>LiIon</a:t>
            </a:r>
            <a:r>
              <a:rPr kumimoji="0" lang="en-US" sz="1600" b="0" i="0" u="none" strike="noStrike" kern="1200" cap="none" spc="0" normalizeH="0" baseline="0" noProof="0" dirty="0">
                <a:ln>
                  <a:noFill/>
                </a:ln>
                <a:solidFill>
                  <a:prstClr val="black"/>
                </a:solidFill>
                <a:effectLst/>
                <a:uLnTx/>
                <a:uFillTx/>
                <a:latin typeface="Book Antiqua"/>
                <a:ea typeface="+mn-ea"/>
                <a:cs typeface="+mn-cs"/>
              </a:rPr>
              <a:t> Battery installations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Book Antiqua"/>
                <a:ea typeface="+mn-ea"/>
                <a:cs typeface="+mn-cs"/>
              </a:rPr>
              <a:t>Flight control improvements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Book Antiqua"/>
                <a:ea typeface="+mn-ea"/>
                <a:cs typeface="+mn-cs"/>
              </a:rPr>
              <a:t>Total Cockpit updates</a:t>
            </a:r>
          </a:p>
        </p:txBody>
      </p:sp>
      <p:sp>
        <p:nvSpPr>
          <p:cNvPr id="15" name="TextBox 14">
            <a:extLst>
              <a:ext uri="{FF2B5EF4-FFF2-40B4-BE49-F238E27FC236}">
                <a16:creationId xmlns:a16="http://schemas.microsoft.com/office/drawing/2014/main" id="{8C608A9C-0932-4580-8574-694FE2EE48F9}"/>
              </a:ext>
            </a:extLst>
          </p:cNvPr>
          <p:cNvSpPr txBox="1"/>
          <p:nvPr/>
        </p:nvSpPr>
        <p:spPr>
          <a:xfrm>
            <a:off x="5296303" y="3187117"/>
            <a:ext cx="3619500" cy="30469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Book Antiqua"/>
                <a:ea typeface="+mn-ea"/>
                <a:cs typeface="+mn-cs"/>
              </a:rPr>
              <a:t>Peregrine engineering solutions</a:t>
            </a:r>
            <a:r>
              <a:rPr kumimoji="0" lang="en-US" sz="1600" b="0" i="0" u="none" strike="noStrike" kern="1200" cap="none" spc="0" normalizeH="0" baseline="0" noProof="0" dirty="0">
                <a:ln>
                  <a:noFill/>
                </a:ln>
                <a:solidFill>
                  <a:prstClr val="black"/>
                </a:solidFill>
                <a:effectLst/>
                <a:uLnTx/>
                <a:uFillTx/>
                <a:latin typeface="Book Antiqua"/>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Book Antiqu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Book Antiqua"/>
                <a:ea typeface="+mn-ea"/>
                <a:cs typeface="+mn-cs"/>
              </a:rPr>
              <a:t>Aircraft OEMs: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Book Antiqua"/>
                <a:ea typeface="+mn-ea"/>
                <a:cs typeface="+mn-cs"/>
              </a:rPr>
              <a:t>Lorem</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Book Antiqua"/>
                <a:ea typeface="+mn-ea"/>
                <a:cs typeface="+mn-cs"/>
              </a:rPr>
              <a:t>Flight control improvements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Book Antiqua"/>
                <a:ea typeface="+mn-ea"/>
                <a:cs typeface="+mn-cs"/>
              </a:rPr>
              <a:t>Ipsum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Book Antiqua"/>
                <a:ea typeface="+mn-ea"/>
                <a:cs typeface="+mn-cs"/>
              </a:rPr>
              <a:t>Avionics OEMs: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Book Antiqua"/>
                <a:ea typeface="+mn-ea"/>
                <a:cs typeface="+mn-cs"/>
              </a:rPr>
              <a:t>ADS-B, Nav Comm STCs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Book Antiqua"/>
                <a:ea typeface="+mn-ea"/>
                <a:cs typeface="+mn-cs"/>
              </a:rPr>
              <a:t>Part 145 Repair Stations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Book Antiqua"/>
                <a:ea typeface="+mn-ea"/>
                <a:cs typeface="+mn-cs"/>
              </a:rPr>
              <a:t>ADS-B STCs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Book Antiqua"/>
                <a:ea typeface="+mn-ea"/>
                <a:cs typeface="+mn-cs"/>
              </a:rPr>
              <a:t>Nav/Comm STCs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Book Antiqua"/>
                <a:ea typeface="+mn-ea"/>
                <a:cs typeface="+mn-cs"/>
              </a:rPr>
              <a:t>Total Cockpit update STCs</a:t>
            </a:r>
          </a:p>
        </p:txBody>
      </p:sp>
      <p:sp>
        <p:nvSpPr>
          <p:cNvPr id="16" name="TextBox 15">
            <a:extLst>
              <a:ext uri="{FF2B5EF4-FFF2-40B4-BE49-F238E27FC236}">
                <a16:creationId xmlns:a16="http://schemas.microsoft.com/office/drawing/2014/main" id="{A6AB813F-11F5-4B0A-A3BB-5C631F02B03E}"/>
              </a:ext>
            </a:extLst>
          </p:cNvPr>
          <p:cNvSpPr txBox="1"/>
          <p:nvPr/>
        </p:nvSpPr>
        <p:spPr>
          <a:xfrm>
            <a:off x="425003" y="208681"/>
            <a:ext cx="1178528" cy="369332"/>
          </a:xfrm>
          <a:prstGeom prst="rect">
            <a:avLst/>
          </a:prstGeom>
          <a:noFill/>
          <a:ln>
            <a:solidFill>
              <a:srgbClr val="C00000"/>
            </a:solidFill>
          </a:ln>
        </p:spPr>
        <p:txBody>
          <a:bodyPr wrap="none" rtlCol="0">
            <a:spAutoFit/>
          </a:bodyPr>
          <a:lstStyle/>
          <a:p>
            <a:r>
              <a:rPr lang="en-US" b="1" dirty="0"/>
              <a:t>SLIDE 21</a:t>
            </a:r>
          </a:p>
        </p:txBody>
      </p:sp>
    </p:spTree>
    <p:extLst>
      <p:ext uri="{BB962C8B-B14F-4D97-AF65-F5344CB8AC3E}">
        <p14:creationId xmlns:p14="http://schemas.microsoft.com/office/powerpoint/2010/main" val="1638328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6">
            <a:extLst>
              <a:ext uri="{FF2B5EF4-FFF2-40B4-BE49-F238E27FC236}">
                <a16:creationId xmlns:a16="http://schemas.microsoft.com/office/drawing/2014/main" id="{A8FCB3ED-B598-4D15-9344-C00CB6174249}"/>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Peregrine Website 2.0 Deployment Strategy (AviaGlobal Group / Peregrine Proprietary)</a:t>
            </a:r>
            <a:endPar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8" name="Date Placeholder 7">
            <a:extLst>
              <a:ext uri="{FF2B5EF4-FFF2-40B4-BE49-F238E27FC236}">
                <a16:creationId xmlns:a16="http://schemas.microsoft.com/office/drawing/2014/main" id="{B10D0833-3DA9-49F8-917F-C4DA51DDE362}"/>
              </a:ext>
            </a:extLst>
          </p:cNvPr>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21 December 2020</a:t>
            </a:r>
          </a:p>
        </p:txBody>
      </p:sp>
      <p:sp>
        <p:nvSpPr>
          <p:cNvPr id="9" name="Slide Number Placeholder 8">
            <a:extLst>
              <a:ext uri="{FF2B5EF4-FFF2-40B4-BE49-F238E27FC236}">
                <a16:creationId xmlns:a16="http://schemas.microsoft.com/office/drawing/2014/main" id="{DE257B77-76DB-475B-A2E3-C12177E5B849}"/>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A7F8E3F6-DE14-48B2-B2BC-6FABA9630FB8}" type="slidenum">
              <a:rPr kumimoji="0" lang="en-US" sz="1100" b="0" i="0" u="none" strike="noStrike" kern="1200" cap="none" spc="0" normalizeH="0" baseline="0" noProof="0" smtClean="0">
                <a:ln>
                  <a:noFill/>
                </a:ln>
                <a:solidFill>
                  <a:prstClr val="black"/>
                </a:solidFill>
                <a:effectLst/>
                <a:uLnTx/>
                <a:uFillTx/>
                <a:latin typeface="Calibri" panose="020F0502020204030204" pitchFamily="34" charset="0"/>
                <a:ea typeface="+mn-ea"/>
                <a:cs typeface="Calibri" panose="020F050202020403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12</a:t>
            </a:fld>
            <a:endParaRPr kumimoji="0" lang="en-US" sz="11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1" name="Picture 10">
            <a:extLst>
              <a:ext uri="{FF2B5EF4-FFF2-40B4-BE49-F238E27FC236}">
                <a16:creationId xmlns:a16="http://schemas.microsoft.com/office/drawing/2014/main" id="{93025EE5-3B51-4641-A0C9-AD4ECEC952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6200" y="208681"/>
            <a:ext cx="4543425" cy="1000125"/>
          </a:xfrm>
          <a:prstGeom prst="rect">
            <a:avLst/>
          </a:prstGeom>
        </p:spPr>
      </p:pic>
      <p:pic>
        <p:nvPicPr>
          <p:cNvPr id="13" name="Picture 12">
            <a:extLst>
              <a:ext uri="{FF2B5EF4-FFF2-40B4-BE49-F238E27FC236}">
                <a16:creationId xmlns:a16="http://schemas.microsoft.com/office/drawing/2014/main" id="{440BFCC8-72F7-40DA-86A6-AA9A2E408E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17822" y="3429000"/>
            <a:ext cx="3525079" cy="2643809"/>
          </a:xfrm>
          <a:prstGeom prst="rect">
            <a:avLst/>
          </a:prstGeom>
        </p:spPr>
      </p:pic>
      <p:pic>
        <p:nvPicPr>
          <p:cNvPr id="15" name="Picture 14">
            <a:extLst>
              <a:ext uri="{FF2B5EF4-FFF2-40B4-BE49-F238E27FC236}">
                <a16:creationId xmlns:a16="http://schemas.microsoft.com/office/drawing/2014/main" id="{48B8DAAE-5B23-4C59-8FFA-DD0AADA8C7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4548" y="2377233"/>
            <a:ext cx="3772452" cy="2829339"/>
          </a:xfrm>
          <a:prstGeom prst="rect">
            <a:avLst/>
          </a:prstGeom>
        </p:spPr>
      </p:pic>
      <p:sp>
        <p:nvSpPr>
          <p:cNvPr id="17" name="TextBox 16">
            <a:extLst>
              <a:ext uri="{FF2B5EF4-FFF2-40B4-BE49-F238E27FC236}">
                <a16:creationId xmlns:a16="http://schemas.microsoft.com/office/drawing/2014/main" id="{E152B3D3-4DF2-49AD-B4EE-2F49FCD0392D}"/>
              </a:ext>
            </a:extLst>
          </p:cNvPr>
          <p:cNvSpPr txBox="1"/>
          <p:nvPr/>
        </p:nvSpPr>
        <p:spPr>
          <a:xfrm>
            <a:off x="5645426" y="208681"/>
            <a:ext cx="6096000"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Book Antiqua"/>
                <a:ea typeface="+mn-ea"/>
                <a:cs typeface="+mn-cs"/>
              </a:rPr>
              <a:t>Replacement of Honeywell (formerly Sperry) ED-800 cathode ray tube (CRT) display, part number 7003110-90 I or 7003110-902, with Esterline CMC Electronics CMA-6800 multi-purpose liquid crystal display (LCD),</a:t>
            </a:r>
          </a:p>
        </p:txBody>
      </p:sp>
      <p:pic>
        <p:nvPicPr>
          <p:cNvPr id="18" name="Picture 17">
            <a:extLst>
              <a:ext uri="{FF2B5EF4-FFF2-40B4-BE49-F238E27FC236}">
                <a16:creationId xmlns:a16="http://schemas.microsoft.com/office/drawing/2014/main" id="{4EEF6953-359C-4C83-ADD3-71C8AB191444}"/>
              </a:ext>
            </a:extLst>
          </p:cNvPr>
          <p:cNvPicPr>
            <a:picLocks noChangeAspect="1"/>
          </p:cNvPicPr>
          <p:nvPr/>
        </p:nvPicPr>
        <p:blipFill>
          <a:blip r:embed="rId5"/>
          <a:stretch>
            <a:fillRect/>
          </a:stretch>
        </p:blipFill>
        <p:spPr>
          <a:xfrm>
            <a:off x="9044058" y="1535120"/>
            <a:ext cx="2697368" cy="3523214"/>
          </a:xfrm>
          <a:prstGeom prst="rect">
            <a:avLst/>
          </a:prstGeom>
        </p:spPr>
      </p:pic>
      <p:sp>
        <p:nvSpPr>
          <p:cNvPr id="10" name="TextBox 9">
            <a:extLst>
              <a:ext uri="{FF2B5EF4-FFF2-40B4-BE49-F238E27FC236}">
                <a16:creationId xmlns:a16="http://schemas.microsoft.com/office/drawing/2014/main" id="{25286826-B3FB-4EC4-98B0-8610699FA152}"/>
              </a:ext>
            </a:extLst>
          </p:cNvPr>
          <p:cNvSpPr txBox="1"/>
          <p:nvPr/>
        </p:nvSpPr>
        <p:spPr>
          <a:xfrm>
            <a:off x="246200" y="1254146"/>
            <a:ext cx="4671622"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Book Antiqua"/>
                <a:ea typeface="+mn-ea"/>
                <a:cs typeface="+mn-cs"/>
              </a:rPr>
              <a:t>Replacement of obsolete CRT displays with multipurpose LCD devices</a:t>
            </a:r>
          </a:p>
        </p:txBody>
      </p:sp>
      <p:sp>
        <p:nvSpPr>
          <p:cNvPr id="12" name="TextBox 11">
            <a:extLst>
              <a:ext uri="{FF2B5EF4-FFF2-40B4-BE49-F238E27FC236}">
                <a16:creationId xmlns:a16="http://schemas.microsoft.com/office/drawing/2014/main" id="{D55F5DE4-63AC-414C-92CD-AFB8519785FF}"/>
              </a:ext>
            </a:extLst>
          </p:cNvPr>
          <p:cNvSpPr txBox="1"/>
          <p:nvPr/>
        </p:nvSpPr>
        <p:spPr>
          <a:xfrm>
            <a:off x="246200" y="118554"/>
            <a:ext cx="1178528" cy="369332"/>
          </a:xfrm>
          <a:prstGeom prst="rect">
            <a:avLst/>
          </a:prstGeom>
          <a:noFill/>
          <a:ln>
            <a:solidFill>
              <a:srgbClr val="C00000"/>
            </a:solidFill>
          </a:ln>
        </p:spPr>
        <p:txBody>
          <a:bodyPr wrap="none" rtlCol="0">
            <a:spAutoFit/>
          </a:bodyPr>
          <a:lstStyle/>
          <a:p>
            <a:r>
              <a:rPr lang="en-US" b="1" dirty="0"/>
              <a:t>SLIDE 23</a:t>
            </a:r>
          </a:p>
        </p:txBody>
      </p:sp>
    </p:spTree>
    <p:extLst>
      <p:ext uri="{BB962C8B-B14F-4D97-AF65-F5344CB8AC3E}">
        <p14:creationId xmlns:p14="http://schemas.microsoft.com/office/powerpoint/2010/main" val="4170551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1DE5BEC-D273-4028-8AE5-3334005FE2CE}"/>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Peregrine Website 2.0 Deployment Strategy (AviaGlobal Group / Peregrine Proprietary)</a:t>
            </a:r>
            <a:endPar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 name="Date Placeholder 2">
            <a:extLst>
              <a:ext uri="{FF2B5EF4-FFF2-40B4-BE49-F238E27FC236}">
                <a16:creationId xmlns:a16="http://schemas.microsoft.com/office/drawing/2014/main" id="{8BE51996-43FE-4D38-8BAB-A4142E60DD1E}"/>
              </a:ext>
            </a:extLst>
          </p:cNvPr>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21 December 2020</a:t>
            </a:r>
          </a:p>
        </p:txBody>
      </p:sp>
      <p:sp>
        <p:nvSpPr>
          <p:cNvPr id="4" name="Slide Number Placeholder 3">
            <a:extLst>
              <a:ext uri="{FF2B5EF4-FFF2-40B4-BE49-F238E27FC236}">
                <a16:creationId xmlns:a16="http://schemas.microsoft.com/office/drawing/2014/main" id="{440D8150-02CB-4C63-9FF8-DFDDB184FB10}"/>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A7F8E3F6-DE14-48B2-B2BC-6FABA9630FB8}" type="slidenum">
              <a:rPr kumimoji="0" lang="en-US" sz="1100" b="0" i="0" u="none" strike="noStrike" kern="1200" cap="none" spc="0" normalizeH="0" baseline="0" noProof="0" smtClean="0">
                <a:ln>
                  <a:noFill/>
                </a:ln>
                <a:solidFill>
                  <a:prstClr val="black"/>
                </a:solidFill>
                <a:effectLst/>
                <a:uLnTx/>
                <a:uFillTx/>
                <a:latin typeface="Calibri" panose="020F0502020204030204" pitchFamily="34" charset="0"/>
                <a:ea typeface="+mn-ea"/>
                <a:cs typeface="Calibri" panose="020F050202020403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13</a:t>
            </a:fld>
            <a:endParaRPr kumimoji="0" lang="en-US" sz="11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6" name="Picture 5">
            <a:extLst>
              <a:ext uri="{FF2B5EF4-FFF2-40B4-BE49-F238E27FC236}">
                <a16:creationId xmlns:a16="http://schemas.microsoft.com/office/drawing/2014/main" id="{DC17B1C3-9AEF-486A-87B3-9E7C1CDD88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6552" y="553450"/>
            <a:ext cx="3761590" cy="650238"/>
          </a:xfrm>
          <a:prstGeom prst="rect">
            <a:avLst/>
          </a:prstGeom>
        </p:spPr>
      </p:pic>
      <p:pic>
        <p:nvPicPr>
          <p:cNvPr id="1026" name="Picture 2">
            <a:extLst>
              <a:ext uri="{FF2B5EF4-FFF2-40B4-BE49-F238E27FC236}">
                <a16:creationId xmlns:a16="http://schemas.microsoft.com/office/drawing/2014/main" id="{D3CDF9D9-F49C-4986-98CD-C7AF979916E4}"/>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7568" b="76044" l="0" r="99250">
                        <a14:foregroundMark x1="15750" y1="45332" x2="15750" y2="45332"/>
                        <a14:foregroundMark x1="93167" y1="21253" x2="93167" y2="21253"/>
                        <a14:foregroundMark x1="96167" y1="21007" x2="96167" y2="21007"/>
                        <a14:foregroundMark x1="94083" y1="21253" x2="94083" y2="21253"/>
                        <a14:foregroundMark x1="95417" y1="21744" x2="95417" y2="21744"/>
                        <a14:backgroundMark x1="9917" y1="37224" x2="9917" y2="37224"/>
                        <a14:backgroundMark x1="90583" y1="43735" x2="90583" y2="43735"/>
                        <a14:backgroundMark x1="86917" y1="51843" x2="86917" y2="51843"/>
                        <a14:backgroundMark x1="66333" y1="55651" x2="66333" y2="55651"/>
                        <a14:backgroundMark x1="60083" y1="57002" x2="60083" y2="57002"/>
                        <a14:backgroundMark x1="55833" y1="57617" x2="55833" y2="57617"/>
                        <a14:backgroundMark x1="63250" y1="57248" x2="63250" y2="57248"/>
                        <a14:backgroundMark x1="31417" y1="34521" x2="31417" y2="34521"/>
                        <a14:backgroundMark x1="39833" y1="27150" x2="39833" y2="27150"/>
                        <a14:backgroundMark x1="21333" y1="58600" x2="21333" y2="58600"/>
                        <a14:backgroundMark x1="25167" y1="58108" x2="25167" y2="58108"/>
                        <a14:backgroundMark x1="17833" y1="58108" x2="17833" y2="58108"/>
                        <a14:backgroundMark x1="29750" y1="58108" x2="29750" y2="58108"/>
                        <a14:backgroundMark x1="32917" y1="58354" x2="32917" y2="58354"/>
                        <a14:backgroundMark x1="37083" y1="58600" x2="37083" y2="58600"/>
                        <a14:backgroundMark x1="41167" y1="58968" x2="41167" y2="58968"/>
                        <a14:backgroundMark x1="53083" y1="58108" x2="53083" y2="58108"/>
                        <a14:backgroundMark x1="93583" y1="27518" x2="93583" y2="27518"/>
                        <a14:backgroundMark x1="94333" y1="38084" x2="94333" y2="38084"/>
                        <a14:backgroundMark x1="96333" y1="27764" x2="96333" y2="27764"/>
                        <a14:backgroundMark x1="4583" y1="57617" x2="4583" y2="57617"/>
                      </a14:backgroundRemoval>
                    </a14:imgEffect>
                  </a14:imgLayer>
                </a14:imgProps>
              </a:ext>
              <a:ext uri="{28A0092B-C50C-407E-A947-70E740481C1C}">
                <a14:useLocalDpi xmlns:a14="http://schemas.microsoft.com/office/drawing/2010/main" val="0"/>
              </a:ext>
            </a:extLst>
          </a:blip>
          <a:srcRect t="14466" b="30771"/>
          <a:stretch/>
        </p:blipFill>
        <p:spPr bwMode="auto">
          <a:xfrm>
            <a:off x="6096000" y="2144837"/>
            <a:ext cx="5688533" cy="2113022"/>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B6D931EF-334B-4DB5-BC8B-F62F37E27BC7}"/>
              </a:ext>
            </a:extLst>
          </p:cNvPr>
          <p:cNvSpPr txBox="1"/>
          <p:nvPr/>
        </p:nvSpPr>
        <p:spPr>
          <a:xfrm>
            <a:off x="5568287" y="219481"/>
            <a:ext cx="6055199" cy="206210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Book Antiqua"/>
                <a:ea typeface="+mn-ea"/>
                <a:cs typeface="+mn-cs"/>
              </a:rPr>
              <a:t>On behalf of Worldwide Aircraft Services, Peregrine completed a supplemental type certificate (STC), ST00895DE, installing the Garmin G700 TXi Avionics Suite in the Embraer EMB-120 ‘Brasilia’ series aircraft. This state‑of‑the‑art, fully integrated flight deck increases situational awareness and efficiency, resolving obsolescence and dispatch reliability concerns for operators of this popular turboprop aircraft, while reducing total operating costs.</a:t>
            </a:r>
          </a:p>
        </p:txBody>
      </p:sp>
      <p:sp>
        <p:nvSpPr>
          <p:cNvPr id="11" name="TextBox 10">
            <a:extLst>
              <a:ext uri="{FF2B5EF4-FFF2-40B4-BE49-F238E27FC236}">
                <a16:creationId xmlns:a16="http://schemas.microsoft.com/office/drawing/2014/main" id="{AFFCCF20-29D7-456C-B303-7CBD050938E6}"/>
              </a:ext>
            </a:extLst>
          </p:cNvPr>
          <p:cNvSpPr txBox="1"/>
          <p:nvPr/>
        </p:nvSpPr>
        <p:spPr>
          <a:xfrm>
            <a:off x="164480" y="4093387"/>
            <a:ext cx="4985520" cy="230832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Book Antiqua"/>
                <a:ea typeface="+mn-ea"/>
                <a:cs typeface="+mn-cs"/>
              </a:rPr>
              <a:t>The overall system features a Four Screen PFD/MFD Garmin G700 TXi System with dual, 10.6” primary flight displays with moving map and dual 7” Multi-Function Displays with </a:t>
            </a:r>
            <a:r>
              <a:rPr kumimoji="0" lang="en-US" sz="1600" b="0" i="0" u="none" strike="noStrike" kern="1200" cap="none" spc="0" normalizeH="0" baseline="0" noProof="0" dirty="0" err="1">
                <a:ln>
                  <a:noFill/>
                </a:ln>
                <a:solidFill>
                  <a:prstClr val="black"/>
                </a:solidFill>
                <a:effectLst/>
                <a:uLnTx/>
                <a:uFillTx/>
                <a:latin typeface="Book Antiqua"/>
                <a:ea typeface="+mn-ea"/>
                <a:cs typeface="+mn-cs"/>
              </a:rPr>
              <a:t>Chartview</a:t>
            </a:r>
            <a:r>
              <a:rPr kumimoji="0" lang="en-US" sz="1600" b="0" i="0" u="none" strike="noStrike" kern="1200" cap="none" spc="0" normalizeH="0" baseline="0" noProof="0" dirty="0">
                <a:ln>
                  <a:noFill/>
                </a:ln>
                <a:solidFill>
                  <a:prstClr val="black"/>
                </a:solidFill>
                <a:effectLst/>
                <a:uLnTx/>
                <a:uFillTx/>
                <a:latin typeface="Book Antiqua"/>
                <a:ea typeface="+mn-ea"/>
                <a:cs typeface="+mn-cs"/>
              </a:rPr>
              <a:t>.   This installation also installs dual GTN 650s, GRS 79 AHRS, GDC 72 ADCs, GWX 75 Weather Radar, GTS 855 TCAS I and GTX 345R Mode S ES/ADS‑B transponders. The STC also incorporates a Mid-Continent MD302 Standby Attitude Module </a:t>
            </a:r>
          </a:p>
        </p:txBody>
      </p:sp>
      <p:pic>
        <p:nvPicPr>
          <p:cNvPr id="12" name="Picture 11">
            <a:extLst>
              <a:ext uri="{FF2B5EF4-FFF2-40B4-BE49-F238E27FC236}">
                <a16:creationId xmlns:a16="http://schemas.microsoft.com/office/drawing/2014/main" id="{45FAC51D-7FDA-4B83-919A-D08ADA6C662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8991" y="2294603"/>
            <a:ext cx="4539224" cy="1813491"/>
          </a:xfrm>
          <a:prstGeom prst="rect">
            <a:avLst/>
          </a:prstGeom>
        </p:spPr>
      </p:pic>
      <p:sp>
        <p:nvSpPr>
          <p:cNvPr id="14" name="TextBox 13">
            <a:extLst>
              <a:ext uri="{FF2B5EF4-FFF2-40B4-BE49-F238E27FC236}">
                <a16:creationId xmlns:a16="http://schemas.microsoft.com/office/drawing/2014/main" id="{7029769F-77FB-4205-808B-D910C9CEE034}"/>
              </a:ext>
            </a:extLst>
          </p:cNvPr>
          <p:cNvSpPr txBox="1"/>
          <p:nvPr/>
        </p:nvSpPr>
        <p:spPr>
          <a:xfrm>
            <a:off x="478378" y="1487668"/>
            <a:ext cx="4671622"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Book Antiqua"/>
                <a:ea typeface="+mn-ea"/>
                <a:cs typeface="+mn-cs"/>
              </a:rPr>
              <a:t>First glass cockpit retrofit for EMB-120</a:t>
            </a:r>
          </a:p>
        </p:txBody>
      </p:sp>
      <p:sp>
        <p:nvSpPr>
          <p:cNvPr id="13" name="TextBox 12">
            <a:extLst>
              <a:ext uri="{FF2B5EF4-FFF2-40B4-BE49-F238E27FC236}">
                <a16:creationId xmlns:a16="http://schemas.microsoft.com/office/drawing/2014/main" id="{FF6E931B-1BB1-4247-B8E9-0D2CA5108195}"/>
              </a:ext>
            </a:extLst>
          </p:cNvPr>
          <p:cNvSpPr txBox="1"/>
          <p:nvPr/>
        </p:nvSpPr>
        <p:spPr>
          <a:xfrm>
            <a:off x="246200" y="118554"/>
            <a:ext cx="1178528" cy="369332"/>
          </a:xfrm>
          <a:prstGeom prst="rect">
            <a:avLst/>
          </a:prstGeom>
          <a:noFill/>
          <a:ln>
            <a:solidFill>
              <a:srgbClr val="C00000"/>
            </a:solidFill>
          </a:ln>
        </p:spPr>
        <p:txBody>
          <a:bodyPr wrap="none" rtlCol="0">
            <a:spAutoFit/>
          </a:bodyPr>
          <a:lstStyle/>
          <a:p>
            <a:r>
              <a:rPr lang="en-US" b="1" dirty="0"/>
              <a:t>SLIDE 24</a:t>
            </a:r>
          </a:p>
        </p:txBody>
      </p:sp>
    </p:spTree>
    <p:extLst>
      <p:ext uri="{BB962C8B-B14F-4D97-AF65-F5344CB8AC3E}">
        <p14:creationId xmlns:p14="http://schemas.microsoft.com/office/powerpoint/2010/main" val="3619340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83951EB-D39E-4878-8E6D-C4CE5019E382}"/>
              </a:ext>
            </a:extLst>
          </p:cNvPr>
          <p:cNvPicPr>
            <a:picLocks noChangeAspect="1"/>
          </p:cNvPicPr>
          <p:nvPr/>
        </p:nvPicPr>
        <p:blipFill>
          <a:blip r:embed="rId2"/>
          <a:stretch>
            <a:fillRect/>
          </a:stretch>
        </p:blipFill>
        <p:spPr>
          <a:xfrm>
            <a:off x="227840" y="3467707"/>
            <a:ext cx="3457093" cy="2447644"/>
          </a:xfrm>
          <a:prstGeom prst="rect">
            <a:avLst/>
          </a:prstGeom>
        </p:spPr>
      </p:pic>
      <p:pic>
        <p:nvPicPr>
          <p:cNvPr id="3" name="Picture 2">
            <a:extLst>
              <a:ext uri="{FF2B5EF4-FFF2-40B4-BE49-F238E27FC236}">
                <a16:creationId xmlns:a16="http://schemas.microsoft.com/office/drawing/2014/main" id="{FFE6D0B7-9097-4750-8C0E-942933D2FD69}"/>
              </a:ext>
            </a:extLst>
          </p:cNvPr>
          <p:cNvPicPr>
            <a:picLocks noChangeAspect="1"/>
          </p:cNvPicPr>
          <p:nvPr/>
        </p:nvPicPr>
        <p:blipFill>
          <a:blip r:embed="rId3"/>
          <a:stretch>
            <a:fillRect/>
          </a:stretch>
        </p:blipFill>
        <p:spPr>
          <a:xfrm>
            <a:off x="5963253" y="185295"/>
            <a:ext cx="5563339" cy="1951592"/>
          </a:xfrm>
          <a:prstGeom prst="rect">
            <a:avLst/>
          </a:prstGeom>
        </p:spPr>
      </p:pic>
      <p:pic>
        <p:nvPicPr>
          <p:cNvPr id="5" name="Picture 4">
            <a:extLst>
              <a:ext uri="{FF2B5EF4-FFF2-40B4-BE49-F238E27FC236}">
                <a16:creationId xmlns:a16="http://schemas.microsoft.com/office/drawing/2014/main" id="{5420CE34-1750-4259-BF9D-C429EBC43D28}"/>
              </a:ext>
            </a:extLst>
          </p:cNvPr>
          <p:cNvPicPr>
            <a:picLocks noChangeAspect="1"/>
          </p:cNvPicPr>
          <p:nvPr/>
        </p:nvPicPr>
        <p:blipFill>
          <a:blip r:embed="rId4"/>
          <a:stretch>
            <a:fillRect/>
          </a:stretch>
        </p:blipFill>
        <p:spPr>
          <a:xfrm>
            <a:off x="4615596" y="2277254"/>
            <a:ext cx="3048264" cy="2286198"/>
          </a:xfrm>
          <a:prstGeom prst="rect">
            <a:avLst/>
          </a:prstGeom>
        </p:spPr>
      </p:pic>
      <p:cxnSp>
        <p:nvCxnSpPr>
          <p:cNvPr id="7" name="Straight Arrow Connector 6">
            <a:extLst>
              <a:ext uri="{FF2B5EF4-FFF2-40B4-BE49-F238E27FC236}">
                <a16:creationId xmlns:a16="http://schemas.microsoft.com/office/drawing/2014/main" id="{9865F638-160F-42DA-AFD6-1B0FCFBA7480}"/>
              </a:ext>
            </a:extLst>
          </p:cNvPr>
          <p:cNvCxnSpPr>
            <a:cxnSpLocks/>
            <a:stCxn id="5" idx="1"/>
          </p:cNvCxnSpPr>
          <p:nvPr/>
        </p:nvCxnSpPr>
        <p:spPr>
          <a:xfrm flipH="1">
            <a:off x="2754270" y="3420353"/>
            <a:ext cx="1861326" cy="1036486"/>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B353E081-766F-499F-8E14-88133BE0FB9F}"/>
              </a:ext>
            </a:extLst>
          </p:cNvPr>
          <p:cNvSpPr txBox="1"/>
          <p:nvPr/>
        </p:nvSpPr>
        <p:spPr>
          <a:xfrm>
            <a:off x="4342328" y="1584596"/>
            <a:ext cx="129189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Book Antiqua"/>
                <a:ea typeface="+mn-ea"/>
                <a:cs typeface="+mn-cs"/>
              </a:rPr>
              <a:t>ACA System</a:t>
            </a:r>
          </a:p>
        </p:txBody>
      </p:sp>
      <p:sp>
        <p:nvSpPr>
          <p:cNvPr id="10" name="Oval 9">
            <a:extLst>
              <a:ext uri="{FF2B5EF4-FFF2-40B4-BE49-F238E27FC236}">
                <a16:creationId xmlns:a16="http://schemas.microsoft.com/office/drawing/2014/main" id="{FD5E111D-8E9D-437D-9D6C-EA1D4C963AA2}"/>
              </a:ext>
            </a:extLst>
          </p:cNvPr>
          <p:cNvSpPr/>
          <p:nvPr/>
        </p:nvSpPr>
        <p:spPr>
          <a:xfrm>
            <a:off x="5152779" y="2768958"/>
            <a:ext cx="1304771" cy="1313645"/>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noFill/>
              <a:effectLst/>
              <a:uLnTx/>
              <a:uFillTx/>
              <a:latin typeface="Book Antiqua"/>
              <a:ea typeface="+mn-ea"/>
              <a:cs typeface="+mn-cs"/>
            </a:endParaRPr>
          </a:p>
        </p:txBody>
      </p:sp>
      <p:cxnSp>
        <p:nvCxnSpPr>
          <p:cNvPr id="12" name="Straight Arrow Connector 11">
            <a:extLst>
              <a:ext uri="{FF2B5EF4-FFF2-40B4-BE49-F238E27FC236}">
                <a16:creationId xmlns:a16="http://schemas.microsoft.com/office/drawing/2014/main" id="{428BD9C3-BC91-4C55-9A4D-B85ACA2F251D}"/>
              </a:ext>
            </a:extLst>
          </p:cNvPr>
          <p:cNvCxnSpPr>
            <a:stCxn id="9" idx="2"/>
            <a:endCxn id="10" idx="0"/>
          </p:cNvCxnSpPr>
          <p:nvPr/>
        </p:nvCxnSpPr>
        <p:spPr>
          <a:xfrm>
            <a:off x="4988274" y="1953928"/>
            <a:ext cx="816891" cy="815030"/>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6CCD28E9-58E8-4826-A593-D769020DB05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6865" y="33910"/>
            <a:ext cx="2857500" cy="876300"/>
          </a:xfrm>
          <a:prstGeom prst="rect">
            <a:avLst/>
          </a:prstGeom>
        </p:spPr>
      </p:pic>
      <p:pic>
        <p:nvPicPr>
          <p:cNvPr id="13" name="Picture 12">
            <a:extLst>
              <a:ext uri="{FF2B5EF4-FFF2-40B4-BE49-F238E27FC236}">
                <a16:creationId xmlns:a16="http://schemas.microsoft.com/office/drawing/2014/main" id="{BF59676A-B51B-4544-9E13-8178B130D3C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4287" y="1130053"/>
            <a:ext cx="3726430" cy="909085"/>
          </a:xfrm>
          <a:prstGeom prst="rect">
            <a:avLst/>
          </a:prstGeom>
        </p:spPr>
      </p:pic>
      <p:sp>
        <p:nvSpPr>
          <p:cNvPr id="16" name="TextBox 15">
            <a:extLst>
              <a:ext uri="{FF2B5EF4-FFF2-40B4-BE49-F238E27FC236}">
                <a16:creationId xmlns:a16="http://schemas.microsoft.com/office/drawing/2014/main" id="{A8095863-CACD-4B29-9855-3EF67CAFC606}"/>
              </a:ext>
            </a:extLst>
          </p:cNvPr>
          <p:cNvSpPr txBox="1"/>
          <p:nvPr/>
        </p:nvSpPr>
        <p:spPr>
          <a:xfrm>
            <a:off x="7807137" y="3145812"/>
            <a:ext cx="3659210" cy="127727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Book Antiqua"/>
                <a:ea typeface="+mn-ea"/>
                <a:cs typeface="+mn-cs"/>
              </a:rPr>
              <a:t>ACA needle point bipolar ionization system (NPBI™ ) system installed in fresh air duct feeding the cockpit and cabin of the aircraft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Book Antiqu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Book Antiqua"/>
                <a:ea typeface="+mn-ea"/>
                <a:cs typeface="+mn-cs"/>
              </a:rPr>
              <a:t>In other aircraft, one unit would be installed per ECS pack or source of fresh air feeding the cabin and cockpit.</a:t>
            </a:r>
          </a:p>
        </p:txBody>
      </p:sp>
      <p:sp>
        <p:nvSpPr>
          <p:cNvPr id="17" name="TextBox 16">
            <a:extLst>
              <a:ext uri="{FF2B5EF4-FFF2-40B4-BE49-F238E27FC236}">
                <a16:creationId xmlns:a16="http://schemas.microsoft.com/office/drawing/2014/main" id="{CB135275-033C-4502-8084-ECBFE3504705}"/>
              </a:ext>
            </a:extLst>
          </p:cNvPr>
          <p:cNvSpPr txBox="1"/>
          <p:nvPr/>
        </p:nvSpPr>
        <p:spPr>
          <a:xfrm>
            <a:off x="7807137" y="4423085"/>
            <a:ext cx="3862732" cy="212365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Book Antiqua"/>
                <a:ea typeface="+mn-ea"/>
                <a:cs typeface="+mn-cs"/>
              </a:rPr>
              <a:t>The ACA units are a proactive air and surface purification technology installed in the aircraft environmental control system ductwork giving crew and passengers immediate clean, safe and healthy interior air. In addition to removing odors and allergens, its patented ionization technology kills pathogens throughout the cockpit and cabin including, but not limited to COVID 19, Bird Flu Virus (H5N1), Swine Flu Virus (H1N1), SARS Bacteria, Staph Bacteria, Mold Spores, MRSA, E.coli, T.B., </a:t>
            </a:r>
            <a:r>
              <a:rPr kumimoji="0" lang="en-US" sz="1100" b="0" i="0" u="none" strike="noStrike" kern="1200" cap="none" spc="0" normalizeH="0" baseline="0" noProof="0" dirty="0" err="1">
                <a:ln>
                  <a:noFill/>
                </a:ln>
                <a:solidFill>
                  <a:prstClr val="black"/>
                </a:solidFill>
                <a:effectLst/>
                <a:uLnTx/>
                <a:uFillTx/>
                <a:latin typeface="Book Antiqua"/>
                <a:ea typeface="+mn-ea"/>
                <a:cs typeface="+mn-cs"/>
              </a:rPr>
              <a:t>C.diff</a:t>
            </a:r>
            <a:r>
              <a:rPr kumimoji="0" lang="en-US" sz="1100" b="0" i="0" u="none" strike="noStrike" kern="1200" cap="none" spc="0" normalizeH="0" baseline="0" noProof="0" dirty="0">
                <a:ln>
                  <a:noFill/>
                </a:ln>
                <a:solidFill>
                  <a:prstClr val="black"/>
                </a:solidFill>
                <a:effectLst/>
                <a:uLnTx/>
                <a:uFillTx/>
                <a:latin typeface="Book Antiqua"/>
                <a:ea typeface="+mn-ea"/>
                <a:cs typeface="+mn-cs"/>
              </a:rPr>
              <a:t>, Pneumonia and more. Testing for SARS-CoV-2 (COVID-19) effectiveness validation performed by an independent laboratory demonstrates over 99% effectivity.</a:t>
            </a:r>
          </a:p>
        </p:txBody>
      </p:sp>
      <p:pic>
        <p:nvPicPr>
          <p:cNvPr id="18" name="Picture 7">
            <a:extLst>
              <a:ext uri="{FF2B5EF4-FFF2-40B4-BE49-F238E27FC236}">
                <a16:creationId xmlns:a16="http://schemas.microsoft.com/office/drawing/2014/main" id="{F1F5FFE5-BA42-4FAC-816A-F1329B1C951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15596" y="4767882"/>
            <a:ext cx="2423808" cy="1817857"/>
          </a:xfrm>
          <a:prstGeom prst="rect">
            <a:avLst/>
          </a:prstGeom>
          <a:noFill/>
          <a:extLst>
            <a:ext uri="{909E8E84-426E-40DD-AFC4-6F175D3DCCD1}">
              <a14:hiddenFill xmlns:a14="http://schemas.microsoft.com/office/drawing/2010/main">
                <a:solidFill>
                  <a:srgbClr val="FFFFFF"/>
                </a:solidFill>
              </a14:hiddenFill>
            </a:ext>
          </a:extLst>
        </p:spPr>
      </p:pic>
      <p:sp>
        <p:nvSpPr>
          <p:cNvPr id="4" name="Date Placeholder 3">
            <a:extLst>
              <a:ext uri="{FF2B5EF4-FFF2-40B4-BE49-F238E27FC236}">
                <a16:creationId xmlns:a16="http://schemas.microsoft.com/office/drawing/2014/main" id="{0A17DDB5-4B6D-4817-BB9E-04E47945ADD8}"/>
              </a:ext>
            </a:extLst>
          </p:cNvPr>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21 December 2020</a:t>
            </a:r>
          </a:p>
        </p:txBody>
      </p:sp>
      <p:sp>
        <p:nvSpPr>
          <p:cNvPr id="6" name="Footer Placeholder 5">
            <a:extLst>
              <a:ext uri="{FF2B5EF4-FFF2-40B4-BE49-F238E27FC236}">
                <a16:creationId xmlns:a16="http://schemas.microsoft.com/office/drawing/2014/main" id="{0CF582A8-34AB-4422-8ACE-AC75CC7C9274}"/>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Peregrine Website 2.0 Deployment Strategy (AviaGlobal Group / Peregrine Proprietary)</a:t>
            </a:r>
            <a:endPar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8" name="Slide Number Placeholder 7">
            <a:extLst>
              <a:ext uri="{FF2B5EF4-FFF2-40B4-BE49-F238E27FC236}">
                <a16:creationId xmlns:a16="http://schemas.microsoft.com/office/drawing/2014/main" id="{5DDC37DA-E6C3-4CEA-9C31-B5145181B3B1}"/>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A7F8E3F6-DE14-48B2-B2BC-6FABA9630FB8}" type="slidenum">
              <a:rPr kumimoji="0" lang="en-US" sz="1100" b="0" i="0" u="none" strike="noStrike" kern="1200" cap="none" spc="0" normalizeH="0" baseline="0" noProof="0" smtClean="0">
                <a:ln>
                  <a:noFill/>
                </a:ln>
                <a:solidFill>
                  <a:prstClr val="black"/>
                </a:solidFill>
                <a:effectLst/>
                <a:uLnTx/>
                <a:uFillTx/>
                <a:latin typeface="Calibri" panose="020F0502020204030204" pitchFamily="34" charset="0"/>
                <a:ea typeface="+mn-ea"/>
                <a:cs typeface="Calibri" panose="020F050202020403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14</a:t>
            </a:fld>
            <a:endParaRPr kumimoji="0" lang="en-US" sz="11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5" name="TextBox 14">
            <a:extLst>
              <a:ext uri="{FF2B5EF4-FFF2-40B4-BE49-F238E27FC236}">
                <a16:creationId xmlns:a16="http://schemas.microsoft.com/office/drawing/2014/main" id="{EA02DE85-C7F0-4754-B9BC-03058ACFE880}"/>
              </a:ext>
            </a:extLst>
          </p:cNvPr>
          <p:cNvSpPr txBox="1"/>
          <p:nvPr/>
        </p:nvSpPr>
        <p:spPr>
          <a:xfrm>
            <a:off x="220039" y="2169755"/>
            <a:ext cx="372643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Book Antiqua"/>
                <a:ea typeface="+mn-ea"/>
                <a:cs typeface="+mn-cs"/>
              </a:rPr>
              <a:t>COVID-19 elimination system for business aircraft using ACA ionizing technology</a:t>
            </a:r>
          </a:p>
        </p:txBody>
      </p:sp>
      <p:sp>
        <p:nvSpPr>
          <p:cNvPr id="19" name="TextBox 18">
            <a:extLst>
              <a:ext uri="{FF2B5EF4-FFF2-40B4-BE49-F238E27FC236}">
                <a16:creationId xmlns:a16="http://schemas.microsoft.com/office/drawing/2014/main" id="{BB2958AA-FACD-44BE-86DF-3EC67CA7251B}"/>
              </a:ext>
            </a:extLst>
          </p:cNvPr>
          <p:cNvSpPr txBox="1"/>
          <p:nvPr/>
        </p:nvSpPr>
        <p:spPr>
          <a:xfrm>
            <a:off x="3473398" y="24015"/>
            <a:ext cx="1178528" cy="369332"/>
          </a:xfrm>
          <a:prstGeom prst="rect">
            <a:avLst/>
          </a:prstGeom>
          <a:noFill/>
          <a:ln>
            <a:solidFill>
              <a:srgbClr val="C00000"/>
            </a:solidFill>
          </a:ln>
        </p:spPr>
        <p:txBody>
          <a:bodyPr wrap="none" rtlCol="0">
            <a:spAutoFit/>
          </a:bodyPr>
          <a:lstStyle/>
          <a:p>
            <a:r>
              <a:rPr lang="en-US" b="1" dirty="0"/>
              <a:t>SLIDE 25</a:t>
            </a:r>
          </a:p>
        </p:txBody>
      </p:sp>
    </p:spTree>
    <p:extLst>
      <p:ext uri="{BB962C8B-B14F-4D97-AF65-F5344CB8AC3E}">
        <p14:creationId xmlns:p14="http://schemas.microsoft.com/office/powerpoint/2010/main" val="758007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CA218432-20C7-4FCD-BF6E-B4C85377D3DC}"/>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Peregrine Website 2.0 Deployment Strategy (AviaGlobal Group / Peregrine Proprietary)</a:t>
            </a:r>
            <a:endPar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5" name="Date Placeholder 4">
            <a:extLst>
              <a:ext uri="{FF2B5EF4-FFF2-40B4-BE49-F238E27FC236}">
                <a16:creationId xmlns:a16="http://schemas.microsoft.com/office/drawing/2014/main" id="{10F8EBF4-251E-4CD4-B25B-7A4040C8EF79}"/>
              </a:ext>
            </a:extLst>
          </p:cNvPr>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21 December 2020</a:t>
            </a:r>
            <a:endPar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6" name="Slide Number Placeholder 5">
            <a:extLst>
              <a:ext uri="{FF2B5EF4-FFF2-40B4-BE49-F238E27FC236}">
                <a16:creationId xmlns:a16="http://schemas.microsoft.com/office/drawing/2014/main" id="{D80A7222-5EA7-453D-93E0-2F9EDA057A24}"/>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A7F8E3F6-DE14-48B2-B2BC-6FABA9630FB8}" type="slidenum">
              <a:rPr kumimoji="0" lang="en-US" sz="1100" b="0" i="0" u="none" strike="noStrike" kern="1200" cap="none" spc="0" normalizeH="0" baseline="0" noProof="0" smtClean="0">
                <a:ln>
                  <a:noFill/>
                </a:ln>
                <a:solidFill>
                  <a:prstClr val="black"/>
                </a:solidFill>
                <a:effectLst/>
                <a:uLnTx/>
                <a:uFillTx/>
                <a:latin typeface="Calibri" panose="020F0502020204030204" pitchFamily="34" charset="0"/>
                <a:ea typeface="+mn-ea"/>
                <a:cs typeface="Calibri" panose="020F050202020403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15</a:t>
            </a:fld>
            <a:endPar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7" name="TextBox 6">
            <a:extLst>
              <a:ext uri="{FF2B5EF4-FFF2-40B4-BE49-F238E27FC236}">
                <a16:creationId xmlns:a16="http://schemas.microsoft.com/office/drawing/2014/main" id="{5D3E9E24-C727-4038-B14C-3062F097A970}"/>
              </a:ext>
            </a:extLst>
          </p:cNvPr>
          <p:cNvSpPr txBox="1"/>
          <p:nvPr/>
        </p:nvSpPr>
        <p:spPr>
          <a:xfrm>
            <a:off x="3026890" y="318052"/>
            <a:ext cx="637546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Book Antiqua"/>
                <a:ea typeface="+mn-ea"/>
                <a:cs typeface="+mn-cs"/>
              </a:rPr>
              <a:t>On-Time, On-Budget: The Peregrine Customer Commitment</a:t>
            </a:r>
          </a:p>
        </p:txBody>
      </p:sp>
      <p:pic>
        <p:nvPicPr>
          <p:cNvPr id="9" name="Picture 8">
            <a:extLst>
              <a:ext uri="{FF2B5EF4-FFF2-40B4-BE49-F238E27FC236}">
                <a16:creationId xmlns:a16="http://schemas.microsoft.com/office/drawing/2014/main" id="{64C2147C-9C3C-4FAF-A67E-E2B75E1A1832}"/>
              </a:ext>
            </a:extLst>
          </p:cNvPr>
          <p:cNvPicPr>
            <a:picLocks noChangeAspect="1"/>
          </p:cNvPicPr>
          <p:nvPr/>
        </p:nvPicPr>
        <p:blipFill>
          <a:blip r:embed="rId2"/>
          <a:stretch>
            <a:fillRect/>
          </a:stretch>
        </p:blipFill>
        <p:spPr>
          <a:xfrm>
            <a:off x="8508658" y="1126433"/>
            <a:ext cx="2733851" cy="1913696"/>
          </a:xfrm>
          <a:prstGeom prst="rect">
            <a:avLst/>
          </a:prstGeom>
        </p:spPr>
      </p:pic>
      <p:pic>
        <p:nvPicPr>
          <p:cNvPr id="10" name="Picture 9">
            <a:extLst>
              <a:ext uri="{FF2B5EF4-FFF2-40B4-BE49-F238E27FC236}">
                <a16:creationId xmlns:a16="http://schemas.microsoft.com/office/drawing/2014/main" id="{3D23AE13-2C3B-4BEB-9E97-78347B74891A}"/>
              </a:ext>
            </a:extLst>
          </p:cNvPr>
          <p:cNvPicPr>
            <a:picLocks noChangeAspect="1"/>
          </p:cNvPicPr>
          <p:nvPr/>
        </p:nvPicPr>
        <p:blipFill>
          <a:blip r:embed="rId3"/>
          <a:stretch>
            <a:fillRect/>
          </a:stretch>
        </p:blipFill>
        <p:spPr>
          <a:xfrm>
            <a:off x="4699141" y="1126433"/>
            <a:ext cx="2793717" cy="1913696"/>
          </a:xfrm>
          <a:prstGeom prst="rect">
            <a:avLst/>
          </a:prstGeom>
        </p:spPr>
      </p:pic>
      <p:pic>
        <p:nvPicPr>
          <p:cNvPr id="11" name="Picture 10">
            <a:extLst>
              <a:ext uri="{FF2B5EF4-FFF2-40B4-BE49-F238E27FC236}">
                <a16:creationId xmlns:a16="http://schemas.microsoft.com/office/drawing/2014/main" id="{BA3CA94B-6B9F-491E-9EC9-B23CFC9D806A}"/>
              </a:ext>
            </a:extLst>
          </p:cNvPr>
          <p:cNvPicPr>
            <a:picLocks noChangeAspect="1"/>
          </p:cNvPicPr>
          <p:nvPr/>
        </p:nvPicPr>
        <p:blipFill>
          <a:blip r:embed="rId4"/>
          <a:stretch>
            <a:fillRect/>
          </a:stretch>
        </p:blipFill>
        <p:spPr>
          <a:xfrm>
            <a:off x="476028" y="1126433"/>
            <a:ext cx="3207313" cy="1913697"/>
          </a:xfrm>
          <a:prstGeom prst="rect">
            <a:avLst/>
          </a:prstGeom>
        </p:spPr>
      </p:pic>
      <p:sp>
        <p:nvSpPr>
          <p:cNvPr id="12" name="TextBox 11">
            <a:extLst>
              <a:ext uri="{FF2B5EF4-FFF2-40B4-BE49-F238E27FC236}">
                <a16:creationId xmlns:a16="http://schemas.microsoft.com/office/drawing/2014/main" id="{4185409B-B4A0-49E1-A8CC-92FD428A0D27}"/>
              </a:ext>
            </a:extLst>
          </p:cNvPr>
          <p:cNvSpPr txBox="1"/>
          <p:nvPr/>
        </p:nvSpPr>
        <p:spPr>
          <a:xfrm>
            <a:off x="317002" y="3004152"/>
            <a:ext cx="3711659" cy="160043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Book Antiqua"/>
                <a:ea typeface="+mn-ea"/>
                <a:cs typeface="+mn-cs"/>
              </a:rPr>
              <a:t>Accurate requirements capture &amp; engineering design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Book Antiqu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Book Antiqua"/>
                <a:ea typeface="+mn-ea"/>
                <a:cs typeface="+mn-cs"/>
              </a:rPr>
              <a:t>The Peregrine team uses its experience to transform your program and performance requirements into an concise engineering and certification plan</a:t>
            </a:r>
          </a:p>
        </p:txBody>
      </p:sp>
      <p:sp>
        <p:nvSpPr>
          <p:cNvPr id="13" name="TextBox 12">
            <a:extLst>
              <a:ext uri="{FF2B5EF4-FFF2-40B4-BE49-F238E27FC236}">
                <a16:creationId xmlns:a16="http://schemas.microsoft.com/office/drawing/2014/main" id="{9419DEC9-E14D-41B1-864B-161DB8DC464F}"/>
              </a:ext>
            </a:extLst>
          </p:cNvPr>
          <p:cNvSpPr txBox="1"/>
          <p:nvPr/>
        </p:nvSpPr>
        <p:spPr>
          <a:xfrm>
            <a:off x="4306430" y="3004152"/>
            <a:ext cx="3711659" cy="160043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Book Antiqua"/>
                <a:ea typeface="+mn-ea"/>
                <a:cs typeface="+mn-cs"/>
              </a:rPr>
              <a:t>Reliable program scoping &amp; management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Book Antiqu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Book Antiqua"/>
                <a:ea typeface="+mn-ea"/>
                <a:cs typeface="+mn-cs"/>
              </a:rPr>
              <a:t>Using program planning tools, aviation expertise and knowledge of certification agency expectations and timelines, the Peregrine team creates a program plan designed for success and predictability</a:t>
            </a:r>
          </a:p>
        </p:txBody>
      </p:sp>
      <p:sp>
        <p:nvSpPr>
          <p:cNvPr id="14" name="TextBox 13">
            <a:extLst>
              <a:ext uri="{FF2B5EF4-FFF2-40B4-BE49-F238E27FC236}">
                <a16:creationId xmlns:a16="http://schemas.microsoft.com/office/drawing/2014/main" id="{009CE07E-3A72-4BA2-A9C9-554473802E23}"/>
              </a:ext>
            </a:extLst>
          </p:cNvPr>
          <p:cNvSpPr txBox="1"/>
          <p:nvPr/>
        </p:nvSpPr>
        <p:spPr>
          <a:xfrm>
            <a:off x="8163339" y="3004152"/>
            <a:ext cx="3711659" cy="160043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Book Antiqua"/>
                <a:ea typeface="+mn-ea"/>
                <a:cs typeface="+mn-cs"/>
              </a:rPr>
              <a:t>Efficient &amp; effective program communication – no surprises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Book Antiqu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Book Antiqua"/>
                <a:ea typeface="+mn-ea"/>
                <a:cs typeface="+mn-cs"/>
              </a:rPr>
              <a:t>Effective, frequent and accurate communication is built into the Peregrine customer commitment. You’ll know the status of your program when we know!</a:t>
            </a:r>
          </a:p>
        </p:txBody>
      </p:sp>
      <p:sp>
        <p:nvSpPr>
          <p:cNvPr id="15" name="TextBox 14">
            <a:extLst>
              <a:ext uri="{FF2B5EF4-FFF2-40B4-BE49-F238E27FC236}">
                <a16:creationId xmlns:a16="http://schemas.microsoft.com/office/drawing/2014/main" id="{12C000FA-A0E5-49F1-BC00-0CC712D2F2F1}"/>
              </a:ext>
            </a:extLst>
          </p:cNvPr>
          <p:cNvSpPr txBox="1"/>
          <p:nvPr/>
        </p:nvSpPr>
        <p:spPr>
          <a:xfrm>
            <a:off x="317002" y="133386"/>
            <a:ext cx="1178528" cy="369332"/>
          </a:xfrm>
          <a:prstGeom prst="rect">
            <a:avLst/>
          </a:prstGeom>
          <a:noFill/>
          <a:ln>
            <a:solidFill>
              <a:srgbClr val="C00000"/>
            </a:solidFill>
          </a:ln>
        </p:spPr>
        <p:txBody>
          <a:bodyPr wrap="none" rtlCol="0">
            <a:spAutoFit/>
          </a:bodyPr>
          <a:lstStyle/>
          <a:p>
            <a:r>
              <a:rPr lang="en-US" b="1" dirty="0"/>
              <a:t>SLIDE 30</a:t>
            </a:r>
          </a:p>
        </p:txBody>
      </p:sp>
    </p:spTree>
    <p:extLst>
      <p:ext uri="{BB962C8B-B14F-4D97-AF65-F5344CB8AC3E}">
        <p14:creationId xmlns:p14="http://schemas.microsoft.com/office/powerpoint/2010/main" val="2099237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8CCB8EF-24EB-4849-A01F-3FD51474249A}"/>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Peregrine Website 2.0 Deployment Strategy (AviaGlobal Group / Peregrine Proprietary)</a:t>
            </a:r>
            <a:endPar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 name="Date Placeholder 2">
            <a:extLst>
              <a:ext uri="{FF2B5EF4-FFF2-40B4-BE49-F238E27FC236}">
                <a16:creationId xmlns:a16="http://schemas.microsoft.com/office/drawing/2014/main" id="{BEBB83C5-286E-4D89-82D5-AA2A51D42F6A}"/>
              </a:ext>
            </a:extLst>
          </p:cNvPr>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21 December 2020</a:t>
            </a:r>
          </a:p>
        </p:txBody>
      </p:sp>
      <p:sp>
        <p:nvSpPr>
          <p:cNvPr id="4" name="Slide Number Placeholder 3">
            <a:extLst>
              <a:ext uri="{FF2B5EF4-FFF2-40B4-BE49-F238E27FC236}">
                <a16:creationId xmlns:a16="http://schemas.microsoft.com/office/drawing/2014/main" id="{E22590E0-9A87-4F5D-8235-29853624344E}"/>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A7F8E3F6-DE14-48B2-B2BC-6FABA9630FB8}" type="slidenum">
              <a:rPr kumimoji="0" lang="en-US" sz="1100" b="0" i="0" u="none" strike="noStrike" kern="1200" cap="none" spc="0" normalizeH="0" baseline="0" noProof="0" smtClean="0">
                <a:ln>
                  <a:noFill/>
                </a:ln>
                <a:solidFill>
                  <a:prstClr val="black"/>
                </a:solidFill>
                <a:effectLst/>
                <a:uLnTx/>
                <a:uFillTx/>
                <a:latin typeface="Calibri" panose="020F0502020204030204" pitchFamily="34" charset="0"/>
                <a:ea typeface="+mn-ea"/>
                <a:cs typeface="Calibri" panose="020F050202020403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16</a:t>
            </a:fld>
            <a:endParaRPr kumimoji="0" lang="en-US" sz="11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6" name="TextBox 5">
            <a:extLst>
              <a:ext uri="{FF2B5EF4-FFF2-40B4-BE49-F238E27FC236}">
                <a16:creationId xmlns:a16="http://schemas.microsoft.com/office/drawing/2014/main" id="{C931C203-3B9D-46D0-90A6-5A667A62FF19}"/>
              </a:ext>
            </a:extLst>
          </p:cNvPr>
          <p:cNvSpPr txBox="1"/>
          <p:nvPr/>
        </p:nvSpPr>
        <p:spPr>
          <a:xfrm>
            <a:off x="265044" y="208681"/>
            <a:ext cx="11145078"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Book Antiqua"/>
                <a:ea typeface="+mn-ea"/>
                <a:cs typeface="+mn-cs"/>
              </a:rPr>
              <a:t>Impeccable quality of work with commitments met - Peregrine delivers as promised, first time, every time</a:t>
            </a:r>
          </a:p>
        </p:txBody>
      </p:sp>
      <p:sp>
        <p:nvSpPr>
          <p:cNvPr id="10" name="TextBox 9">
            <a:extLst>
              <a:ext uri="{FF2B5EF4-FFF2-40B4-BE49-F238E27FC236}">
                <a16:creationId xmlns:a16="http://schemas.microsoft.com/office/drawing/2014/main" id="{DDF64C8F-D9B7-4253-831C-43CD7C09F99B}"/>
              </a:ext>
            </a:extLst>
          </p:cNvPr>
          <p:cNvSpPr txBox="1"/>
          <p:nvPr/>
        </p:nvSpPr>
        <p:spPr>
          <a:xfrm>
            <a:off x="317002" y="3004152"/>
            <a:ext cx="3711659" cy="22467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Book Antiqua"/>
                <a:ea typeface="+mn-ea"/>
                <a:cs typeface="+mn-cs"/>
              </a:rPr>
              <a:t>Market leading in delivered value for money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Book Antiqu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Book Antiqua"/>
                <a:ea typeface="+mn-ea"/>
                <a:cs typeface="+mn-cs"/>
              </a:rPr>
              <a:t>The Peregrine team offers best-in-class engineering and certification capabilities to augment your needs. Our expertise and capabilities gives you access to the highest quality engineering and predictable program outcomes to deliver the best value for your company</a:t>
            </a:r>
          </a:p>
        </p:txBody>
      </p:sp>
      <p:sp>
        <p:nvSpPr>
          <p:cNvPr id="11" name="TextBox 10">
            <a:extLst>
              <a:ext uri="{FF2B5EF4-FFF2-40B4-BE49-F238E27FC236}">
                <a16:creationId xmlns:a16="http://schemas.microsoft.com/office/drawing/2014/main" id="{815DBD41-CD3D-40CE-ADAE-FFD90A82F6E5}"/>
              </a:ext>
            </a:extLst>
          </p:cNvPr>
          <p:cNvSpPr txBox="1"/>
          <p:nvPr/>
        </p:nvSpPr>
        <p:spPr>
          <a:xfrm>
            <a:off x="4306430" y="3004152"/>
            <a:ext cx="3711659"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Book Antiqua"/>
                <a:ea typeface="+mn-ea"/>
                <a:cs typeface="+mn-cs"/>
              </a:rPr>
              <a:t>Delivering on schedules &amp; commitments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Book Antiqu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Book Antiqua"/>
                <a:ea typeface="+mn-ea"/>
                <a:cs typeface="+mn-cs"/>
              </a:rPr>
              <a:t>We know that your customers are depending on your schedules. We commit to apply our talent and resources to meet our schedules and commitments to you.</a:t>
            </a:r>
          </a:p>
        </p:txBody>
      </p:sp>
      <p:sp>
        <p:nvSpPr>
          <p:cNvPr id="12" name="TextBox 11">
            <a:extLst>
              <a:ext uri="{FF2B5EF4-FFF2-40B4-BE49-F238E27FC236}">
                <a16:creationId xmlns:a16="http://schemas.microsoft.com/office/drawing/2014/main" id="{46BAD4E8-9987-47AD-8B64-C8FD3B18BFE3}"/>
              </a:ext>
            </a:extLst>
          </p:cNvPr>
          <p:cNvSpPr txBox="1"/>
          <p:nvPr/>
        </p:nvSpPr>
        <p:spPr>
          <a:xfrm>
            <a:off x="8163339" y="3004152"/>
            <a:ext cx="3711659" cy="160043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Book Antiqua"/>
                <a:ea typeface="+mn-ea"/>
                <a:cs typeface="+mn-cs"/>
              </a:rPr>
              <a:t>Peregrine delivers as promised, first time, every time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Book Antiqu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Book Antiqua"/>
                <a:ea typeface="+mn-ea"/>
                <a:cs typeface="+mn-cs"/>
              </a:rPr>
              <a:t>We meet our promises so that our customers can meet their commitments. We look forward to being your long term, trusted engineering resource</a:t>
            </a:r>
          </a:p>
        </p:txBody>
      </p:sp>
      <p:pic>
        <p:nvPicPr>
          <p:cNvPr id="1026" name="Picture 2" descr="Urgent, Time Sensitive, Junk mail or bill">
            <a:extLst>
              <a:ext uri="{FF2B5EF4-FFF2-40B4-BE49-F238E27FC236}">
                <a16:creationId xmlns:a16="http://schemas.microsoft.com/office/drawing/2014/main" id="{D2F5B55A-2EB7-4A7E-AE8C-FD509A35B2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49302" y="1109774"/>
            <a:ext cx="2706254" cy="189437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ircraft Clocks (Chronometer) | Aircraft Systems">
            <a:extLst>
              <a:ext uri="{FF2B5EF4-FFF2-40B4-BE49-F238E27FC236}">
                <a16:creationId xmlns:a16="http://schemas.microsoft.com/office/drawing/2014/main" id="{0DAA71D1-6378-4476-BF6A-5C4811E7D1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52408" y="1090455"/>
            <a:ext cx="1978633" cy="191369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red paper plane leading white ones, leadership concept">
            <a:extLst>
              <a:ext uri="{FF2B5EF4-FFF2-40B4-BE49-F238E27FC236}">
                <a16:creationId xmlns:a16="http://schemas.microsoft.com/office/drawing/2014/main" id="{0F1F2272-F05E-4AEC-B982-1DFEEF17D80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8898" y="1090454"/>
            <a:ext cx="2733853" cy="1913697"/>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E8714E40-2557-4449-9B9A-9BCE7FC54A09}"/>
              </a:ext>
            </a:extLst>
          </p:cNvPr>
          <p:cNvSpPr txBox="1"/>
          <p:nvPr/>
        </p:nvSpPr>
        <p:spPr>
          <a:xfrm>
            <a:off x="265044" y="578013"/>
            <a:ext cx="1178528" cy="369332"/>
          </a:xfrm>
          <a:prstGeom prst="rect">
            <a:avLst/>
          </a:prstGeom>
          <a:noFill/>
          <a:ln>
            <a:solidFill>
              <a:srgbClr val="C00000"/>
            </a:solidFill>
          </a:ln>
        </p:spPr>
        <p:txBody>
          <a:bodyPr wrap="none" rtlCol="0">
            <a:spAutoFit/>
          </a:bodyPr>
          <a:lstStyle/>
          <a:p>
            <a:r>
              <a:rPr lang="en-US" b="1" dirty="0"/>
              <a:t>SLIDE 31</a:t>
            </a:r>
          </a:p>
        </p:txBody>
      </p:sp>
    </p:spTree>
    <p:extLst>
      <p:ext uri="{BB962C8B-B14F-4D97-AF65-F5344CB8AC3E}">
        <p14:creationId xmlns:p14="http://schemas.microsoft.com/office/powerpoint/2010/main" val="1273998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8CCB8EF-24EB-4849-A01F-3FD51474249A}"/>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Peregrine Website 2.0 Deployment Strategy (AviaGlobal Group / Peregrine Proprietary)</a:t>
            </a:r>
            <a:endPar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 name="Date Placeholder 2">
            <a:extLst>
              <a:ext uri="{FF2B5EF4-FFF2-40B4-BE49-F238E27FC236}">
                <a16:creationId xmlns:a16="http://schemas.microsoft.com/office/drawing/2014/main" id="{BEBB83C5-286E-4D89-82D5-AA2A51D42F6A}"/>
              </a:ext>
            </a:extLst>
          </p:cNvPr>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21 December 2020</a:t>
            </a:r>
          </a:p>
        </p:txBody>
      </p:sp>
      <p:sp>
        <p:nvSpPr>
          <p:cNvPr id="4" name="Slide Number Placeholder 3">
            <a:extLst>
              <a:ext uri="{FF2B5EF4-FFF2-40B4-BE49-F238E27FC236}">
                <a16:creationId xmlns:a16="http://schemas.microsoft.com/office/drawing/2014/main" id="{E22590E0-9A87-4F5D-8235-29853624344E}"/>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A7F8E3F6-DE14-48B2-B2BC-6FABA9630FB8}" type="slidenum">
              <a:rPr kumimoji="0" lang="en-US" sz="1100" b="0" i="0" u="none" strike="noStrike" kern="1200" cap="none" spc="0" normalizeH="0" baseline="0" noProof="0" smtClean="0">
                <a:ln>
                  <a:noFill/>
                </a:ln>
                <a:solidFill>
                  <a:prstClr val="black"/>
                </a:solidFill>
                <a:effectLst/>
                <a:uLnTx/>
                <a:uFillTx/>
                <a:latin typeface="Calibri" panose="020F0502020204030204" pitchFamily="34" charset="0"/>
                <a:ea typeface="+mn-ea"/>
                <a:cs typeface="Calibri" panose="020F050202020403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17</a:t>
            </a:fld>
            <a:endParaRPr kumimoji="0" lang="en-US" sz="11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6" name="TextBox 5">
            <a:extLst>
              <a:ext uri="{FF2B5EF4-FFF2-40B4-BE49-F238E27FC236}">
                <a16:creationId xmlns:a16="http://schemas.microsoft.com/office/drawing/2014/main" id="{C931C203-3B9D-46D0-90A6-5A667A62FF19}"/>
              </a:ext>
            </a:extLst>
          </p:cNvPr>
          <p:cNvSpPr txBox="1"/>
          <p:nvPr/>
        </p:nvSpPr>
        <p:spPr>
          <a:xfrm>
            <a:off x="265044" y="208681"/>
            <a:ext cx="11145078"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Book Antiqua"/>
                <a:ea typeface="+mn-ea"/>
                <a:cs typeface="+mn-cs"/>
              </a:rPr>
              <a:t>The Peregrine Customer Commitment</a:t>
            </a:r>
          </a:p>
        </p:txBody>
      </p:sp>
      <p:sp>
        <p:nvSpPr>
          <p:cNvPr id="10" name="TextBox 9">
            <a:extLst>
              <a:ext uri="{FF2B5EF4-FFF2-40B4-BE49-F238E27FC236}">
                <a16:creationId xmlns:a16="http://schemas.microsoft.com/office/drawing/2014/main" id="{DDF64C8F-D9B7-4253-831C-43CD7C09F99B}"/>
              </a:ext>
            </a:extLst>
          </p:cNvPr>
          <p:cNvSpPr txBox="1"/>
          <p:nvPr/>
        </p:nvSpPr>
        <p:spPr>
          <a:xfrm>
            <a:off x="317002" y="3004152"/>
            <a:ext cx="3711659"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Book Antiqua"/>
                <a:ea typeface="+mn-ea"/>
                <a:cs typeface="+mn-cs"/>
              </a:rPr>
              <a:t>Reputation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Book Antiqu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Book Antiqua"/>
                <a:ea typeface="+mn-ea"/>
                <a:cs typeface="+mn-cs"/>
              </a:rPr>
              <a:t>Peregrine customers are assured by established history of quality work validated by prior customer experience. We depend on a sterling reputation with our customers, certification agencies and the quality of our commitments.</a:t>
            </a:r>
          </a:p>
        </p:txBody>
      </p:sp>
      <p:sp>
        <p:nvSpPr>
          <p:cNvPr id="11" name="TextBox 10">
            <a:extLst>
              <a:ext uri="{FF2B5EF4-FFF2-40B4-BE49-F238E27FC236}">
                <a16:creationId xmlns:a16="http://schemas.microsoft.com/office/drawing/2014/main" id="{815DBD41-CD3D-40CE-ADAE-FFD90A82F6E5}"/>
              </a:ext>
            </a:extLst>
          </p:cNvPr>
          <p:cNvSpPr txBox="1"/>
          <p:nvPr/>
        </p:nvSpPr>
        <p:spPr>
          <a:xfrm>
            <a:off x="4306430" y="3004152"/>
            <a:ext cx="3711659"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Book Antiqua"/>
                <a:ea typeface="+mn-ea"/>
                <a:cs typeface="+mn-cs"/>
              </a:rPr>
              <a:t>Measurable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Book Antiqu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Book Antiqua"/>
                <a:ea typeface="+mn-ea"/>
                <a:cs typeface="+mn-cs"/>
              </a:rPr>
              <a:t>The Peregrine body of work can be measurable by scope of STCs, PMAs and our work product. Look at our certification experience to see for yourself the range of projects and aircraft to see how our capabilities match your needs. </a:t>
            </a:r>
          </a:p>
        </p:txBody>
      </p:sp>
      <p:sp>
        <p:nvSpPr>
          <p:cNvPr id="12" name="TextBox 11">
            <a:extLst>
              <a:ext uri="{FF2B5EF4-FFF2-40B4-BE49-F238E27FC236}">
                <a16:creationId xmlns:a16="http://schemas.microsoft.com/office/drawing/2014/main" id="{46BAD4E8-9987-47AD-8B64-C8FD3B18BFE3}"/>
              </a:ext>
            </a:extLst>
          </p:cNvPr>
          <p:cNvSpPr txBox="1"/>
          <p:nvPr/>
        </p:nvSpPr>
        <p:spPr>
          <a:xfrm>
            <a:off x="8163339" y="3004152"/>
            <a:ext cx="3711659" cy="20313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Book Antiqua"/>
                <a:ea typeface="+mn-ea"/>
                <a:cs typeface="+mn-cs"/>
              </a:rPr>
              <a:t>Defined methodology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Book Antiqu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Book Antiqua"/>
                <a:ea typeface="+mn-ea"/>
                <a:cs typeface="+mn-cs"/>
              </a:rPr>
              <a:t>Peregrine clients can expect an organized project based on documented processes and procedures used with success over numerous programs. Our processes match the requirements of our customers and the certification agencies that validate the work we perform on your behalf</a:t>
            </a:r>
          </a:p>
        </p:txBody>
      </p:sp>
      <p:pic>
        <p:nvPicPr>
          <p:cNvPr id="2050" name="Picture 2" descr="Close up of English dictionary page with word reputation">
            <a:extLst>
              <a:ext uri="{FF2B5EF4-FFF2-40B4-BE49-F238E27FC236}">
                <a16:creationId xmlns:a16="http://schemas.microsoft.com/office/drawing/2014/main" id="{97CA8DDB-2BF6-4700-A3D2-3627083BCB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0038" y="1109774"/>
            <a:ext cx="2706254" cy="189437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2A3054C1-A863-49BB-91D3-2CDFFB89A3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24878" y="1109774"/>
            <a:ext cx="2525838" cy="1894378"/>
          </a:xfrm>
          <a:prstGeom prst="rect">
            <a:avLst/>
          </a:prstGeom>
        </p:spPr>
      </p:pic>
      <p:pic>
        <p:nvPicPr>
          <p:cNvPr id="2052" name="Picture 4" descr="Project management team updating Gantt chart schedule or planning on computer, two business people in office">
            <a:extLst>
              <a:ext uri="{FF2B5EF4-FFF2-40B4-BE49-F238E27FC236}">
                <a16:creationId xmlns:a16="http://schemas.microsoft.com/office/drawing/2014/main" id="{3A60F5D1-5349-4A37-8FFC-D69C6AA3D99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14306" y="1109774"/>
            <a:ext cx="2706254" cy="1894378"/>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CBEA224B-3238-4466-B24F-12890A66AC9C}"/>
              </a:ext>
            </a:extLst>
          </p:cNvPr>
          <p:cNvSpPr txBox="1"/>
          <p:nvPr/>
        </p:nvSpPr>
        <p:spPr>
          <a:xfrm>
            <a:off x="265044" y="578013"/>
            <a:ext cx="1178528" cy="369332"/>
          </a:xfrm>
          <a:prstGeom prst="rect">
            <a:avLst/>
          </a:prstGeom>
          <a:noFill/>
          <a:ln>
            <a:solidFill>
              <a:srgbClr val="C00000"/>
            </a:solidFill>
          </a:ln>
        </p:spPr>
        <p:txBody>
          <a:bodyPr wrap="none" rtlCol="0">
            <a:spAutoFit/>
          </a:bodyPr>
          <a:lstStyle/>
          <a:p>
            <a:r>
              <a:rPr lang="en-US" b="1" dirty="0"/>
              <a:t>SLIDE 33</a:t>
            </a:r>
          </a:p>
        </p:txBody>
      </p:sp>
    </p:spTree>
    <p:extLst>
      <p:ext uri="{BB962C8B-B14F-4D97-AF65-F5344CB8AC3E}">
        <p14:creationId xmlns:p14="http://schemas.microsoft.com/office/powerpoint/2010/main" val="3032189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8CCB8EF-24EB-4849-A01F-3FD51474249A}"/>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Peregrine Website 2.0 Deployment Strategy (AviaGlobal Group / Peregrine Proprietary)</a:t>
            </a:r>
            <a:endPar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 name="Date Placeholder 2">
            <a:extLst>
              <a:ext uri="{FF2B5EF4-FFF2-40B4-BE49-F238E27FC236}">
                <a16:creationId xmlns:a16="http://schemas.microsoft.com/office/drawing/2014/main" id="{BEBB83C5-286E-4D89-82D5-AA2A51D42F6A}"/>
              </a:ext>
            </a:extLst>
          </p:cNvPr>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21 December 2020</a:t>
            </a:r>
          </a:p>
        </p:txBody>
      </p:sp>
      <p:sp>
        <p:nvSpPr>
          <p:cNvPr id="4" name="Slide Number Placeholder 3">
            <a:extLst>
              <a:ext uri="{FF2B5EF4-FFF2-40B4-BE49-F238E27FC236}">
                <a16:creationId xmlns:a16="http://schemas.microsoft.com/office/drawing/2014/main" id="{E22590E0-9A87-4F5D-8235-29853624344E}"/>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A7F8E3F6-DE14-48B2-B2BC-6FABA9630FB8}" type="slidenum">
              <a:rPr kumimoji="0" lang="en-US" sz="1100" b="0" i="0" u="none" strike="noStrike" kern="1200" cap="none" spc="0" normalizeH="0" baseline="0" noProof="0" smtClean="0">
                <a:ln>
                  <a:noFill/>
                </a:ln>
                <a:solidFill>
                  <a:prstClr val="black"/>
                </a:solidFill>
                <a:effectLst/>
                <a:uLnTx/>
                <a:uFillTx/>
                <a:latin typeface="Calibri" panose="020F0502020204030204" pitchFamily="34" charset="0"/>
                <a:ea typeface="+mn-ea"/>
                <a:cs typeface="Calibri" panose="020F050202020403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18</a:t>
            </a:fld>
            <a:endParaRPr kumimoji="0" lang="en-US" sz="11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6" name="TextBox 5">
            <a:extLst>
              <a:ext uri="{FF2B5EF4-FFF2-40B4-BE49-F238E27FC236}">
                <a16:creationId xmlns:a16="http://schemas.microsoft.com/office/drawing/2014/main" id="{C931C203-3B9D-46D0-90A6-5A667A62FF19}"/>
              </a:ext>
            </a:extLst>
          </p:cNvPr>
          <p:cNvSpPr txBox="1"/>
          <p:nvPr/>
        </p:nvSpPr>
        <p:spPr>
          <a:xfrm>
            <a:off x="265044" y="208681"/>
            <a:ext cx="11145078"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Book Antiqua"/>
                <a:ea typeface="+mn-ea"/>
                <a:cs typeface="+mn-cs"/>
              </a:rPr>
              <a:t>Reliable Program Scoping &amp; Management</a:t>
            </a:r>
          </a:p>
        </p:txBody>
      </p:sp>
      <p:sp>
        <p:nvSpPr>
          <p:cNvPr id="10" name="TextBox 9">
            <a:extLst>
              <a:ext uri="{FF2B5EF4-FFF2-40B4-BE49-F238E27FC236}">
                <a16:creationId xmlns:a16="http://schemas.microsoft.com/office/drawing/2014/main" id="{DDF64C8F-D9B7-4253-831C-43CD7C09F99B}"/>
              </a:ext>
            </a:extLst>
          </p:cNvPr>
          <p:cNvSpPr txBox="1"/>
          <p:nvPr/>
        </p:nvSpPr>
        <p:spPr>
          <a:xfrm>
            <a:off x="317002" y="3004152"/>
            <a:ext cx="3711659"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Book Antiqua"/>
                <a:ea typeface="+mn-ea"/>
                <a:cs typeface="+mn-cs"/>
              </a:rPr>
              <a:t>Common tools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Book Antiqu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Book Antiqua"/>
                <a:ea typeface="+mn-ea"/>
                <a:cs typeface="+mn-cs"/>
              </a:rPr>
              <a:t>Peregrine customers can communicate with Peregrine using industry standard tools and formats. We work to interface with you using the same tools and formats that you currently use.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Book Antiqua"/>
              <a:ea typeface="+mn-ea"/>
              <a:cs typeface="+mn-cs"/>
            </a:endParaRPr>
          </a:p>
        </p:txBody>
      </p:sp>
      <p:sp>
        <p:nvSpPr>
          <p:cNvPr id="11" name="TextBox 10">
            <a:extLst>
              <a:ext uri="{FF2B5EF4-FFF2-40B4-BE49-F238E27FC236}">
                <a16:creationId xmlns:a16="http://schemas.microsoft.com/office/drawing/2014/main" id="{815DBD41-CD3D-40CE-ADAE-FFD90A82F6E5}"/>
              </a:ext>
            </a:extLst>
          </p:cNvPr>
          <p:cNvSpPr txBox="1"/>
          <p:nvPr/>
        </p:nvSpPr>
        <p:spPr>
          <a:xfrm>
            <a:off x="4306430" y="3004152"/>
            <a:ext cx="3711659" cy="20313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Book Antiqua"/>
                <a:ea typeface="+mn-ea"/>
                <a:cs typeface="+mn-cs"/>
              </a:rPr>
              <a:t>Defined methodology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Book Antiqu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Book Antiqua"/>
                <a:ea typeface="+mn-ea"/>
                <a:cs typeface="+mn-cs"/>
              </a:rPr>
              <a:t>Peregrine clients can expect an organized project based on documented processes and procedures used with success over numerous programs. Our processes match the requirements of our customers and the certification agencies that validate the work we perform on your behalf. </a:t>
            </a:r>
          </a:p>
        </p:txBody>
      </p:sp>
      <p:sp>
        <p:nvSpPr>
          <p:cNvPr id="12" name="TextBox 11">
            <a:extLst>
              <a:ext uri="{FF2B5EF4-FFF2-40B4-BE49-F238E27FC236}">
                <a16:creationId xmlns:a16="http://schemas.microsoft.com/office/drawing/2014/main" id="{46BAD4E8-9987-47AD-8B64-C8FD3B18BFE3}"/>
              </a:ext>
            </a:extLst>
          </p:cNvPr>
          <p:cNvSpPr txBox="1"/>
          <p:nvPr/>
        </p:nvSpPr>
        <p:spPr>
          <a:xfrm>
            <a:off x="8163339" y="3004152"/>
            <a:ext cx="3711659" cy="26776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Book Antiqua"/>
                <a:ea typeface="+mn-ea"/>
                <a:cs typeface="+mn-cs"/>
              </a:rPr>
              <a:t>Experience with FAA and ACO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Book Antiqu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Book Antiqua"/>
                <a:ea typeface="+mn-ea"/>
                <a:cs typeface="+mn-cs"/>
              </a:rPr>
              <a:t>Peregrine clients can expect to benefit from our understanding and confidence of FAA and ACO to streamline approval and reduces costly surprises. Not only does this apply to the FAA, but Peregrine experience includes validation with other national aviation authorities including EASA, AFAM, ANAC, CAAC and Transport Canada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Book Antiqua"/>
              <a:ea typeface="+mn-ea"/>
              <a:cs typeface="+mn-cs"/>
            </a:endParaRPr>
          </a:p>
        </p:txBody>
      </p:sp>
      <p:pic>
        <p:nvPicPr>
          <p:cNvPr id="5" name="Picture 4">
            <a:extLst>
              <a:ext uri="{FF2B5EF4-FFF2-40B4-BE49-F238E27FC236}">
                <a16:creationId xmlns:a16="http://schemas.microsoft.com/office/drawing/2014/main" id="{29FE7BF7-4651-45AA-B467-0893871EE663}"/>
              </a:ext>
            </a:extLst>
          </p:cNvPr>
          <p:cNvPicPr>
            <a:picLocks noChangeAspect="1"/>
          </p:cNvPicPr>
          <p:nvPr/>
        </p:nvPicPr>
        <p:blipFill>
          <a:blip r:embed="rId2"/>
          <a:stretch>
            <a:fillRect/>
          </a:stretch>
        </p:blipFill>
        <p:spPr>
          <a:xfrm>
            <a:off x="582418" y="1109774"/>
            <a:ext cx="2992217" cy="1929980"/>
          </a:xfrm>
          <a:prstGeom prst="rect">
            <a:avLst/>
          </a:prstGeom>
        </p:spPr>
      </p:pic>
      <p:pic>
        <p:nvPicPr>
          <p:cNvPr id="3074" name="Picture 2" descr="Macro photo of tooth wheel mechanism with ASSESSMENT, PLAN, ANALYSIS, PROCESS, GOAL, METHOD and SYSTEM words imprinted on metal surface">
            <a:extLst>
              <a:ext uri="{FF2B5EF4-FFF2-40B4-BE49-F238E27FC236}">
                <a16:creationId xmlns:a16="http://schemas.microsoft.com/office/drawing/2014/main" id="{02C77E2C-BEBE-4A4B-A752-D975C41697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38709" y="1109774"/>
            <a:ext cx="3551959" cy="1894378"/>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WASHINGTON, DC, USA - December 11, 2019: Seal of the Federal Aviation Administration (FAA) on a waving flag out-front of the headquarters in Washington, D.C.">
            <a:extLst>
              <a:ext uri="{FF2B5EF4-FFF2-40B4-BE49-F238E27FC236}">
                <a16:creationId xmlns:a16="http://schemas.microsoft.com/office/drawing/2014/main" id="{867572F5-BBF5-43C5-8440-45D017B249B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07822" y="1086650"/>
            <a:ext cx="3222692" cy="1917502"/>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89F9E7AD-B530-449F-9252-FE526496BD5A}"/>
              </a:ext>
            </a:extLst>
          </p:cNvPr>
          <p:cNvSpPr txBox="1"/>
          <p:nvPr/>
        </p:nvSpPr>
        <p:spPr>
          <a:xfrm>
            <a:off x="265044" y="578013"/>
            <a:ext cx="1178528" cy="369332"/>
          </a:xfrm>
          <a:prstGeom prst="rect">
            <a:avLst/>
          </a:prstGeom>
          <a:noFill/>
          <a:ln>
            <a:solidFill>
              <a:srgbClr val="C00000"/>
            </a:solidFill>
          </a:ln>
        </p:spPr>
        <p:txBody>
          <a:bodyPr wrap="none" rtlCol="0">
            <a:spAutoFit/>
          </a:bodyPr>
          <a:lstStyle/>
          <a:p>
            <a:r>
              <a:rPr lang="en-US" b="1" dirty="0"/>
              <a:t>SLIDE 35</a:t>
            </a:r>
          </a:p>
        </p:txBody>
      </p:sp>
    </p:spTree>
    <p:extLst>
      <p:ext uri="{BB962C8B-B14F-4D97-AF65-F5344CB8AC3E}">
        <p14:creationId xmlns:p14="http://schemas.microsoft.com/office/powerpoint/2010/main" val="1385759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8CCB8EF-24EB-4849-A01F-3FD51474249A}"/>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Peregrine Website 2.0 Deployment Strategy (AviaGlobal Group / Peregrine Proprietary)</a:t>
            </a:r>
            <a:endPar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 name="Date Placeholder 2">
            <a:extLst>
              <a:ext uri="{FF2B5EF4-FFF2-40B4-BE49-F238E27FC236}">
                <a16:creationId xmlns:a16="http://schemas.microsoft.com/office/drawing/2014/main" id="{BEBB83C5-286E-4D89-82D5-AA2A51D42F6A}"/>
              </a:ext>
            </a:extLst>
          </p:cNvPr>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21 December 2020</a:t>
            </a:r>
          </a:p>
        </p:txBody>
      </p:sp>
      <p:sp>
        <p:nvSpPr>
          <p:cNvPr id="4" name="Slide Number Placeholder 3">
            <a:extLst>
              <a:ext uri="{FF2B5EF4-FFF2-40B4-BE49-F238E27FC236}">
                <a16:creationId xmlns:a16="http://schemas.microsoft.com/office/drawing/2014/main" id="{E22590E0-9A87-4F5D-8235-29853624344E}"/>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A7F8E3F6-DE14-48B2-B2BC-6FABA9630FB8}" type="slidenum">
              <a:rPr kumimoji="0" lang="en-US" sz="1100" b="0" i="0" u="none" strike="noStrike" kern="1200" cap="none" spc="0" normalizeH="0" baseline="0" noProof="0" smtClean="0">
                <a:ln>
                  <a:noFill/>
                </a:ln>
                <a:solidFill>
                  <a:prstClr val="black"/>
                </a:solidFill>
                <a:effectLst/>
                <a:uLnTx/>
                <a:uFillTx/>
                <a:latin typeface="Calibri" panose="020F0502020204030204" pitchFamily="34" charset="0"/>
                <a:ea typeface="+mn-ea"/>
                <a:cs typeface="Calibri" panose="020F050202020403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19</a:t>
            </a:fld>
            <a:endParaRPr kumimoji="0" lang="en-US" sz="11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6" name="TextBox 5">
            <a:extLst>
              <a:ext uri="{FF2B5EF4-FFF2-40B4-BE49-F238E27FC236}">
                <a16:creationId xmlns:a16="http://schemas.microsoft.com/office/drawing/2014/main" id="{C931C203-3B9D-46D0-90A6-5A667A62FF19}"/>
              </a:ext>
            </a:extLst>
          </p:cNvPr>
          <p:cNvSpPr txBox="1"/>
          <p:nvPr/>
        </p:nvSpPr>
        <p:spPr>
          <a:xfrm>
            <a:off x="265044" y="208681"/>
            <a:ext cx="11145078"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Book Antiqua"/>
                <a:ea typeface="+mn-ea"/>
                <a:cs typeface="+mn-cs"/>
              </a:rPr>
              <a:t>Accurate Requirements Capture &amp; Engineering Design</a:t>
            </a:r>
          </a:p>
        </p:txBody>
      </p:sp>
      <p:sp>
        <p:nvSpPr>
          <p:cNvPr id="10" name="TextBox 9">
            <a:extLst>
              <a:ext uri="{FF2B5EF4-FFF2-40B4-BE49-F238E27FC236}">
                <a16:creationId xmlns:a16="http://schemas.microsoft.com/office/drawing/2014/main" id="{DDF64C8F-D9B7-4253-831C-43CD7C09F99B}"/>
              </a:ext>
            </a:extLst>
          </p:cNvPr>
          <p:cNvSpPr txBox="1"/>
          <p:nvPr/>
        </p:nvSpPr>
        <p:spPr>
          <a:xfrm>
            <a:off x="2198809" y="3004152"/>
            <a:ext cx="3711659" cy="20313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Book Antiqua"/>
                <a:ea typeface="+mn-ea"/>
                <a:cs typeface="+mn-cs"/>
              </a:rPr>
              <a:t>Experience-based program evaluation and schedule development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Book Antiqu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Book Antiqua"/>
                <a:ea typeface="+mn-ea"/>
                <a:cs typeface="+mn-cs"/>
              </a:rPr>
              <a:t>Peregrine customers can depend on accurate project scope and schedule/budget management based on Peregrine experience over multiple projects similar to customer’s needs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Book Antiqua"/>
              <a:ea typeface="+mn-ea"/>
              <a:cs typeface="+mn-cs"/>
            </a:endParaRPr>
          </a:p>
        </p:txBody>
      </p:sp>
      <p:sp>
        <p:nvSpPr>
          <p:cNvPr id="11" name="TextBox 10">
            <a:extLst>
              <a:ext uri="{FF2B5EF4-FFF2-40B4-BE49-F238E27FC236}">
                <a16:creationId xmlns:a16="http://schemas.microsoft.com/office/drawing/2014/main" id="{815DBD41-CD3D-40CE-ADAE-FFD90A82F6E5}"/>
              </a:ext>
            </a:extLst>
          </p:cNvPr>
          <p:cNvSpPr txBox="1"/>
          <p:nvPr/>
        </p:nvSpPr>
        <p:spPr>
          <a:xfrm>
            <a:off x="6188237" y="3004152"/>
            <a:ext cx="3711659"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Book Antiqua"/>
                <a:ea typeface="+mn-ea"/>
                <a:cs typeface="+mn-cs"/>
              </a:rPr>
              <a:t>Project deliverable elements scoped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Book Antiqu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Book Antiqua"/>
                <a:ea typeface="+mn-ea"/>
                <a:cs typeface="+mn-cs"/>
              </a:rPr>
              <a:t>No only can Peregrine customers depend on experience with similar projects to ensure accurate time and budget expectations, but Peregrine understands what deliverable are required by airworthiness agencies and your customers</a:t>
            </a:r>
          </a:p>
        </p:txBody>
      </p:sp>
      <p:pic>
        <p:nvPicPr>
          <p:cNvPr id="8" name="Picture 7">
            <a:extLst>
              <a:ext uri="{FF2B5EF4-FFF2-40B4-BE49-F238E27FC236}">
                <a16:creationId xmlns:a16="http://schemas.microsoft.com/office/drawing/2014/main" id="{E82EF59B-102F-42A1-BD4F-EDEA1F76AF4A}"/>
              </a:ext>
            </a:extLst>
          </p:cNvPr>
          <p:cNvPicPr>
            <a:picLocks noChangeAspect="1"/>
          </p:cNvPicPr>
          <p:nvPr/>
        </p:nvPicPr>
        <p:blipFill>
          <a:blip r:embed="rId2"/>
          <a:stretch>
            <a:fillRect/>
          </a:stretch>
        </p:blipFill>
        <p:spPr>
          <a:xfrm>
            <a:off x="2519525" y="1109774"/>
            <a:ext cx="3165658" cy="1888843"/>
          </a:xfrm>
          <a:prstGeom prst="rect">
            <a:avLst/>
          </a:prstGeom>
        </p:spPr>
      </p:pic>
      <p:pic>
        <p:nvPicPr>
          <p:cNvPr id="3078" name="Picture 6" descr="business man writing project management concept">
            <a:extLst>
              <a:ext uri="{FF2B5EF4-FFF2-40B4-BE49-F238E27FC236}">
                <a16:creationId xmlns:a16="http://schemas.microsoft.com/office/drawing/2014/main" id="{57F20A1B-3DA6-428B-971D-B2DD28ADD4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84907" y="1109774"/>
            <a:ext cx="2698347" cy="1888843"/>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239CA5B5-80A7-4181-A785-2AD34B084684}"/>
              </a:ext>
            </a:extLst>
          </p:cNvPr>
          <p:cNvSpPr txBox="1"/>
          <p:nvPr/>
        </p:nvSpPr>
        <p:spPr>
          <a:xfrm>
            <a:off x="265044" y="578013"/>
            <a:ext cx="1178528" cy="369332"/>
          </a:xfrm>
          <a:prstGeom prst="rect">
            <a:avLst/>
          </a:prstGeom>
          <a:noFill/>
          <a:ln>
            <a:solidFill>
              <a:srgbClr val="C00000"/>
            </a:solidFill>
          </a:ln>
        </p:spPr>
        <p:txBody>
          <a:bodyPr wrap="none" rtlCol="0">
            <a:spAutoFit/>
          </a:bodyPr>
          <a:lstStyle/>
          <a:p>
            <a:r>
              <a:rPr lang="en-US" b="1" dirty="0"/>
              <a:t>SLIDE 37</a:t>
            </a:r>
          </a:p>
        </p:txBody>
      </p:sp>
    </p:spTree>
    <p:extLst>
      <p:ext uri="{BB962C8B-B14F-4D97-AF65-F5344CB8AC3E}">
        <p14:creationId xmlns:p14="http://schemas.microsoft.com/office/powerpoint/2010/main" val="985187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E55AD9-A4BB-4296-B951-64FA7D41F8A4}"/>
              </a:ext>
            </a:extLst>
          </p:cNvPr>
          <p:cNvSpPr>
            <a:spLocks noGrp="1"/>
          </p:cNvSpPr>
          <p:nvPr>
            <p:ph type="title"/>
          </p:nvPr>
        </p:nvSpPr>
        <p:spPr/>
        <p:txBody>
          <a:bodyPr/>
          <a:lstStyle/>
          <a:p>
            <a:r>
              <a:rPr lang="en-US" dirty="0"/>
              <a:t>Site Map (Main Menu)</a:t>
            </a:r>
            <a:endParaRPr lang="en-GB" dirty="0"/>
          </a:p>
        </p:txBody>
      </p:sp>
      <p:sp>
        <p:nvSpPr>
          <p:cNvPr id="3" name="Footer Placeholder 2">
            <a:extLst>
              <a:ext uri="{FF2B5EF4-FFF2-40B4-BE49-F238E27FC236}">
                <a16:creationId xmlns:a16="http://schemas.microsoft.com/office/drawing/2014/main" id="{32CD3564-0A25-42B9-9931-75ACF5A39A5A}"/>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Peregrine Website 2.0 Deployment Strategy (AviaGlobal Group / Peregrine Proprietary)</a:t>
            </a:r>
            <a:endPar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4" name="Date Placeholder 3">
            <a:extLst>
              <a:ext uri="{FF2B5EF4-FFF2-40B4-BE49-F238E27FC236}">
                <a16:creationId xmlns:a16="http://schemas.microsoft.com/office/drawing/2014/main" id="{06FD6CDB-D0ED-4EF0-A457-26B8EA668AFA}"/>
              </a:ext>
            </a:extLst>
          </p:cNvPr>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21 December 2020</a:t>
            </a:r>
          </a:p>
        </p:txBody>
      </p:sp>
      <p:sp>
        <p:nvSpPr>
          <p:cNvPr id="5" name="Slide Number Placeholder 4">
            <a:extLst>
              <a:ext uri="{FF2B5EF4-FFF2-40B4-BE49-F238E27FC236}">
                <a16:creationId xmlns:a16="http://schemas.microsoft.com/office/drawing/2014/main" id="{DEF0B29A-FD9A-499D-B2D6-85CA4D6A6AB2}"/>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A7F8E3F6-DE14-48B2-B2BC-6FABA9630FB8}" type="slidenum">
              <a:rPr kumimoji="0" lang="en-US" sz="1100" b="0" i="0" u="none" strike="noStrike" kern="1200" cap="none" spc="0" normalizeH="0" baseline="0" noProof="0" smtClean="0">
                <a:ln>
                  <a:noFill/>
                </a:ln>
                <a:solidFill>
                  <a:prstClr val="black"/>
                </a:solidFill>
                <a:effectLst/>
                <a:uLnTx/>
                <a:uFillTx/>
                <a:latin typeface="Calibri" panose="020F0502020204030204" pitchFamily="34" charset="0"/>
                <a:ea typeface="+mn-ea"/>
                <a:cs typeface="Calibri" panose="020F050202020403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2</a:t>
            </a:fld>
            <a:endParaRPr kumimoji="0" lang="en-US" sz="11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graphicFrame>
        <p:nvGraphicFramePr>
          <p:cNvPr id="10" name="Content Placeholder 9">
            <a:extLst>
              <a:ext uri="{FF2B5EF4-FFF2-40B4-BE49-F238E27FC236}">
                <a16:creationId xmlns:a16="http://schemas.microsoft.com/office/drawing/2014/main" id="{1D2B2EE5-632C-4249-8A56-E055DC8EFBA5}"/>
              </a:ext>
            </a:extLst>
          </p:cNvPr>
          <p:cNvGraphicFramePr>
            <a:graphicFrameLocks noGrp="1"/>
          </p:cNvGraphicFramePr>
          <p:nvPr>
            <p:ph idx="1"/>
          </p:nvPr>
        </p:nvGraphicFramePr>
        <p:xfrm>
          <a:off x="1295400" y="1625600"/>
          <a:ext cx="9601200"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91409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8CCB8EF-24EB-4849-A01F-3FD51474249A}"/>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Peregrine Website 2.0 Deployment Strategy (AviaGlobal Group / Peregrine Proprietary)</a:t>
            </a:r>
            <a:endPar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 name="Date Placeholder 2">
            <a:extLst>
              <a:ext uri="{FF2B5EF4-FFF2-40B4-BE49-F238E27FC236}">
                <a16:creationId xmlns:a16="http://schemas.microsoft.com/office/drawing/2014/main" id="{BEBB83C5-286E-4D89-82D5-AA2A51D42F6A}"/>
              </a:ext>
            </a:extLst>
          </p:cNvPr>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21 December 2020</a:t>
            </a:r>
          </a:p>
        </p:txBody>
      </p:sp>
      <p:sp>
        <p:nvSpPr>
          <p:cNvPr id="4" name="Slide Number Placeholder 3">
            <a:extLst>
              <a:ext uri="{FF2B5EF4-FFF2-40B4-BE49-F238E27FC236}">
                <a16:creationId xmlns:a16="http://schemas.microsoft.com/office/drawing/2014/main" id="{E22590E0-9A87-4F5D-8235-29853624344E}"/>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A7F8E3F6-DE14-48B2-B2BC-6FABA9630FB8}" type="slidenum">
              <a:rPr kumimoji="0" lang="en-US" sz="1100" b="0" i="0" u="none" strike="noStrike" kern="1200" cap="none" spc="0" normalizeH="0" baseline="0" noProof="0" smtClean="0">
                <a:ln>
                  <a:noFill/>
                </a:ln>
                <a:solidFill>
                  <a:prstClr val="black"/>
                </a:solidFill>
                <a:effectLst/>
                <a:uLnTx/>
                <a:uFillTx/>
                <a:latin typeface="Calibri" panose="020F0502020204030204" pitchFamily="34" charset="0"/>
                <a:ea typeface="+mn-ea"/>
                <a:cs typeface="Calibri" panose="020F050202020403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20</a:t>
            </a:fld>
            <a:endParaRPr kumimoji="0" lang="en-US" sz="11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6" name="TextBox 5">
            <a:extLst>
              <a:ext uri="{FF2B5EF4-FFF2-40B4-BE49-F238E27FC236}">
                <a16:creationId xmlns:a16="http://schemas.microsoft.com/office/drawing/2014/main" id="{C931C203-3B9D-46D0-90A6-5A667A62FF19}"/>
              </a:ext>
            </a:extLst>
          </p:cNvPr>
          <p:cNvSpPr txBox="1"/>
          <p:nvPr/>
        </p:nvSpPr>
        <p:spPr>
          <a:xfrm>
            <a:off x="265044" y="208681"/>
            <a:ext cx="11145078"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Book Antiqua"/>
                <a:ea typeface="+mn-ea"/>
                <a:cs typeface="+mn-cs"/>
              </a:rPr>
              <a:t>Professional Program Communication – No Surprises</a:t>
            </a:r>
          </a:p>
        </p:txBody>
      </p:sp>
      <p:sp>
        <p:nvSpPr>
          <p:cNvPr id="10" name="TextBox 9">
            <a:extLst>
              <a:ext uri="{FF2B5EF4-FFF2-40B4-BE49-F238E27FC236}">
                <a16:creationId xmlns:a16="http://schemas.microsoft.com/office/drawing/2014/main" id="{DDF64C8F-D9B7-4253-831C-43CD7C09F99B}"/>
              </a:ext>
            </a:extLst>
          </p:cNvPr>
          <p:cNvSpPr txBox="1"/>
          <p:nvPr/>
        </p:nvSpPr>
        <p:spPr>
          <a:xfrm>
            <a:off x="317002" y="3004152"/>
            <a:ext cx="3711659" cy="160043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err="1">
                <a:ln>
                  <a:noFill/>
                </a:ln>
                <a:solidFill>
                  <a:prstClr val="black"/>
                </a:solidFill>
                <a:effectLst/>
                <a:uLnTx/>
                <a:uFillTx/>
                <a:latin typeface="Book Antiqua"/>
                <a:ea typeface="+mn-ea"/>
                <a:cs typeface="+mn-cs"/>
              </a:rPr>
              <a:t>MSProject</a:t>
            </a:r>
            <a:r>
              <a:rPr kumimoji="0" lang="en-US" sz="1400" b="1" i="0" u="none" strike="noStrike" kern="1200" cap="none" spc="0" normalizeH="0" baseline="0" noProof="0" dirty="0">
                <a:ln>
                  <a:noFill/>
                </a:ln>
                <a:solidFill>
                  <a:prstClr val="black"/>
                </a:solidFill>
                <a:effectLst/>
                <a:uLnTx/>
                <a:uFillTx/>
                <a:latin typeface="Book Antiqua"/>
                <a:ea typeface="+mn-ea"/>
                <a:cs typeface="+mn-cs"/>
              </a:rPr>
              <a:t> used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Book Antiqu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Book Antiqua"/>
                <a:ea typeface="+mn-ea"/>
                <a:cs typeface="+mn-cs"/>
              </a:rPr>
              <a:t>Peregrine customer communications use a common, established scheduling and reporting tool to easily integrate with your engineering and budgeting tools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Book Antiqua"/>
              <a:ea typeface="+mn-ea"/>
              <a:cs typeface="+mn-cs"/>
            </a:endParaRPr>
          </a:p>
        </p:txBody>
      </p:sp>
      <p:sp>
        <p:nvSpPr>
          <p:cNvPr id="11" name="TextBox 10">
            <a:extLst>
              <a:ext uri="{FF2B5EF4-FFF2-40B4-BE49-F238E27FC236}">
                <a16:creationId xmlns:a16="http://schemas.microsoft.com/office/drawing/2014/main" id="{815DBD41-CD3D-40CE-ADAE-FFD90A82F6E5}"/>
              </a:ext>
            </a:extLst>
          </p:cNvPr>
          <p:cNvSpPr txBox="1"/>
          <p:nvPr/>
        </p:nvSpPr>
        <p:spPr>
          <a:xfrm>
            <a:off x="4306430" y="3004152"/>
            <a:ext cx="3711659" cy="187743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Book Antiqua"/>
                <a:ea typeface="+mn-ea"/>
                <a:cs typeface="+mn-cs"/>
              </a:rPr>
              <a:t>Clear milestones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Book Antiqu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Book Antiqua"/>
                <a:ea typeface="+mn-ea"/>
                <a:cs typeface="+mn-cs"/>
              </a:rPr>
              <a:t>Peregrine clients can expect commo, clear milestones, based on regulatory and industry practice to allow customers to understand key project achievements or concerns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Book Antiqua"/>
              <a:ea typeface="+mn-ea"/>
              <a:cs typeface="+mn-cs"/>
            </a:endParaRPr>
          </a:p>
        </p:txBody>
      </p:sp>
      <p:sp>
        <p:nvSpPr>
          <p:cNvPr id="12" name="TextBox 11">
            <a:extLst>
              <a:ext uri="{FF2B5EF4-FFF2-40B4-BE49-F238E27FC236}">
                <a16:creationId xmlns:a16="http://schemas.microsoft.com/office/drawing/2014/main" id="{46BAD4E8-9987-47AD-8B64-C8FD3B18BFE3}"/>
              </a:ext>
            </a:extLst>
          </p:cNvPr>
          <p:cNvSpPr txBox="1"/>
          <p:nvPr/>
        </p:nvSpPr>
        <p:spPr>
          <a:xfrm>
            <a:off x="8163339" y="3004152"/>
            <a:ext cx="3711659" cy="160043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Book Antiqua"/>
                <a:ea typeface="+mn-ea"/>
                <a:cs typeface="+mn-cs"/>
              </a:rPr>
              <a:t>Predictable FAA response times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Book Antiqu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Book Antiqua"/>
                <a:ea typeface="+mn-ea"/>
                <a:cs typeface="+mn-cs"/>
              </a:rPr>
              <a:t>Peregrine’s experience with FAA, FAA ACO (and EASA, AFAM, ANAC, CAAC and Transport Canada as needed) establishes clear expectations based on prior activity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Book Antiqua"/>
              <a:ea typeface="+mn-ea"/>
              <a:cs typeface="+mn-cs"/>
            </a:endParaRPr>
          </a:p>
        </p:txBody>
      </p:sp>
      <p:pic>
        <p:nvPicPr>
          <p:cNvPr id="5122" name="Picture 2" descr="Man using project management software at work">
            <a:extLst>
              <a:ext uri="{FF2B5EF4-FFF2-40B4-BE49-F238E27FC236}">
                <a16:creationId xmlns:a16="http://schemas.microsoft.com/office/drawing/2014/main" id="{AA0F1FCC-B338-44D7-8C0A-CCB684CC65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2427" y="1086650"/>
            <a:ext cx="2700130" cy="189009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5877AB7B-1FEE-4EC4-8C55-A4CA9B9A423C}"/>
              </a:ext>
            </a:extLst>
          </p:cNvPr>
          <p:cNvPicPr>
            <a:picLocks noChangeAspect="1"/>
          </p:cNvPicPr>
          <p:nvPr/>
        </p:nvPicPr>
        <p:blipFill>
          <a:blip r:embed="rId3"/>
          <a:stretch>
            <a:fillRect/>
          </a:stretch>
        </p:blipFill>
        <p:spPr>
          <a:xfrm>
            <a:off x="4536268" y="1086650"/>
            <a:ext cx="2739289" cy="1917502"/>
          </a:xfrm>
          <a:prstGeom prst="rect">
            <a:avLst/>
          </a:prstGeom>
        </p:spPr>
      </p:pic>
      <p:pic>
        <p:nvPicPr>
          <p:cNvPr id="5124" name="Picture 4" descr="Female hand holding digital stopwatch, close up">
            <a:extLst>
              <a:ext uri="{FF2B5EF4-FFF2-40B4-BE49-F238E27FC236}">
                <a16:creationId xmlns:a16="http://schemas.microsoft.com/office/drawing/2014/main" id="{BE6AD1E0-5D26-44D2-9E45-72376C7479A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42901" y="1086650"/>
            <a:ext cx="2700130" cy="1890091"/>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13D8969D-B72D-40AB-BE4D-F68C64FA120D}"/>
              </a:ext>
            </a:extLst>
          </p:cNvPr>
          <p:cNvSpPr txBox="1"/>
          <p:nvPr/>
        </p:nvSpPr>
        <p:spPr>
          <a:xfrm>
            <a:off x="265044" y="578013"/>
            <a:ext cx="1178528" cy="369332"/>
          </a:xfrm>
          <a:prstGeom prst="rect">
            <a:avLst/>
          </a:prstGeom>
          <a:noFill/>
          <a:ln>
            <a:solidFill>
              <a:srgbClr val="C00000"/>
            </a:solidFill>
          </a:ln>
        </p:spPr>
        <p:txBody>
          <a:bodyPr wrap="none" rtlCol="0">
            <a:spAutoFit/>
          </a:bodyPr>
          <a:lstStyle/>
          <a:p>
            <a:r>
              <a:rPr lang="en-US" b="1" dirty="0"/>
              <a:t>SLIDE 39</a:t>
            </a:r>
          </a:p>
        </p:txBody>
      </p:sp>
    </p:spTree>
    <p:extLst>
      <p:ext uri="{BB962C8B-B14F-4D97-AF65-F5344CB8AC3E}">
        <p14:creationId xmlns:p14="http://schemas.microsoft.com/office/powerpoint/2010/main" val="1784904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8CCB8EF-24EB-4849-A01F-3FD51474249A}"/>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Peregrine Website 2.0 Deployment Strategy (AviaGlobal Group / Peregrine Proprietary)</a:t>
            </a:r>
            <a:endPar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 name="Date Placeholder 2">
            <a:extLst>
              <a:ext uri="{FF2B5EF4-FFF2-40B4-BE49-F238E27FC236}">
                <a16:creationId xmlns:a16="http://schemas.microsoft.com/office/drawing/2014/main" id="{BEBB83C5-286E-4D89-82D5-AA2A51D42F6A}"/>
              </a:ext>
            </a:extLst>
          </p:cNvPr>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21 December 2020</a:t>
            </a:r>
          </a:p>
        </p:txBody>
      </p:sp>
      <p:sp>
        <p:nvSpPr>
          <p:cNvPr id="4" name="Slide Number Placeholder 3">
            <a:extLst>
              <a:ext uri="{FF2B5EF4-FFF2-40B4-BE49-F238E27FC236}">
                <a16:creationId xmlns:a16="http://schemas.microsoft.com/office/drawing/2014/main" id="{E22590E0-9A87-4F5D-8235-29853624344E}"/>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A7F8E3F6-DE14-48B2-B2BC-6FABA9630FB8}" type="slidenum">
              <a:rPr kumimoji="0" lang="en-US" sz="1100" b="0" i="0" u="none" strike="noStrike" kern="1200" cap="none" spc="0" normalizeH="0" baseline="0" noProof="0" smtClean="0">
                <a:ln>
                  <a:noFill/>
                </a:ln>
                <a:solidFill>
                  <a:prstClr val="black"/>
                </a:solidFill>
                <a:effectLst/>
                <a:uLnTx/>
                <a:uFillTx/>
                <a:latin typeface="Calibri" panose="020F0502020204030204" pitchFamily="34" charset="0"/>
                <a:ea typeface="+mn-ea"/>
                <a:cs typeface="Calibri" panose="020F050202020403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21</a:t>
            </a:fld>
            <a:endParaRPr kumimoji="0" lang="en-US" sz="11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6" name="TextBox 5">
            <a:extLst>
              <a:ext uri="{FF2B5EF4-FFF2-40B4-BE49-F238E27FC236}">
                <a16:creationId xmlns:a16="http://schemas.microsoft.com/office/drawing/2014/main" id="{C931C203-3B9D-46D0-90A6-5A667A62FF19}"/>
              </a:ext>
            </a:extLst>
          </p:cNvPr>
          <p:cNvSpPr txBox="1"/>
          <p:nvPr/>
        </p:nvSpPr>
        <p:spPr>
          <a:xfrm>
            <a:off x="265044" y="208681"/>
            <a:ext cx="11145078"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Book Antiqua"/>
                <a:ea typeface="+mn-ea"/>
                <a:cs typeface="+mn-cs"/>
              </a:rPr>
              <a:t>Market Leading in Delivered Value for Money</a:t>
            </a:r>
          </a:p>
        </p:txBody>
      </p:sp>
      <p:sp>
        <p:nvSpPr>
          <p:cNvPr id="10" name="TextBox 9">
            <a:extLst>
              <a:ext uri="{FF2B5EF4-FFF2-40B4-BE49-F238E27FC236}">
                <a16:creationId xmlns:a16="http://schemas.microsoft.com/office/drawing/2014/main" id="{DDF64C8F-D9B7-4253-831C-43CD7C09F99B}"/>
              </a:ext>
            </a:extLst>
          </p:cNvPr>
          <p:cNvSpPr txBox="1"/>
          <p:nvPr/>
        </p:nvSpPr>
        <p:spPr>
          <a:xfrm>
            <a:off x="317002" y="3004152"/>
            <a:ext cx="3711659"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Book Antiqua"/>
                <a:ea typeface="+mn-ea"/>
                <a:cs typeface="+mn-cs"/>
              </a:rPr>
              <a:t>Predictable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Book Antiqu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Book Antiqua"/>
                <a:ea typeface="+mn-ea"/>
                <a:cs typeface="+mn-cs"/>
              </a:rPr>
              <a:t>Peregrine customers expectations can be based on prior experience to reduce uncertainty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Book Antiqua"/>
              <a:ea typeface="+mn-ea"/>
              <a:cs typeface="+mn-cs"/>
            </a:endParaRPr>
          </a:p>
        </p:txBody>
      </p:sp>
      <p:sp>
        <p:nvSpPr>
          <p:cNvPr id="11" name="TextBox 10">
            <a:extLst>
              <a:ext uri="{FF2B5EF4-FFF2-40B4-BE49-F238E27FC236}">
                <a16:creationId xmlns:a16="http://schemas.microsoft.com/office/drawing/2014/main" id="{815DBD41-CD3D-40CE-ADAE-FFD90A82F6E5}"/>
              </a:ext>
            </a:extLst>
          </p:cNvPr>
          <p:cNvSpPr txBox="1"/>
          <p:nvPr/>
        </p:nvSpPr>
        <p:spPr>
          <a:xfrm>
            <a:off x="4306430" y="3004152"/>
            <a:ext cx="3711659" cy="22467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Book Antiqua"/>
                <a:ea typeface="+mn-ea"/>
                <a:cs typeface="+mn-cs"/>
              </a:rPr>
              <a:t>Experience-based, Established Methodologies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prstClr val="black"/>
              </a:solidFill>
              <a:effectLst/>
              <a:uLnTx/>
              <a:uFillTx/>
              <a:latin typeface="Book Antiqua"/>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Book Antiqua"/>
                <a:ea typeface="+mn-ea"/>
                <a:cs typeface="+mn-cs"/>
              </a:rPr>
              <a:t>Predictability based on years of similar Peregrine activity reducing schedule and scope variability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Book Antiqua"/>
                <a:ea typeface="+mn-ea"/>
                <a:cs typeface="+mn-cs"/>
              </a:rPr>
              <a:t>Peregrine’s clear processes and procedures provide guidance to ensure repeatable, predicable project outcomes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Book Antiqua"/>
              <a:ea typeface="+mn-ea"/>
              <a:cs typeface="+mn-cs"/>
            </a:endParaRPr>
          </a:p>
        </p:txBody>
      </p:sp>
      <p:sp>
        <p:nvSpPr>
          <p:cNvPr id="12" name="TextBox 11">
            <a:extLst>
              <a:ext uri="{FF2B5EF4-FFF2-40B4-BE49-F238E27FC236}">
                <a16:creationId xmlns:a16="http://schemas.microsoft.com/office/drawing/2014/main" id="{46BAD4E8-9987-47AD-8B64-C8FD3B18BFE3}"/>
              </a:ext>
            </a:extLst>
          </p:cNvPr>
          <p:cNvSpPr txBox="1"/>
          <p:nvPr/>
        </p:nvSpPr>
        <p:spPr>
          <a:xfrm>
            <a:off x="8163339" y="3004152"/>
            <a:ext cx="3711659" cy="246221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Book Antiqua"/>
                <a:ea typeface="+mn-ea"/>
                <a:cs typeface="+mn-cs"/>
              </a:rPr>
              <a:t>Clear communication reduces uncertainty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Book Antiqua"/>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Book Antiqua"/>
                <a:ea typeface="+mn-ea"/>
                <a:cs typeface="+mn-cs"/>
              </a:rPr>
              <a:t>Peregrine customers can be assured, based on prior experience, that progress and roadblocks will be clearly and regularly communicated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Book Antiqua"/>
                <a:ea typeface="+mn-ea"/>
                <a:cs typeface="+mn-cs"/>
              </a:rPr>
              <a:t>The best customer value is assured through predicable activity without excessive contingencies baked into the project price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Book Antiqua"/>
              <a:ea typeface="+mn-ea"/>
              <a:cs typeface="+mn-cs"/>
            </a:endParaRPr>
          </a:p>
        </p:txBody>
      </p:sp>
      <p:pic>
        <p:nvPicPr>
          <p:cNvPr id="6146" name="Picture 2" descr="2021 business concept, business man try to predict economic by point and dragging the growth graph in year 2021 to make a benefit, profit, trend, market, success, grow up, turnover, financial,moeny">
            <a:extLst>
              <a:ext uri="{FF2B5EF4-FFF2-40B4-BE49-F238E27FC236}">
                <a16:creationId xmlns:a16="http://schemas.microsoft.com/office/drawing/2014/main" id="{701CE5A2-5DA9-4EE9-8590-B96F657E17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9740" y="1086650"/>
            <a:ext cx="3847830" cy="1917502"/>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Low angle view of happy young businessmen shaking hands while standing against clear sky">
            <a:extLst>
              <a:ext uri="{FF2B5EF4-FFF2-40B4-BE49-F238E27FC236}">
                <a16:creationId xmlns:a16="http://schemas.microsoft.com/office/drawing/2014/main" id="{E0BD492D-72E8-40B5-9055-366724D4A0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49523" y="1086650"/>
            <a:ext cx="2739289" cy="191750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A68D3BF1-C71C-46A4-BE42-ED6791BD18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90122" y="1061877"/>
            <a:ext cx="2712427" cy="1898699"/>
          </a:xfrm>
          <a:prstGeom prst="rect">
            <a:avLst/>
          </a:prstGeom>
        </p:spPr>
      </p:pic>
      <p:sp>
        <p:nvSpPr>
          <p:cNvPr id="13" name="TextBox 12">
            <a:extLst>
              <a:ext uri="{FF2B5EF4-FFF2-40B4-BE49-F238E27FC236}">
                <a16:creationId xmlns:a16="http://schemas.microsoft.com/office/drawing/2014/main" id="{CB8EA729-E277-45F6-B10C-237219DDBCC5}"/>
              </a:ext>
            </a:extLst>
          </p:cNvPr>
          <p:cNvSpPr txBox="1"/>
          <p:nvPr/>
        </p:nvSpPr>
        <p:spPr>
          <a:xfrm>
            <a:off x="265044" y="578013"/>
            <a:ext cx="1178528" cy="369332"/>
          </a:xfrm>
          <a:prstGeom prst="rect">
            <a:avLst/>
          </a:prstGeom>
          <a:noFill/>
          <a:ln>
            <a:solidFill>
              <a:srgbClr val="C00000"/>
            </a:solidFill>
          </a:ln>
        </p:spPr>
        <p:txBody>
          <a:bodyPr wrap="none" rtlCol="0">
            <a:spAutoFit/>
          </a:bodyPr>
          <a:lstStyle/>
          <a:p>
            <a:r>
              <a:rPr lang="en-US" b="1" dirty="0"/>
              <a:t>SLIDE 41</a:t>
            </a:r>
          </a:p>
        </p:txBody>
      </p:sp>
    </p:spTree>
    <p:extLst>
      <p:ext uri="{BB962C8B-B14F-4D97-AF65-F5344CB8AC3E}">
        <p14:creationId xmlns:p14="http://schemas.microsoft.com/office/powerpoint/2010/main" val="214171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8CCB8EF-24EB-4849-A01F-3FD51474249A}"/>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Peregrine Website 2.0 Deployment Strategy (AviaGlobal Group / Peregrine Proprietary)</a:t>
            </a:r>
            <a:endPar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 name="Date Placeholder 2">
            <a:extLst>
              <a:ext uri="{FF2B5EF4-FFF2-40B4-BE49-F238E27FC236}">
                <a16:creationId xmlns:a16="http://schemas.microsoft.com/office/drawing/2014/main" id="{BEBB83C5-286E-4D89-82D5-AA2A51D42F6A}"/>
              </a:ext>
            </a:extLst>
          </p:cNvPr>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21 December 2020</a:t>
            </a:r>
          </a:p>
        </p:txBody>
      </p:sp>
      <p:sp>
        <p:nvSpPr>
          <p:cNvPr id="4" name="Slide Number Placeholder 3">
            <a:extLst>
              <a:ext uri="{FF2B5EF4-FFF2-40B4-BE49-F238E27FC236}">
                <a16:creationId xmlns:a16="http://schemas.microsoft.com/office/drawing/2014/main" id="{E22590E0-9A87-4F5D-8235-29853624344E}"/>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A7F8E3F6-DE14-48B2-B2BC-6FABA9630FB8}" type="slidenum">
              <a:rPr kumimoji="0" lang="en-US" sz="1100" b="0" i="0" u="none" strike="noStrike" kern="1200" cap="none" spc="0" normalizeH="0" baseline="0" noProof="0" smtClean="0">
                <a:ln>
                  <a:noFill/>
                </a:ln>
                <a:solidFill>
                  <a:prstClr val="black"/>
                </a:solidFill>
                <a:effectLst/>
                <a:uLnTx/>
                <a:uFillTx/>
                <a:latin typeface="Calibri" panose="020F0502020204030204" pitchFamily="34" charset="0"/>
                <a:ea typeface="+mn-ea"/>
                <a:cs typeface="Calibri" panose="020F050202020403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22</a:t>
            </a:fld>
            <a:endParaRPr kumimoji="0" lang="en-US" sz="11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6" name="TextBox 5">
            <a:extLst>
              <a:ext uri="{FF2B5EF4-FFF2-40B4-BE49-F238E27FC236}">
                <a16:creationId xmlns:a16="http://schemas.microsoft.com/office/drawing/2014/main" id="{C931C203-3B9D-46D0-90A6-5A667A62FF19}"/>
              </a:ext>
            </a:extLst>
          </p:cNvPr>
          <p:cNvSpPr txBox="1"/>
          <p:nvPr/>
        </p:nvSpPr>
        <p:spPr>
          <a:xfrm>
            <a:off x="265044" y="208681"/>
            <a:ext cx="11145078"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Book Antiqua"/>
                <a:ea typeface="+mn-ea"/>
                <a:cs typeface="+mn-cs"/>
              </a:rPr>
              <a:t>Key Company Strengths</a:t>
            </a:r>
          </a:p>
        </p:txBody>
      </p:sp>
      <p:sp>
        <p:nvSpPr>
          <p:cNvPr id="10" name="TextBox 9">
            <a:extLst>
              <a:ext uri="{FF2B5EF4-FFF2-40B4-BE49-F238E27FC236}">
                <a16:creationId xmlns:a16="http://schemas.microsoft.com/office/drawing/2014/main" id="{DDF64C8F-D9B7-4253-831C-43CD7C09F99B}"/>
              </a:ext>
            </a:extLst>
          </p:cNvPr>
          <p:cNvSpPr txBox="1"/>
          <p:nvPr/>
        </p:nvSpPr>
        <p:spPr>
          <a:xfrm>
            <a:off x="317002" y="3004152"/>
            <a:ext cx="3711659" cy="22467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Book Antiqua"/>
                <a:ea typeface="+mn-ea"/>
                <a:cs typeface="+mn-cs"/>
              </a:rPr>
              <a:t>The Peregrine team is known for solving difficult engineering &amp; certification challenges with programs typically ranging from 2 to 16 months.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Book Antiqu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Book Antiqua"/>
                <a:ea typeface="+mn-ea"/>
                <a:cs typeface="+mn-cs"/>
              </a:rPr>
              <a:t>Our range of projects include the certification of non-complex accessories to full cockpit updates. Your project likely fits within our range of experience.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Book Antiqua"/>
              <a:ea typeface="+mn-ea"/>
              <a:cs typeface="+mn-cs"/>
            </a:endParaRPr>
          </a:p>
        </p:txBody>
      </p:sp>
      <p:sp>
        <p:nvSpPr>
          <p:cNvPr id="11" name="TextBox 10">
            <a:extLst>
              <a:ext uri="{FF2B5EF4-FFF2-40B4-BE49-F238E27FC236}">
                <a16:creationId xmlns:a16="http://schemas.microsoft.com/office/drawing/2014/main" id="{815DBD41-CD3D-40CE-ADAE-FFD90A82F6E5}"/>
              </a:ext>
            </a:extLst>
          </p:cNvPr>
          <p:cNvSpPr txBox="1"/>
          <p:nvPr/>
        </p:nvSpPr>
        <p:spPr>
          <a:xfrm>
            <a:off x="4306430" y="3004152"/>
            <a:ext cx="3711659" cy="22467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Book Antiqua"/>
                <a:ea typeface="+mn-ea"/>
                <a:cs typeface="+mn-cs"/>
              </a:rPr>
              <a:t>Peregrine has successfully teamed with avionics OEMs, Part 145 repair stations and aircraft OEMs to develop cost effective solutions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Book Antiqu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Book Antiqua"/>
                <a:ea typeface="+mn-ea"/>
                <a:cs typeface="+mn-cs"/>
              </a:rPr>
              <a:t>No matter where you fit in the aviation market, we have worked with similar companies and delivered high-value solutions.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Book Antiqua"/>
              <a:ea typeface="+mn-ea"/>
              <a:cs typeface="+mn-cs"/>
            </a:endParaRPr>
          </a:p>
        </p:txBody>
      </p:sp>
      <p:sp>
        <p:nvSpPr>
          <p:cNvPr id="12" name="TextBox 11">
            <a:extLst>
              <a:ext uri="{FF2B5EF4-FFF2-40B4-BE49-F238E27FC236}">
                <a16:creationId xmlns:a16="http://schemas.microsoft.com/office/drawing/2014/main" id="{46BAD4E8-9987-47AD-8B64-C8FD3B18BFE3}"/>
              </a:ext>
            </a:extLst>
          </p:cNvPr>
          <p:cNvSpPr txBox="1"/>
          <p:nvPr/>
        </p:nvSpPr>
        <p:spPr>
          <a:xfrm>
            <a:off x="8163339" y="3004152"/>
            <a:ext cx="3711659" cy="20313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Book Antiqua"/>
                <a:ea typeface="+mn-ea"/>
                <a:cs typeface="+mn-cs"/>
              </a:rPr>
              <a:t>Peregrine has launched the process of becoming an ODA, to help their clients achieve approvals faster, to enhance their program business and to develop a niche for the company</a:t>
            </a:r>
            <a:endParaRPr kumimoji="0" lang="en-US" sz="1400" b="0" i="0" u="none" strike="noStrike" kern="1200" cap="none" spc="0" normalizeH="0" baseline="0" noProof="0" dirty="0">
              <a:ln>
                <a:noFill/>
              </a:ln>
              <a:solidFill>
                <a:prstClr val="black"/>
              </a:solidFill>
              <a:effectLst/>
              <a:uLnTx/>
              <a:uFillTx/>
              <a:latin typeface="Book Antiqua"/>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prstClr val="black"/>
              </a:solidFill>
              <a:effectLst/>
              <a:uLnTx/>
              <a:uFillTx/>
              <a:latin typeface="Book Antiqu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Book Antiqua"/>
                <a:ea typeface="+mn-ea"/>
                <a:cs typeface="+mn-cs"/>
              </a:rPr>
              <a:t>Stay tuned for exciting news as we move toward this new means of delivering certification value to our customers</a:t>
            </a:r>
          </a:p>
        </p:txBody>
      </p:sp>
      <p:pic>
        <p:nvPicPr>
          <p:cNvPr id="7170" name="Picture 2" descr="Focused serious businessman in suit thinking reading online news or solving business problem working on laptop looking at screen, worried puzzled executive managing stock market risks using computer">
            <a:extLst>
              <a:ext uri="{FF2B5EF4-FFF2-40B4-BE49-F238E27FC236}">
                <a16:creationId xmlns:a16="http://schemas.microsoft.com/office/drawing/2014/main" id="{558ECB06-E783-4084-923E-6B3E0F8DD5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2593" y="1086650"/>
            <a:ext cx="2739289" cy="191750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BF2D25E5-094C-454E-8994-A127CCD05A7E}"/>
              </a:ext>
            </a:extLst>
          </p:cNvPr>
          <p:cNvPicPr>
            <a:picLocks noChangeAspect="1"/>
          </p:cNvPicPr>
          <p:nvPr/>
        </p:nvPicPr>
        <p:blipFill>
          <a:blip r:embed="rId3"/>
          <a:stretch>
            <a:fillRect/>
          </a:stretch>
        </p:blipFill>
        <p:spPr>
          <a:xfrm>
            <a:off x="4298539" y="1086650"/>
            <a:ext cx="3594922" cy="1967241"/>
          </a:xfrm>
          <a:prstGeom prst="rect">
            <a:avLst/>
          </a:prstGeom>
        </p:spPr>
      </p:pic>
      <p:pic>
        <p:nvPicPr>
          <p:cNvPr id="7172" name="Picture 4" descr="Coming Soon. Motivational inspirational business marketing words quotes lettering typography concept">
            <a:extLst>
              <a:ext uri="{FF2B5EF4-FFF2-40B4-BE49-F238E27FC236}">
                <a16:creationId xmlns:a16="http://schemas.microsoft.com/office/drawing/2014/main" id="{96D7BA4A-CA6C-4916-92A6-288C6CCAA95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70834" y="1086650"/>
            <a:ext cx="2739288" cy="1917502"/>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ADDF4864-4C01-4BC2-9297-037FDCCC80B6}"/>
              </a:ext>
            </a:extLst>
          </p:cNvPr>
          <p:cNvSpPr txBox="1"/>
          <p:nvPr/>
        </p:nvSpPr>
        <p:spPr>
          <a:xfrm>
            <a:off x="265044" y="5551350"/>
            <a:ext cx="11145078"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Book Antiqua"/>
                <a:ea typeface="+mn-ea"/>
                <a:cs typeface="+mn-cs"/>
              </a:rPr>
              <a:t>Scroll down to see our case studies</a:t>
            </a:r>
          </a:p>
        </p:txBody>
      </p:sp>
      <p:sp>
        <p:nvSpPr>
          <p:cNvPr id="13" name="TextBox 12">
            <a:extLst>
              <a:ext uri="{FF2B5EF4-FFF2-40B4-BE49-F238E27FC236}">
                <a16:creationId xmlns:a16="http://schemas.microsoft.com/office/drawing/2014/main" id="{E0D72B93-D4A3-4D12-888F-CE1E7D61A23A}"/>
              </a:ext>
            </a:extLst>
          </p:cNvPr>
          <p:cNvSpPr txBox="1"/>
          <p:nvPr/>
        </p:nvSpPr>
        <p:spPr>
          <a:xfrm>
            <a:off x="265044" y="578013"/>
            <a:ext cx="1178528" cy="369332"/>
          </a:xfrm>
          <a:prstGeom prst="rect">
            <a:avLst/>
          </a:prstGeom>
          <a:noFill/>
          <a:ln>
            <a:solidFill>
              <a:srgbClr val="C00000"/>
            </a:solidFill>
          </a:ln>
        </p:spPr>
        <p:txBody>
          <a:bodyPr wrap="none" rtlCol="0">
            <a:spAutoFit/>
          </a:bodyPr>
          <a:lstStyle/>
          <a:p>
            <a:r>
              <a:rPr lang="en-US" b="1" dirty="0"/>
              <a:t>SLIDE 44</a:t>
            </a:r>
          </a:p>
        </p:txBody>
      </p:sp>
    </p:spTree>
    <p:extLst>
      <p:ext uri="{BB962C8B-B14F-4D97-AF65-F5344CB8AC3E}">
        <p14:creationId xmlns:p14="http://schemas.microsoft.com/office/powerpoint/2010/main" val="184221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6">
            <a:extLst>
              <a:ext uri="{FF2B5EF4-FFF2-40B4-BE49-F238E27FC236}">
                <a16:creationId xmlns:a16="http://schemas.microsoft.com/office/drawing/2014/main" id="{3C20F028-88AD-4251-872D-AAFD34806673}"/>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Peregrine Website 2.0 Deployment Strategy (AviaGlobal Group / Peregrine Proprietary)</a:t>
            </a:r>
            <a:endPar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8" name="Date Placeholder 7">
            <a:extLst>
              <a:ext uri="{FF2B5EF4-FFF2-40B4-BE49-F238E27FC236}">
                <a16:creationId xmlns:a16="http://schemas.microsoft.com/office/drawing/2014/main" id="{A7A9E9BD-E800-456B-974E-F00321FDE5A0}"/>
              </a:ext>
            </a:extLst>
          </p:cNvPr>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21 December 2020</a:t>
            </a:r>
          </a:p>
        </p:txBody>
      </p:sp>
      <p:sp>
        <p:nvSpPr>
          <p:cNvPr id="9" name="Slide Number Placeholder 8">
            <a:extLst>
              <a:ext uri="{FF2B5EF4-FFF2-40B4-BE49-F238E27FC236}">
                <a16:creationId xmlns:a16="http://schemas.microsoft.com/office/drawing/2014/main" id="{5B6E1DDB-932E-449E-B309-394AB9805B53}"/>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A7F8E3F6-DE14-48B2-B2BC-6FABA9630FB8}" type="slidenum">
              <a:rPr kumimoji="0" lang="en-US" sz="1100" b="0" i="0" u="none" strike="noStrike" kern="1200" cap="none" spc="0" normalizeH="0" baseline="0" noProof="0" smtClean="0">
                <a:ln>
                  <a:noFill/>
                </a:ln>
                <a:solidFill>
                  <a:prstClr val="black"/>
                </a:solidFill>
                <a:effectLst/>
                <a:uLnTx/>
                <a:uFillTx/>
                <a:latin typeface="Calibri" panose="020F0502020204030204" pitchFamily="34" charset="0"/>
                <a:ea typeface="+mn-ea"/>
                <a:cs typeface="Calibri" panose="020F050202020403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23</a:t>
            </a:fld>
            <a:endParaRPr kumimoji="0" lang="en-US" sz="11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2" name="TextBox 11">
            <a:extLst>
              <a:ext uri="{FF2B5EF4-FFF2-40B4-BE49-F238E27FC236}">
                <a16:creationId xmlns:a16="http://schemas.microsoft.com/office/drawing/2014/main" id="{700256C7-6818-4CD2-90D1-4D79E6A3CEDF}"/>
              </a:ext>
            </a:extLst>
          </p:cNvPr>
          <p:cNvSpPr txBox="1"/>
          <p:nvPr/>
        </p:nvSpPr>
        <p:spPr>
          <a:xfrm>
            <a:off x="615951" y="3076396"/>
            <a:ext cx="4838700" cy="31085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err="1">
                <a:ln>
                  <a:noFill/>
                </a:ln>
                <a:solidFill>
                  <a:prstClr val="black"/>
                </a:solidFill>
                <a:effectLst/>
                <a:uLnTx/>
                <a:uFillTx/>
                <a:latin typeface="Book Antiqua"/>
                <a:ea typeface="+mn-ea"/>
                <a:cs typeface="+mn-cs"/>
              </a:rPr>
              <a:t>BendixKing</a:t>
            </a:r>
            <a:r>
              <a:rPr kumimoji="0" lang="en-US" sz="1400" b="1" i="0" u="none" strike="noStrike" kern="1200" cap="none" spc="0" normalizeH="0" baseline="0" noProof="0" dirty="0">
                <a:ln>
                  <a:noFill/>
                </a:ln>
                <a:solidFill>
                  <a:prstClr val="black"/>
                </a:solidFill>
                <a:effectLst/>
                <a:uLnTx/>
                <a:uFillTx/>
                <a:latin typeface="Book Antiqua"/>
                <a:ea typeface="+mn-ea"/>
                <a:cs typeface="+mn-cs"/>
              </a:rPr>
              <a:t> ADS-B Transponder and Bezel for CNI-5000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Book Antiqu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Book Antiqua"/>
                <a:ea typeface="+mn-ea"/>
                <a:cs typeface="+mn-cs"/>
              </a:rPr>
              <a:t>Peregrine developed a solution using a modern ADS-B transponder, legacy nav/comm systems and an attractive matching bezel to meet the needs of legacy aircraft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Book Antiqu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Book Antiqua"/>
                <a:ea typeface="+mn-ea"/>
                <a:cs typeface="+mn-cs"/>
              </a:rPr>
              <a:t>“Lorem ipsum dolor sit </a:t>
            </a:r>
            <a:r>
              <a:rPr kumimoji="0" lang="en-US" sz="1400" b="0" i="1" u="none" strike="noStrike" kern="1200" cap="none" spc="0" normalizeH="0" baseline="0" noProof="0" dirty="0" err="1">
                <a:ln>
                  <a:noFill/>
                </a:ln>
                <a:solidFill>
                  <a:prstClr val="black"/>
                </a:solidFill>
                <a:effectLst/>
                <a:uLnTx/>
                <a:uFillTx/>
                <a:latin typeface="Book Antiqua"/>
                <a:ea typeface="+mn-ea"/>
                <a:cs typeface="+mn-cs"/>
              </a:rPr>
              <a:t>amet</a:t>
            </a:r>
            <a:r>
              <a:rPr kumimoji="0" lang="en-US" sz="1400" b="0" i="1" u="none" strike="noStrike" kern="1200" cap="none" spc="0" normalizeH="0" baseline="0" noProof="0" dirty="0">
                <a:ln>
                  <a:noFill/>
                </a:ln>
                <a:solidFill>
                  <a:prstClr val="black"/>
                </a:solidFill>
                <a:effectLst/>
                <a:uLnTx/>
                <a:uFillTx/>
                <a:latin typeface="Book Antiqua"/>
                <a:ea typeface="+mn-ea"/>
                <a:cs typeface="+mn-cs"/>
              </a:rPr>
              <a:t>, </a:t>
            </a:r>
            <a:r>
              <a:rPr kumimoji="0" lang="en-US" sz="1400" b="0" i="1" u="none" strike="noStrike" kern="1200" cap="none" spc="0" normalizeH="0" baseline="0" noProof="0" dirty="0" err="1">
                <a:ln>
                  <a:noFill/>
                </a:ln>
                <a:solidFill>
                  <a:prstClr val="black"/>
                </a:solidFill>
                <a:effectLst/>
                <a:uLnTx/>
                <a:uFillTx/>
                <a:latin typeface="Book Antiqua"/>
                <a:ea typeface="+mn-ea"/>
                <a:cs typeface="+mn-cs"/>
              </a:rPr>
              <a:t>consectetur</a:t>
            </a:r>
            <a:r>
              <a:rPr kumimoji="0" lang="en-US" sz="1400" b="0" i="1" u="none" strike="noStrike" kern="1200" cap="none" spc="0" normalizeH="0" baseline="0" noProof="0" dirty="0">
                <a:ln>
                  <a:noFill/>
                </a:ln>
                <a:solidFill>
                  <a:prstClr val="black"/>
                </a:solidFill>
                <a:effectLst/>
                <a:uLnTx/>
                <a:uFillTx/>
                <a:latin typeface="Book Antiqua"/>
                <a:ea typeface="+mn-ea"/>
                <a:cs typeface="+mn-cs"/>
              </a:rPr>
              <a:t> </a:t>
            </a:r>
            <a:r>
              <a:rPr kumimoji="0" lang="en-US" sz="1400" b="0" i="1" u="none" strike="noStrike" kern="1200" cap="none" spc="0" normalizeH="0" baseline="0" noProof="0" dirty="0" err="1">
                <a:ln>
                  <a:noFill/>
                </a:ln>
                <a:solidFill>
                  <a:prstClr val="black"/>
                </a:solidFill>
                <a:effectLst/>
                <a:uLnTx/>
                <a:uFillTx/>
                <a:latin typeface="Book Antiqua"/>
                <a:ea typeface="+mn-ea"/>
                <a:cs typeface="+mn-cs"/>
              </a:rPr>
              <a:t>adipiscing</a:t>
            </a:r>
            <a:r>
              <a:rPr kumimoji="0" lang="en-US" sz="1400" b="0" i="1" u="none" strike="noStrike" kern="1200" cap="none" spc="0" normalizeH="0" baseline="0" noProof="0" dirty="0">
                <a:ln>
                  <a:noFill/>
                </a:ln>
                <a:solidFill>
                  <a:prstClr val="black"/>
                </a:solidFill>
                <a:effectLst/>
                <a:uLnTx/>
                <a:uFillTx/>
                <a:latin typeface="Book Antiqua"/>
                <a:ea typeface="+mn-ea"/>
                <a:cs typeface="+mn-cs"/>
              </a:rPr>
              <a:t> </a:t>
            </a:r>
            <a:r>
              <a:rPr kumimoji="0" lang="en-US" sz="1400" b="0" i="1" u="none" strike="noStrike" kern="1200" cap="none" spc="0" normalizeH="0" baseline="0" noProof="0" dirty="0" err="1">
                <a:ln>
                  <a:noFill/>
                </a:ln>
                <a:solidFill>
                  <a:prstClr val="black"/>
                </a:solidFill>
                <a:effectLst/>
                <a:uLnTx/>
                <a:uFillTx/>
                <a:latin typeface="Book Antiqua"/>
                <a:ea typeface="+mn-ea"/>
                <a:cs typeface="+mn-cs"/>
              </a:rPr>
              <a:t>elit</a:t>
            </a:r>
            <a:r>
              <a:rPr kumimoji="0" lang="en-US" sz="1400" b="0" i="1" u="none" strike="noStrike" kern="1200" cap="none" spc="0" normalizeH="0" baseline="0" noProof="0" dirty="0">
                <a:ln>
                  <a:noFill/>
                </a:ln>
                <a:solidFill>
                  <a:prstClr val="black"/>
                </a:solidFill>
                <a:effectLst/>
                <a:uLnTx/>
                <a:uFillTx/>
                <a:latin typeface="Book Antiqua"/>
                <a:ea typeface="+mn-ea"/>
                <a:cs typeface="+mn-cs"/>
              </a:rPr>
              <a:t>, sed do </a:t>
            </a:r>
            <a:r>
              <a:rPr kumimoji="0" lang="en-US" sz="1400" b="0" i="1" u="none" strike="noStrike" kern="1200" cap="none" spc="0" normalizeH="0" baseline="0" noProof="0" dirty="0" err="1">
                <a:ln>
                  <a:noFill/>
                </a:ln>
                <a:solidFill>
                  <a:prstClr val="black"/>
                </a:solidFill>
                <a:effectLst/>
                <a:uLnTx/>
                <a:uFillTx/>
                <a:latin typeface="Book Antiqua"/>
                <a:ea typeface="+mn-ea"/>
                <a:cs typeface="+mn-cs"/>
              </a:rPr>
              <a:t>eiusmod</a:t>
            </a:r>
            <a:r>
              <a:rPr kumimoji="0" lang="en-US" sz="1400" b="0" i="1" u="none" strike="noStrike" kern="1200" cap="none" spc="0" normalizeH="0" baseline="0" noProof="0" dirty="0">
                <a:ln>
                  <a:noFill/>
                </a:ln>
                <a:solidFill>
                  <a:prstClr val="black"/>
                </a:solidFill>
                <a:effectLst/>
                <a:uLnTx/>
                <a:uFillTx/>
                <a:latin typeface="Book Antiqua"/>
                <a:ea typeface="+mn-ea"/>
                <a:cs typeface="+mn-cs"/>
              </a:rPr>
              <a:t> </a:t>
            </a:r>
            <a:r>
              <a:rPr kumimoji="0" lang="en-US" sz="1400" b="0" i="1" u="none" strike="noStrike" kern="1200" cap="none" spc="0" normalizeH="0" baseline="0" noProof="0" dirty="0" err="1">
                <a:ln>
                  <a:noFill/>
                </a:ln>
                <a:solidFill>
                  <a:prstClr val="black"/>
                </a:solidFill>
                <a:effectLst/>
                <a:uLnTx/>
                <a:uFillTx/>
                <a:latin typeface="Book Antiqua"/>
                <a:ea typeface="+mn-ea"/>
                <a:cs typeface="+mn-cs"/>
              </a:rPr>
              <a:t>tempor</a:t>
            </a:r>
            <a:r>
              <a:rPr kumimoji="0" lang="en-US" sz="1400" b="0" i="1" u="none" strike="noStrike" kern="1200" cap="none" spc="0" normalizeH="0" baseline="0" noProof="0" dirty="0">
                <a:ln>
                  <a:noFill/>
                </a:ln>
                <a:solidFill>
                  <a:prstClr val="black"/>
                </a:solidFill>
                <a:effectLst/>
                <a:uLnTx/>
                <a:uFillTx/>
                <a:latin typeface="Book Antiqua"/>
                <a:ea typeface="+mn-ea"/>
                <a:cs typeface="+mn-cs"/>
              </a:rPr>
              <a:t> </a:t>
            </a:r>
            <a:r>
              <a:rPr kumimoji="0" lang="en-US" sz="1400" b="0" i="1" u="none" strike="noStrike" kern="1200" cap="none" spc="0" normalizeH="0" baseline="0" noProof="0" dirty="0" err="1">
                <a:ln>
                  <a:noFill/>
                </a:ln>
                <a:solidFill>
                  <a:prstClr val="black"/>
                </a:solidFill>
                <a:effectLst/>
                <a:uLnTx/>
                <a:uFillTx/>
                <a:latin typeface="Book Antiqua"/>
                <a:ea typeface="+mn-ea"/>
                <a:cs typeface="+mn-cs"/>
              </a:rPr>
              <a:t>incididunt</a:t>
            </a:r>
            <a:r>
              <a:rPr kumimoji="0" lang="en-US" sz="1400" b="0" i="1" u="none" strike="noStrike" kern="1200" cap="none" spc="0" normalizeH="0" baseline="0" noProof="0" dirty="0">
                <a:ln>
                  <a:noFill/>
                </a:ln>
                <a:solidFill>
                  <a:prstClr val="black"/>
                </a:solidFill>
                <a:effectLst/>
                <a:uLnTx/>
                <a:uFillTx/>
                <a:latin typeface="Book Antiqua"/>
                <a:ea typeface="+mn-ea"/>
                <a:cs typeface="+mn-cs"/>
              </a:rPr>
              <a:t> </a:t>
            </a:r>
            <a:r>
              <a:rPr kumimoji="0" lang="en-US" sz="1400" b="0" i="1" u="none" strike="noStrike" kern="1200" cap="none" spc="0" normalizeH="0" baseline="0" noProof="0" dirty="0" err="1">
                <a:ln>
                  <a:noFill/>
                </a:ln>
                <a:solidFill>
                  <a:prstClr val="black"/>
                </a:solidFill>
                <a:effectLst/>
                <a:uLnTx/>
                <a:uFillTx/>
                <a:latin typeface="Book Antiqua"/>
                <a:ea typeface="+mn-ea"/>
                <a:cs typeface="+mn-cs"/>
              </a:rPr>
              <a:t>ut</a:t>
            </a:r>
            <a:r>
              <a:rPr kumimoji="0" lang="en-US" sz="1400" b="0" i="1" u="none" strike="noStrike" kern="1200" cap="none" spc="0" normalizeH="0" baseline="0" noProof="0" dirty="0">
                <a:ln>
                  <a:noFill/>
                </a:ln>
                <a:solidFill>
                  <a:prstClr val="black"/>
                </a:solidFill>
                <a:effectLst/>
                <a:uLnTx/>
                <a:uFillTx/>
                <a:latin typeface="Book Antiqua"/>
                <a:ea typeface="+mn-ea"/>
                <a:cs typeface="+mn-cs"/>
              </a:rPr>
              <a:t> </a:t>
            </a:r>
            <a:r>
              <a:rPr kumimoji="0" lang="en-US" sz="1400" b="0" i="1" u="none" strike="noStrike" kern="1200" cap="none" spc="0" normalizeH="0" baseline="0" noProof="0" dirty="0" err="1">
                <a:ln>
                  <a:noFill/>
                </a:ln>
                <a:solidFill>
                  <a:prstClr val="black"/>
                </a:solidFill>
                <a:effectLst/>
                <a:uLnTx/>
                <a:uFillTx/>
                <a:latin typeface="Book Antiqua"/>
                <a:ea typeface="+mn-ea"/>
                <a:cs typeface="+mn-cs"/>
              </a:rPr>
              <a:t>labore</a:t>
            </a:r>
            <a:r>
              <a:rPr kumimoji="0" lang="en-US" sz="1400" b="0" i="1" u="none" strike="noStrike" kern="1200" cap="none" spc="0" normalizeH="0" baseline="0" noProof="0" dirty="0">
                <a:ln>
                  <a:noFill/>
                </a:ln>
                <a:solidFill>
                  <a:prstClr val="black"/>
                </a:solidFill>
                <a:effectLst/>
                <a:uLnTx/>
                <a:uFillTx/>
                <a:latin typeface="Book Antiqua"/>
                <a:ea typeface="+mn-ea"/>
                <a:cs typeface="+mn-cs"/>
              </a:rPr>
              <a:t> et dolore magna </a:t>
            </a:r>
            <a:r>
              <a:rPr kumimoji="0" lang="en-US" sz="1400" b="0" i="1" u="none" strike="noStrike" kern="1200" cap="none" spc="0" normalizeH="0" baseline="0" noProof="0" dirty="0" err="1">
                <a:ln>
                  <a:noFill/>
                </a:ln>
                <a:solidFill>
                  <a:prstClr val="black"/>
                </a:solidFill>
                <a:effectLst/>
                <a:uLnTx/>
                <a:uFillTx/>
                <a:latin typeface="Book Antiqua"/>
                <a:ea typeface="+mn-ea"/>
                <a:cs typeface="+mn-cs"/>
              </a:rPr>
              <a:t>aliqua</a:t>
            </a:r>
            <a:r>
              <a:rPr kumimoji="0" lang="en-US" sz="1400" b="0" i="1" u="none" strike="noStrike" kern="1200" cap="none" spc="0" normalizeH="0" baseline="0" noProof="0" dirty="0">
                <a:ln>
                  <a:noFill/>
                </a:ln>
                <a:solidFill>
                  <a:prstClr val="black"/>
                </a:solidFill>
                <a:effectLst/>
                <a:uLnTx/>
                <a:uFillTx/>
                <a:latin typeface="Book Antiqua"/>
                <a:ea typeface="+mn-ea"/>
                <a:cs typeface="+mn-cs"/>
              </a:rPr>
              <a:t>. Ut </a:t>
            </a:r>
            <a:r>
              <a:rPr kumimoji="0" lang="en-US" sz="1400" b="0" i="1" u="none" strike="noStrike" kern="1200" cap="none" spc="0" normalizeH="0" baseline="0" noProof="0" dirty="0" err="1">
                <a:ln>
                  <a:noFill/>
                </a:ln>
                <a:solidFill>
                  <a:prstClr val="black"/>
                </a:solidFill>
                <a:effectLst/>
                <a:uLnTx/>
                <a:uFillTx/>
                <a:latin typeface="Book Antiqua"/>
                <a:ea typeface="+mn-ea"/>
                <a:cs typeface="+mn-cs"/>
              </a:rPr>
              <a:t>enim</a:t>
            </a:r>
            <a:r>
              <a:rPr kumimoji="0" lang="en-US" sz="1400" b="0" i="1" u="none" strike="noStrike" kern="1200" cap="none" spc="0" normalizeH="0" baseline="0" noProof="0" dirty="0">
                <a:ln>
                  <a:noFill/>
                </a:ln>
                <a:solidFill>
                  <a:prstClr val="black"/>
                </a:solidFill>
                <a:effectLst/>
                <a:uLnTx/>
                <a:uFillTx/>
                <a:latin typeface="Book Antiqua"/>
                <a:ea typeface="+mn-ea"/>
                <a:cs typeface="+mn-cs"/>
              </a:rPr>
              <a:t> ad minim </a:t>
            </a:r>
            <a:r>
              <a:rPr kumimoji="0" lang="en-US" sz="1400" b="0" i="1" u="none" strike="noStrike" kern="1200" cap="none" spc="0" normalizeH="0" baseline="0" noProof="0" dirty="0" err="1">
                <a:ln>
                  <a:noFill/>
                </a:ln>
                <a:solidFill>
                  <a:prstClr val="black"/>
                </a:solidFill>
                <a:effectLst/>
                <a:uLnTx/>
                <a:uFillTx/>
                <a:latin typeface="Book Antiqua"/>
                <a:ea typeface="+mn-ea"/>
                <a:cs typeface="+mn-cs"/>
              </a:rPr>
              <a:t>veniam</a:t>
            </a:r>
            <a:r>
              <a:rPr kumimoji="0" lang="en-US" sz="1400" b="0" i="1" u="none" strike="noStrike" kern="1200" cap="none" spc="0" normalizeH="0" baseline="0" noProof="0" dirty="0">
                <a:ln>
                  <a:noFill/>
                </a:ln>
                <a:solidFill>
                  <a:prstClr val="black"/>
                </a:solidFill>
                <a:effectLst/>
                <a:uLnTx/>
                <a:uFillTx/>
                <a:latin typeface="Book Antiqua"/>
                <a:ea typeface="+mn-ea"/>
                <a:cs typeface="+mn-cs"/>
              </a:rPr>
              <a:t>, </a:t>
            </a:r>
            <a:r>
              <a:rPr kumimoji="0" lang="en-US" sz="1400" b="0" i="1" u="none" strike="noStrike" kern="1200" cap="none" spc="0" normalizeH="0" baseline="0" noProof="0" dirty="0" err="1">
                <a:ln>
                  <a:noFill/>
                </a:ln>
                <a:solidFill>
                  <a:prstClr val="black"/>
                </a:solidFill>
                <a:effectLst/>
                <a:uLnTx/>
                <a:uFillTx/>
                <a:latin typeface="Book Antiqua"/>
                <a:ea typeface="+mn-ea"/>
                <a:cs typeface="+mn-cs"/>
              </a:rPr>
              <a:t>quis</a:t>
            </a:r>
            <a:r>
              <a:rPr kumimoji="0" lang="en-US" sz="1400" b="0" i="1" u="none" strike="noStrike" kern="1200" cap="none" spc="0" normalizeH="0" baseline="0" noProof="0" dirty="0">
                <a:ln>
                  <a:noFill/>
                </a:ln>
                <a:solidFill>
                  <a:prstClr val="black"/>
                </a:solidFill>
                <a:effectLst/>
                <a:uLnTx/>
                <a:uFillTx/>
                <a:latin typeface="Book Antiqua"/>
                <a:ea typeface="+mn-ea"/>
                <a:cs typeface="+mn-cs"/>
              </a:rPr>
              <a:t> </a:t>
            </a:r>
            <a:r>
              <a:rPr kumimoji="0" lang="en-US" sz="1400" b="0" i="1" u="none" strike="noStrike" kern="1200" cap="none" spc="0" normalizeH="0" baseline="0" noProof="0" dirty="0" err="1">
                <a:ln>
                  <a:noFill/>
                </a:ln>
                <a:solidFill>
                  <a:prstClr val="black"/>
                </a:solidFill>
                <a:effectLst/>
                <a:uLnTx/>
                <a:uFillTx/>
                <a:latin typeface="Book Antiqua"/>
                <a:ea typeface="+mn-ea"/>
                <a:cs typeface="+mn-cs"/>
              </a:rPr>
              <a:t>nostrud</a:t>
            </a:r>
            <a:r>
              <a:rPr kumimoji="0" lang="en-US" sz="1400" b="0" i="1" u="none" strike="noStrike" kern="1200" cap="none" spc="0" normalizeH="0" baseline="0" noProof="0" dirty="0">
                <a:ln>
                  <a:noFill/>
                </a:ln>
                <a:solidFill>
                  <a:prstClr val="black"/>
                </a:solidFill>
                <a:effectLst/>
                <a:uLnTx/>
                <a:uFillTx/>
                <a:latin typeface="Book Antiqua"/>
                <a:ea typeface="+mn-ea"/>
                <a:cs typeface="+mn-cs"/>
              </a:rPr>
              <a:t> exercitation </a:t>
            </a:r>
            <a:r>
              <a:rPr kumimoji="0" lang="en-US" sz="1400" b="0" i="1" u="none" strike="noStrike" kern="1200" cap="none" spc="0" normalizeH="0" baseline="0" noProof="0" dirty="0" err="1">
                <a:ln>
                  <a:noFill/>
                </a:ln>
                <a:solidFill>
                  <a:prstClr val="black"/>
                </a:solidFill>
                <a:effectLst/>
                <a:uLnTx/>
                <a:uFillTx/>
                <a:latin typeface="Book Antiqua"/>
                <a:ea typeface="+mn-ea"/>
                <a:cs typeface="+mn-cs"/>
              </a:rPr>
              <a:t>ullamco</a:t>
            </a:r>
            <a:r>
              <a:rPr kumimoji="0" lang="en-US" sz="1400" b="0" i="1" u="none" strike="noStrike" kern="1200" cap="none" spc="0" normalizeH="0" baseline="0" noProof="0" dirty="0">
                <a:ln>
                  <a:noFill/>
                </a:ln>
                <a:solidFill>
                  <a:prstClr val="black"/>
                </a:solidFill>
                <a:effectLst/>
                <a:uLnTx/>
                <a:uFillTx/>
                <a:latin typeface="Book Antiqua"/>
                <a:ea typeface="+mn-ea"/>
                <a:cs typeface="+mn-cs"/>
              </a:rPr>
              <a:t> </a:t>
            </a:r>
            <a:r>
              <a:rPr kumimoji="0" lang="en-US" sz="1400" b="0" i="1" u="none" strike="noStrike" kern="1200" cap="none" spc="0" normalizeH="0" baseline="0" noProof="0" dirty="0" err="1">
                <a:ln>
                  <a:noFill/>
                </a:ln>
                <a:solidFill>
                  <a:prstClr val="black"/>
                </a:solidFill>
                <a:effectLst/>
                <a:uLnTx/>
                <a:uFillTx/>
                <a:latin typeface="Book Antiqua"/>
                <a:ea typeface="+mn-ea"/>
                <a:cs typeface="+mn-cs"/>
              </a:rPr>
              <a:t>laboris</a:t>
            </a:r>
            <a:r>
              <a:rPr kumimoji="0" lang="en-US" sz="1400" b="0" i="1" u="none" strike="noStrike" kern="1200" cap="none" spc="0" normalizeH="0" baseline="0" noProof="0" dirty="0">
                <a:ln>
                  <a:noFill/>
                </a:ln>
                <a:solidFill>
                  <a:prstClr val="black"/>
                </a:solidFill>
                <a:effectLst/>
                <a:uLnTx/>
                <a:uFillTx/>
                <a:latin typeface="Book Antiqua"/>
                <a:ea typeface="+mn-ea"/>
                <a:cs typeface="+mn-cs"/>
              </a:rPr>
              <a:t> nisi </a:t>
            </a:r>
            <a:r>
              <a:rPr kumimoji="0" lang="en-US" sz="1400" b="0" i="1" u="none" strike="noStrike" kern="1200" cap="none" spc="0" normalizeH="0" baseline="0" noProof="0" dirty="0" err="1">
                <a:ln>
                  <a:noFill/>
                </a:ln>
                <a:solidFill>
                  <a:prstClr val="black"/>
                </a:solidFill>
                <a:effectLst/>
                <a:uLnTx/>
                <a:uFillTx/>
                <a:latin typeface="Book Antiqua"/>
                <a:ea typeface="+mn-ea"/>
                <a:cs typeface="+mn-cs"/>
              </a:rPr>
              <a:t>ut</a:t>
            </a:r>
            <a:r>
              <a:rPr kumimoji="0" lang="en-US" sz="1400" b="0" i="1" u="none" strike="noStrike" kern="1200" cap="none" spc="0" normalizeH="0" baseline="0" noProof="0" dirty="0">
                <a:ln>
                  <a:noFill/>
                </a:ln>
                <a:solidFill>
                  <a:prstClr val="black"/>
                </a:solidFill>
                <a:effectLst/>
                <a:uLnTx/>
                <a:uFillTx/>
                <a:latin typeface="Book Antiqua"/>
                <a:ea typeface="+mn-ea"/>
                <a:cs typeface="+mn-cs"/>
              </a:rPr>
              <a:t> </a:t>
            </a:r>
            <a:r>
              <a:rPr kumimoji="0" lang="en-US" sz="1400" b="0" i="1" u="none" strike="noStrike" kern="1200" cap="none" spc="0" normalizeH="0" baseline="0" noProof="0" dirty="0" err="1">
                <a:ln>
                  <a:noFill/>
                </a:ln>
                <a:solidFill>
                  <a:prstClr val="black"/>
                </a:solidFill>
                <a:effectLst/>
                <a:uLnTx/>
                <a:uFillTx/>
                <a:latin typeface="Book Antiqua"/>
                <a:ea typeface="+mn-ea"/>
                <a:cs typeface="+mn-cs"/>
              </a:rPr>
              <a:t>aliquip</a:t>
            </a:r>
            <a:r>
              <a:rPr kumimoji="0" lang="en-US" sz="1400" b="0" i="1" u="none" strike="noStrike" kern="1200" cap="none" spc="0" normalizeH="0" baseline="0" noProof="0" dirty="0">
                <a:ln>
                  <a:noFill/>
                </a:ln>
                <a:solidFill>
                  <a:prstClr val="black"/>
                </a:solidFill>
                <a:effectLst/>
                <a:uLnTx/>
                <a:uFillTx/>
                <a:latin typeface="Book Antiqua"/>
                <a:ea typeface="+mn-ea"/>
                <a:cs typeface="+mn-cs"/>
              </a:rPr>
              <a:t> ex </a:t>
            </a:r>
            <a:r>
              <a:rPr kumimoji="0" lang="en-US" sz="1400" b="0" i="1" u="none" strike="noStrike" kern="1200" cap="none" spc="0" normalizeH="0" baseline="0" noProof="0" dirty="0" err="1">
                <a:ln>
                  <a:noFill/>
                </a:ln>
                <a:solidFill>
                  <a:prstClr val="black"/>
                </a:solidFill>
                <a:effectLst/>
                <a:uLnTx/>
                <a:uFillTx/>
                <a:latin typeface="Book Antiqua"/>
                <a:ea typeface="+mn-ea"/>
                <a:cs typeface="+mn-cs"/>
              </a:rPr>
              <a:t>ea</a:t>
            </a:r>
            <a:r>
              <a:rPr kumimoji="0" lang="en-US" sz="1400" b="0" i="1" u="none" strike="noStrike" kern="1200" cap="none" spc="0" normalizeH="0" baseline="0" noProof="0" dirty="0">
                <a:ln>
                  <a:noFill/>
                </a:ln>
                <a:solidFill>
                  <a:prstClr val="black"/>
                </a:solidFill>
                <a:effectLst/>
                <a:uLnTx/>
                <a:uFillTx/>
                <a:latin typeface="Book Antiqua"/>
                <a:ea typeface="+mn-ea"/>
                <a:cs typeface="+mn-cs"/>
              </a:rPr>
              <a:t> </a:t>
            </a:r>
            <a:r>
              <a:rPr kumimoji="0" lang="en-US" sz="1400" b="0" i="1" u="none" strike="noStrike" kern="1200" cap="none" spc="0" normalizeH="0" baseline="0" noProof="0" dirty="0" err="1">
                <a:ln>
                  <a:noFill/>
                </a:ln>
                <a:solidFill>
                  <a:prstClr val="black"/>
                </a:solidFill>
                <a:effectLst/>
                <a:uLnTx/>
                <a:uFillTx/>
                <a:latin typeface="Book Antiqua"/>
                <a:ea typeface="+mn-ea"/>
                <a:cs typeface="+mn-cs"/>
              </a:rPr>
              <a:t>commodo</a:t>
            </a:r>
            <a:r>
              <a:rPr kumimoji="0" lang="en-US" sz="1400" b="0" i="1" u="none" strike="noStrike" kern="1200" cap="none" spc="0" normalizeH="0" baseline="0" noProof="0" dirty="0">
                <a:ln>
                  <a:noFill/>
                </a:ln>
                <a:solidFill>
                  <a:prstClr val="black"/>
                </a:solidFill>
                <a:effectLst/>
                <a:uLnTx/>
                <a:uFillTx/>
                <a:latin typeface="Book Antiqua"/>
                <a:ea typeface="+mn-ea"/>
                <a:cs typeface="+mn-cs"/>
              </a:rPr>
              <a:t> </a:t>
            </a:r>
            <a:r>
              <a:rPr kumimoji="0" lang="en-US" sz="1400" b="0" i="1" u="none" strike="noStrike" kern="1200" cap="none" spc="0" normalizeH="0" baseline="0" noProof="0" dirty="0" err="1">
                <a:ln>
                  <a:noFill/>
                </a:ln>
                <a:solidFill>
                  <a:prstClr val="black"/>
                </a:solidFill>
                <a:effectLst/>
                <a:uLnTx/>
                <a:uFillTx/>
                <a:latin typeface="Book Antiqua"/>
                <a:ea typeface="+mn-ea"/>
                <a:cs typeface="+mn-cs"/>
              </a:rPr>
              <a:t>consequat</a:t>
            </a:r>
            <a:r>
              <a:rPr kumimoji="0" lang="en-US" sz="1400" b="0" i="1" u="none" strike="noStrike" kern="1200" cap="none" spc="0" normalizeH="0" baseline="0" noProof="0" dirty="0">
                <a:ln>
                  <a:noFill/>
                </a:ln>
                <a:solidFill>
                  <a:prstClr val="black"/>
                </a:solidFill>
                <a:effectLst/>
                <a:uLnTx/>
                <a:uFillTx/>
                <a:latin typeface="Book Antiqua"/>
                <a:ea typeface="+mn-ea"/>
                <a:cs typeface="+mn-cs"/>
              </a:rPr>
              <a:t>. Duis </a:t>
            </a:r>
            <a:r>
              <a:rPr kumimoji="0" lang="en-US" sz="1400" b="0" i="1" u="none" strike="noStrike" kern="1200" cap="none" spc="0" normalizeH="0" baseline="0" noProof="0" dirty="0" err="1">
                <a:ln>
                  <a:noFill/>
                </a:ln>
                <a:solidFill>
                  <a:prstClr val="black"/>
                </a:solidFill>
                <a:effectLst/>
                <a:uLnTx/>
                <a:uFillTx/>
                <a:latin typeface="Book Antiqua"/>
                <a:ea typeface="+mn-ea"/>
                <a:cs typeface="+mn-cs"/>
              </a:rPr>
              <a:t>aute</a:t>
            </a:r>
            <a:r>
              <a:rPr kumimoji="0" lang="en-US" sz="1400" b="0" i="1" u="none" strike="noStrike" kern="1200" cap="none" spc="0" normalizeH="0" baseline="0" noProof="0" dirty="0">
                <a:ln>
                  <a:noFill/>
                </a:ln>
                <a:solidFill>
                  <a:prstClr val="black"/>
                </a:solidFill>
                <a:effectLst/>
                <a:uLnTx/>
                <a:uFillTx/>
                <a:latin typeface="Book Antiqua"/>
                <a:ea typeface="+mn-ea"/>
                <a:cs typeface="+mn-cs"/>
              </a:rPr>
              <a:t> </a:t>
            </a:r>
            <a:r>
              <a:rPr kumimoji="0" lang="en-US" sz="1400" b="0" i="1" u="none" strike="noStrike" kern="1200" cap="none" spc="0" normalizeH="0" baseline="0" noProof="0" dirty="0" err="1">
                <a:ln>
                  <a:noFill/>
                </a:ln>
                <a:solidFill>
                  <a:prstClr val="black"/>
                </a:solidFill>
                <a:effectLst/>
                <a:uLnTx/>
                <a:uFillTx/>
                <a:latin typeface="Book Antiqua"/>
                <a:ea typeface="+mn-ea"/>
                <a:cs typeface="+mn-cs"/>
              </a:rPr>
              <a:t>irure</a:t>
            </a:r>
            <a:r>
              <a:rPr kumimoji="0" lang="en-US" sz="1400" b="0" i="1" u="none" strike="noStrike" kern="1200" cap="none" spc="0" normalizeH="0" baseline="0" noProof="0" dirty="0">
                <a:ln>
                  <a:noFill/>
                </a:ln>
                <a:solidFill>
                  <a:prstClr val="black"/>
                </a:solidFill>
                <a:effectLst/>
                <a:uLnTx/>
                <a:uFillTx/>
                <a:latin typeface="Book Antiqua"/>
                <a:ea typeface="+mn-ea"/>
                <a:cs typeface="+mn-cs"/>
              </a:rPr>
              <a:t> dolor in </a:t>
            </a:r>
            <a:r>
              <a:rPr kumimoji="0" lang="en-US" sz="1400" b="0" i="1" u="none" strike="noStrike" kern="1200" cap="none" spc="0" normalizeH="0" baseline="0" noProof="0" dirty="0" err="1">
                <a:ln>
                  <a:noFill/>
                </a:ln>
                <a:solidFill>
                  <a:prstClr val="black"/>
                </a:solidFill>
                <a:effectLst/>
                <a:uLnTx/>
                <a:uFillTx/>
                <a:latin typeface="Book Antiqua"/>
                <a:ea typeface="+mn-ea"/>
                <a:cs typeface="+mn-cs"/>
              </a:rPr>
              <a:t>reprehenderit</a:t>
            </a:r>
            <a:r>
              <a:rPr kumimoji="0" lang="en-US" sz="1400" b="0" i="1" u="none" strike="noStrike" kern="1200" cap="none" spc="0" normalizeH="0" baseline="0" noProof="0" dirty="0">
                <a:ln>
                  <a:noFill/>
                </a:ln>
                <a:solidFill>
                  <a:prstClr val="black"/>
                </a:solidFill>
                <a:effectLst/>
                <a:uLnTx/>
                <a:uFillTx/>
                <a:latin typeface="Book Antiqua"/>
                <a:ea typeface="+mn-ea"/>
                <a:cs typeface="+mn-cs"/>
              </a:rPr>
              <a:t> in </a:t>
            </a:r>
            <a:r>
              <a:rPr kumimoji="0" lang="en-US" sz="1400" b="0" i="1" u="none" strike="noStrike" kern="1200" cap="none" spc="0" normalizeH="0" baseline="0" noProof="0" dirty="0" err="1">
                <a:ln>
                  <a:noFill/>
                </a:ln>
                <a:solidFill>
                  <a:prstClr val="black"/>
                </a:solidFill>
                <a:effectLst/>
                <a:uLnTx/>
                <a:uFillTx/>
                <a:latin typeface="Book Antiqua"/>
                <a:ea typeface="+mn-ea"/>
                <a:cs typeface="+mn-cs"/>
              </a:rPr>
              <a:t>voluptate</a:t>
            </a:r>
            <a:r>
              <a:rPr kumimoji="0" lang="en-US" sz="1400" b="0" i="1" u="none" strike="noStrike" kern="1200" cap="none" spc="0" normalizeH="0" baseline="0" noProof="0" dirty="0">
                <a:ln>
                  <a:noFill/>
                </a:ln>
                <a:solidFill>
                  <a:prstClr val="black"/>
                </a:solidFill>
                <a:effectLst/>
                <a:uLnTx/>
                <a:uFillTx/>
                <a:latin typeface="Book Antiqua"/>
                <a:ea typeface="+mn-ea"/>
                <a:cs typeface="+mn-cs"/>
              </a:rPr>
              <a:t> </a:t>
            </a:r>
            <a:r>
              <a:rPr kumimoji="0" lang="en-US" sz="1400" b="0" i="1" u="none" strike="noStrike" kern="1200" cap="none" spc="0" normalizeH="0" baseline="0" noProof="0" dirty="0" err="1">
                <a:ln>
                  <a:noFill/>
                </a:ln>
                <a:solidFill>
                  <a:prstClr val="black"/>
                </a:solidFill>
                <a:effectLst/>
                <a:uLnTx/>
                <a:uFillTx/>
                <a:latin typeface="Book Antiqua"/>
                <a:ea typeface="+mn-ea"/>
                <a:cs typeface="+mn-cs"/>
              </a:rPr>
              <a:t>velit</a:t>
            </a:r>
            <a:r>
              <a:rPr kumimoji="0" lang="en-US" sz="1400" b="0" i="1" u="none" strike="noStrike" kern="1200" cap="none" spc="0" normalizeH="0" baseline="0" noProof="0" dirty="0">
                <a:ln>
                  <a:noFill/>
                </a:ln>
                <a:solidFill>
                  <a:prstClr val="black"/>
                </a:solidFill>
                <a:effectLst/>
                <a:uLnTx/>
                <a:uFillTx/>
                <a:latin typeface="Book Antiqua"/>
                <a:ea typeface="+mn-ea"/>
                <a:cs typeface="+mn-cs"/>
              </a:rPr>
              <a:t> </a:t>
            </a:r>
            <a:r>
              <a:rPr kumimoji="0" lang="en-US" sz="1400" b="0" i="1" u="none" strike="noStrike" kern="1200" cap="none" spc="0" normalizeH="0" baseline="0" noProof="0" dirty="0" err="1">
                <a:ln>
                  <a:noFill/>
                </a:ln>
                <a:solidFill>
                  <a:prstClr val="black"/>
                </a:solidFill>
                <a:effectLst/>
                <a:uLnTx/>
                <a:uFillTx/>
                <a:latin typeface="Book Antiqua"/>
                <a:ea typeface="+mn-ea"/>
                <a:cs typeface="+mn-cs"/>
              </a:rPr>
              <a:t>esse</a:t>
            </a:r>
            <a:r>
              <a:rPr kumimoji="0" lang="en-US" sz="1400" b="0" i="1" u="none" strike="noStrike" kern="1200" cap="none" spc="0" normalizeH="0" baseline="0" noProof="0" dirty="0">
                <a:ln>
                  <a:noFill/>
                </a:ln>
                <a:solidFill>
                  <a:prstClr val="black"/>
                </a:solidFill>
                <a:effectLst/>
                <a:uLnTx/>
                <a:uFillTx/>
                <a:latin typeface="Book Antiqua"/>
                <a:ea typeface="+mn-ea"/>
                <a:cs typeface="+mn-cs"/>
              </a:rPr>
              <a:t> </a:t>
            </a:r>
            <a:r>
              <a:rPr kumimoji="0" lang="en-US" sz="1400" b="0" i="1" u="none" strike="noStrike" kern="1200" cap="none" spc="0" normalizeH="0" baseline="0" noProof="0" dirty="0" err="1">
                <a:ln>
                  <a:noFill/>
                </a:ln>
                <a:solidFill>
                  <a:prstClr val="black"/>
                </a:solidFill>
                <a:effectLst/>
                <a:uLnTx/>
                <a:uFillTx/>
                <a:latin typeface="Book Antiqua"/>
                <a:ea typeface="+mn-ea"/>
                <a:cs typeface="+mn-cs"/>
              </a:rPr>
              <a:t>cillum</a:t>
            </a:r>
            <a:r>
              <a:rPr kumimoji="0" lang="en-US" sz="1400" b="0" i="1" u="none" strike="noStrike" kern="1200" cap="none" spc="0" normalizeH="0" baseline="0" noProof="0" dirty="0">
                <a:ln>
                  <a:noFill/>
                </a:ln>
                <a:solidFill>
                  <a:prstClr val="black"/>
                </a:solidFill>
                <a:effectLst/>
                <a:uLnTx/>
                <a:uFillTx/>
                <a:latin typeface="Book Antiqua"/>
                <a:ea typeface="+mn-ea"/>
                <a:cs typeface="+mn-cs"/>
              </a:rPr>
              <a:t> dolore </a:t>
            </a:r>
            <a:r>
              <a:rPr kumimoji="0" lang="en-US" sz="1400" b="0" i="1" u="none" strike="noStrike" kern="1200" cap="none" spc="0" normalizeH="0" baseline="0" noProof="0" dirty="0" err="1">
                <a:ln>
                  <a:noFill/>
                </a:ln>
                <a:solidFill>
                  <a:prstClr val="black"/>
                </a:solidFill>
                <a:effectLst/>
                <a:uLnTx/>
                <a:uFillTx/>
                <a:latin typeface="Book Antiqua"/>
                <a:ea typeface="+mn-ea"/>
                <a:cs typeface="+mn-cs"/>
              </a:rPr>
              <a:t>eu</a:t>
            </a:r>
            <a:r>
              <a:rPr kumimoji="0" lang="en-US" sz="1400" b="0" i="1" u="none" strike="noStrike" kern="1200" cap="none" spc="0" normalizeH="0" baseline="0" noProof="0" dirty="0">
                <a:ln>
                  <a:noFill/>
                </a:ln>
                <a:solidFill>
                  <a:prstClr val="black"/>
                </a:solidFill>
                <a:effectLst/>
                <a:uLnTx/>
                <a:uFillTx/>
                <a:latin typeface="Book Antiqua"/>
                <a:ea typeface="+mn-ea"/>
                <a:cs typeface="+mn-cs"/>
              </a:rPr>
              <a:t> </a:t>
            </a:r>
            <a:r>
              <a:rPr kumimoji="0" lang="en-US" sz="1400" b="0" i="1" u="none" strike="noStrike" kern="1200" cap="none" spc="0" normalizeH="0" baseline="0" noProof="0" dirty="0" err="1">
                <a:ln>
                  <a:noFill/>
                </a:ln>
                <a:solidFill>
                  <a:prstClr val="black"/>
                </a:solidFill>
                <a:effectLst/>
                <a:uLnTx/>
                <a:uFillTx/>
                <a:latin typeface="Book Antiqua"/>
                <a:ea typeface="+mn-ea"/>
                <a:cs typeface="+mn-cs"/>
              </a:rPr>
              <a:t>fugiat</a:t>
            </a:r>
            <a:r>
              <a:rPr kumimoji="0" lang="en-US" sz="1400" b="0" i="1" u="none" strike="noStrike" kern="1200" cap="none" spc="0" normalizeH="0" baseline="0" noProof="0" dirty="0">
                <a:ln>
                  <a:noFill/>
                </a:ln>
                <a:solidFill>
                  <a:prstClr val="black"/>
                </a:solidFill>
                <a:effectLst/>
                <a:uLnTx/>
                <a:uFillTx/>
                <a:latin typeface="Book Antiqua"/>
                <a:ea typeface="+mn-ea"/>
                <a:cs typeface="+mn-cs"/>
              </a:rPr>
              <a:t> </a:t>
            </a:r>
            <a:r>
              <a:rPr kumimoji="0" lang="en-US" sz="1400" b="0" i="1" u="none" strike="noStrike" kern="1200" cap="none" spc="0" normalizeH="0" baseline="0" noProof="0" dirty="0" err="1">
                <a:ln>
                  <a:noFill/>
                </a:ln>
                <a:solidFill>
                  <a:prstClr val="black"/>
                </a:solidFill>
                <a:effectLst/>
                <a:uLnTx/>
                <a:uFillTx/>
                <a:latin typeface="Book Antiqua"/>
                <a:ea typeface="+mn-ea"/>
                <a:cs typeface="+mn-cs"/>
              </a:rPr>
              <a:t>nulla</a:t>
            </a:r>
            <a:r>
              <a:rPr kumimoji="0" lang="en-US" sz="1400" b="0" i="1" u="none" strike="noStrike" kern="1200" cap="none" spc="0" normalizeH="0" baseline="0" noProof="0" dirty="0">
                <a:ln>
                  <a:noFill/>
                </a:ln>
                <a:solidFill>
                  <a:prstClr val="black"/>
                </a:solidFill>
                <a:effectLst/>
                <a:uLnTx/>
                <a:uFillTx/>
                <a:latin typeface="Book Antiqua"/>
                <a:ea typeface="+mn-ea"/>
                <a:cs typeface="+mn-cs"/>
              </a:rPr>
              <a:t> </a:t>
            </a:r>
            <a:r>
              <a:rPr kumimoji="0" lang="en-US" sz="1400" b="0" i="1" u="none" strike="noStrike" kern="1200" cap="none" spc="0" normalizeH="0" baseline="0" noProof="0" dirty="0" err="1">
                <a:ln>
                  <a:noFill/>
                </a:ln>
                <a:solidFill>
                  <a:prstClr val="black"/>
                </a:solidFill>
                <a:effectLst/>
                <a:uLnTx/>
                <a:uFillTx/>
                <a:latin typeface="Book Antiqua"/>
                <a:ea typeface="+mn-ea"/>
                <a:cs typeface="+mn-cs"/>
              </a:rPr>
              <a:t>pariatur</a:t>
            </a:r>
            <a:r>
              <a:rPr kumimoji="0" lang="en-US" sz="1400" b="0" i="1" u="none" strike="noStrike" kern="1200" cap="none" spc="0" normalizeH="0" baseline="0" noProof="0" dirty="0">
                <a:ln>
                  <a:noFill/>
                </a:ln>
                <a:solidFill>
                  <a:prstClr val="black"/>
                </a:solidFill>
                <a:effectLst/>
                <a:uLnTx/>
                <a:uFillTx/>
                <a:latin typeface="Book Antiqua"/>
                <a:ea typeface="+mn-ea"/>
                <a:cs typeface="+mn-cs"/>
              </a:rPr>
              <a:t>. </a:t>
            </a:r>
            <a:r>
              <a:rPr kumimoji="0" lang="en-US" sz="1400" b="0" i="1" u="none" strike="noStrike" kern="1200" cap="none" spc="0" normalizeH="0" baseline="0" noProof="0" dirty="0" err="1">
                <a:ln>
                  <a:noFill/>
                </a:ln>
                <a:solidFill>
                  <a:prstClr val="black"/>
                </a:solidFill>
                <a:effectLst/>
                <a:uLnTx/>
                <a:uFillTx/>
                <a:latin typeface="Book Antiqua"/>
                <a:ea typeface="+mn-ea"/>
                <a:cs typeface="+mn-cs"/>
              </a:rPr>
              <a:t>Excepteur</a:t>
            </a:r>
            <a:r>
              <a:rPr kumimoji="0" lang="en-US" sz="1400" b="0" i="1" u="none" strike="noStrike" kern="1200" cap="none" spc="0" normalizeH="0" baseline="0" noProof="0" dirty="0">
                <a:ln>
                  <a:noFill/>
                </a:ln>
                <a:solidFill>
                  <a:prstClr val="black"/>
                </a:solidFill>
                <a:effectLst/>
                <a:uLnTx/>
                <a:uFillTx/>
                <a:latin typeface="Book Antiqua"/>
                <a:ea typeface="+mn-ea"/>
                <a:cs typeface="+mn-cs"/>
              </a:rPr>
              <a:t> </a:t>
            </a:r>
            <a:r>
              <a:rPr kumimoji="0" lang="en-US" sz="1400" b="0" i="1" u="none" strike="noStrike" kern="1200" cap="none" spc="0" normalizeH="0" baseline="0" noProof="0" dirty="0" err="1">
                <a:ln>
                  <a:noFill/>
                </a:ln>
                <a:solidFill>
                  <a:prstClr val="black"/>
                </a:solidFill>
                <a:effectLst/>
                <a:uLnTx/>
                <a:uFillTx/>
                <a:latin typeface="Book Antiqua"/>
                <a:ea typeface="+mn-ea"/>
                <a:cs typeface="+mn-cs"/>
              </a:rPr>
              <a:t>sint</a:t>
            </a:r>
            <a:r>
              <a:rPr kumimoji="0" lang="en-US" sz="1400" b="0" i="1" u="none" strike="noStrike" kern="1200" cap="none" spc="0" normalizeH="0" baseline="0" noProof="0" dirty="0">
                <a:ln>
                  <a:noFill/>
                </a:ln>
                <a:solidFill>
                  <a:prstClr val="black"/>
                </a:solidFill>
                <a:effectLst/>
                <a:uLnTx/>
                <a:uFillTx/>
                <a:latin typeface="Book Antiqua"/>
                <a:ea typeface="+mn-ea"/>
                <a:cs typeface="+mn-cs"/>
              </a:rPr>
              <a:t> </a:t>
            </a:r>
            <a:r>
              <a:rPr kumimoji="0" lang="en-US" sz="1400" b="0" i="1" u="none" strike="noStrike" kern="1200" cap="none" spc="0" normalizeH="0" baseline="0" noProof="0" dirty="0" err="1">
                <a:ln>
                  <a:noFill/>
                </a:ln>
                <a:solidFill>
                  <a:prstClr val="black"/>
                </a:solidFill>
                <a:effectLst/>
                <a:uLnTx/>
                <a:uFillTx/>
                <a:latin typeface="Book Antiqua"/>
                <a:ea typeface="+mn-ea"/>
                <a:cs typeface="+mn-cs"/>
              </a:rPr>
              <a:t>occaecat</a:t>
            </a:r>
            <a:r>
              <a:rPr kumimoji="0" lang="en-US" sz="1400" b="0" i="1" u="none" strike="noStrike" kern="1200" cap="none" spc="0" normalizeH="0" baseline="0" noProof="0" dirty="0">
                <a:ln>
                  <a:noFill/>
                </a:ln>
                <a:solidFill>
                  <a:prstClr val="black"/>
                </a:solidFill>
                <a:effectLst/>
                <a:uLnTx/>
                <a:uFillTx/>
                <a:latin typeface="Book Antiqua"/>
                <a:ea typeface="+mn-ea"/>
                <a:cs typeface="+mn-cs"/>
              </a:rPr>
              <a:t> </a:t>
            </a:r>
            <a:r>
              <a:rPr kumimoji="0" lang="en-US" sz="1400" b="0" i="1" u="none" strike="noStrike" kern="1200" cap="none" spc="0" normalizeH="0" baseline="0" noProof="0" dirty="0" err="1">
                <a:ln>
                  <a:noFill/>
                </a:ln>
                <a:solidFill>
                  <a:prstClr val="black"/>
                </a:solidFill>
                <a:effectLst/>
                <a:uLnTx/>
                <a:uFillTx/>
                <a:latin typeface="Book Antiqua"/>
                <a:ea typeface="+mn-ea"/>
                <a:cs typeface="+mn-cs"/>
              </a:rPr>
              <a:t>cupidatat</a:t>
            </a:r>
            <a:r>
              <a:rPr kumimoji="0" lang="en-US" sz="1400" b="0" i="1" u="none" strike="noStrike" kern="1200" cap="none" spc="0" normalizeH="0" baseline="0" noProof="0" dirty="0">
                <a:ln>
                  <a:noFill/>
                </a:ln>
                <a:solidFill>
                  <a:prstClr val="black"/>
                </a:solidFill>
                <a:effectLst/>
                <a:uLnTx/>
                <a:uFillTx/>
                <a:latin typeface="Book Antiqua"/>
                <a:ea typeface="+mn-ea"/>
                <a:cs typeface="+mn-cs"/>
              </a:rPr>
              <a:t> non provident.”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Book Antiqua"/>
                <a:ea typeface="+mn-ea"/>
                <a:cs typeface="+mn-cs"/>
              </a:rPr>
              <a:t>- </a:t>
            </a:r>
            <a:r>
              <a:rPr kumimoji="0" lang="en-US" sz="1400" b="0" i="0" u="none" strike="noStrike" kern="1200" cap="none" spc="0" normalizeH="0" baseline="0" noProof="0" dirty="0">
                <a:ln>
                  <a:noFill/>
                </a:ln>
                <a:solidFill>
                  <a:prstClr val="black"/>
                </a:solidFill>
                <a:effectLst/>
                <a:uLnTx/>
                <a:uFillTx/>
                <a:latin typeface="Book Antiqua"/>
                <a:ea typeface="+mn-ea"/>
                <a:cs typeface="+mn-cs"/>
              </a:rPr>
              <a:t>I. Dent</a:t>
            </a:r>
            <a:r>
              <a:rPr kumimoji="0" lang="en-US" sz="1400" b="0" i="1" u="none" strike="noStrike" kern="1200" cap="none" spc="0" normalizeH="0" baseline="0" noProof="0" dirty="0">
                <a:ln>
                  <a:noFill/>
                </a:ln>
                <a:solidFill>
                  <a:prstClr val="black"/>
                </a:solidFill>
                <a:effectLst/>
                <a:uLnTx/>
                <a:uFillTx/>
                <a:latin typeface="Book Antiqua"/>
                <a:ea typeface="+mn-ea"/>
                <a:cs typeface="+mn-cs"/>
              </a:rPr>
              <a:t>, Engineering Manager, Bendix King</a:t>
            </a:r>
          </a:p>
        </p:txBody>
      </p:sp>
      <p:sp>
        <p:nvSpPr>
          <p:cNvPr id="15" name="TextBox 14">
            <a:extLst>
              <a:ext uri="{FF2B5EF4-FFF2-40B4-BE49-F238E27FC236}">
                <a16:creationId xmlns:a16="http://schemas.microsoft.com/office/drawing/2014/main" id="{98E70854-2875-4B32-BBF1-3229C7CBBE67}"/>
              </a:ext>
            </a:extLst>
          </p:cNvPr>
          <p:cNvSpPr txBox="1"/>
          <p:nvPr/>
        </p:nvSpPr>
        <p:spPr>
          <a:xfrm>
            <a:off x="6737349" y="3076395"/>
            <a:ext cx="4838700" cy="28931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Book Antiqua"/>
                <a:ea typeface="+mn-ea"/>
                <a:cs typeface="+mn-cs"/>
              </a:rPr>
              <a:t>Flag and Slat Actuator heater for G150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Book Antiqu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Book Antiqua"/>
                <a:ea typeface="+mn-ea"/>
                <a:cs typeface="+mn-cs"/>
              </a:rPr>
              <a:t>Peregrine completed an STC to improve reliability of the flap and slat </a:t>
            </a:r>
            <a:r>
              <a:rPr kumimoji="0" lang="en-US" sz="1400" b="0" i="0" u="none" strike="noStrike" kern="1200" cap="none" spc="0" normalizeH="0" baseline="0" noProof="0" dirty="0" err="1">
                <a:ln>
                  <a:noFill/>
                </a:ln>
                <a:solidFill>
                  <a:prstClr val="black"/>
                </a:solidFill>
                <a:effectLst/>
                <a:uLnTx/>
                <a:uFillTx/>
                <a:latin typeface="Book Antiqua"/>
                <a:ea typeface="+mn-ea"/>
                <a:cs typeface="+mn-cs"/>
              </a:rPr>
              <a:t>accuators</a:t>
            </a:r>
            <a:r>
              <a:rPr kumimoji="0" lang="en-US" sz="1400" b="0" i="0" u="none" strike="noStrike" kern="1200" cap="none" spc="0" normalizeH="0" baseline="0" noProof="0" dirty="0">
                <a:ln>
                  <a:noFill/>
                </a:ln>
                <a:solidFill>
                  <a:prstClr val="black"/>
                </a:solidFill>
                <a:effectLst/>
                <a:uLnTx/>
                <a:uFillTx/>
                <a:latin typeface="Book Antiqua"/>
                <a:ea typeface="+mn-ea"/>
                <a:cs typeface="+mn-cs"/>
              </a:rPr>
              <a:t> for the Gulfstream G150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Book Antiqu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Book Antiqua"/>
                <a:ea typeface="+mn-ea"/>
                <a:cs typeface="+mn-cs"/>
              </a:rPr>
              <a:t>“Lorem ipsum dolor sit </a:t>
            </a:r>
            <a:r>
              <a:rPr kumimoji="0" lang="en-US" sz="1400" b="0" i="1" u="none" strike="noStrike" kern="1200" cap="none" spc="0" normalizeH="0" baseline="0" noProof="0" dirty="0" err="1">
                <a:ln>
                  <a:noFill/>
                </a:ln>
                <a:solidFill>
                  <a:prstClr val="black"/>
                </a:solidFill>
                <a:effectLst/>
                <a:uLnTx/>
                <a:uFillTx/>
                <a:latin typeface="Book Antiqua"/>
                <a:ea typeface="+mn-ea"/>
                <a:cs typeface="+mn-cs"/>
              </a:rPr>
              <a:t>amet</a:t>
            </a:r>
            <a:r>
              <a:rPr kumimoji="0" lang="en-US" sz="1400" b="0" i="1" u="none" strike="noStrike" kern="1200" cap="none" spc="0" normalizeH="0" baseline="0" noProof="0" dirty="0">
                <a:ln>
                  <a:noFill/>
                </a:ln>
                <a:solidFill>
                  <a:prstClr val="black"/>
                </a:solidFill>
                <a:effectLst/>
                <a:uLnTx/>
                <a:uFillTx/>
                <a:latin typeface="Book Antiqua"/>
                <a:ea typeface="+mn-ea"/>
                <a:cs typeface="+mn-cs"/>
              </a:rPr>
              <a:t>, </a:t>
            </a:r>
            <a:r>
              <a:rPr kumimoji="0" lang="en-US" sz="1400" b="0" i="1" u="none" strike="noStrike" kern="1200" cap="none" spc="0" normalizeH="0" baseline="0" noProof="0" dirty="0" err="1">
                <a:ln>
                  <a:noFill/>
                </a:ln>
                <a:solidFill>
                  <a:prstClr val="black"/>
                </a:solidFill>
                <a:effectLst/>
                <a:uLnTx/>
                <a:uFillTx/>
                <a:latin typeface="Book Antiqua"/>
                <a:ea typeface="+mn-ea"/>
                <a:cs typeface="+mn-cs"/>
              </a:rPr>
              <a:t>consectetur</a:t>
            </a:r>
            <a:r>
              <a:rPr kumimoji="0" lang="en-US" sz="1400" b="0" i="1" u="none" strike="noStrike" kern="1200" cap="none" spc="0" normalizeH="0" baseline="0" noProof="0" dirty="0">
                <a:ln>
                  <a:noFill/>
                </a:ln>
                <a:solidFill>
                  <a:prstClr val="black"/>
                </a:solidFill>
                <a:effectLst/>
                <a:uLnTx/>
                <a:uFillTx/>
                <a:latin typeface="Book Antiqua"/>
                <a:ea typeface="+mn-ea"/>
                <a:cs typeface="+mn-cs"/>
              </a:rPr>
              <a:t> </a:t>
            </a:r>
            <a:r>
              <a:rPr kumimoji="0" lang="en-US" sz="1400" b="0" i="1" u="none" strike="noStrike" kern="1200" cap="none" spc="0" normalizeH="0" baseline="0" noProof="0" dirty="0" err="1">
                <a:ln>
                  <a:noFill/>
                </a:ln>
                <a:solidFill>
                  <a:prstClr val="black"/>
                </a:solidFill>
                <a:effectLst/>
                <a:uLnTx/>
                <a:uFillTx/>
                <a:latin typeface="Book Antiqua"/>
                <a:ea typeface="+mn-ea"/>
                <a:cs typeface="+mn-cs"/>
              </a:rPr>
              <a:t>adipiscing</a:t>
            </a:r>
            <a:r>
              <a:rPr kumimoji="0" lang="en-US" sz="1400" b="0" i="1" u="none" strike="noStrike" kern="1200" cap="none" spc="0" normalizeH="0" baseline="0" noProof="0" dirty="0">
                <a:ln>
                  <a:noFill/>
                </a:ln>
                <a:solidFill>
                  <a:prstClr val="black"/>
                </a:solidFill>
                <a:effectLst/>
                <a:uLnTx/>
                <a:uFillTx/>
                <a:latin typeface="Book Antiqua"/>
                <a:ea typeface="+mn-ea"/>
                <a:cs typeface="+mn-cs"/>
              </a:rPr>
              <a:t> </a:t>
            </a:r>
            <a:r>
              <a:rPr kumimoji="0" lang="en-US" sz="1400" b="0" i="1" u="none" strike="noStrike" kern="1200" cap="none" spc="0" normalizeH="0" baseline="0" noProof="0" dirty="0" err="1">
                <a:ln>
                  <a:noFill/>
                </a:ln>
                <a:solidFill>
                  <a:prstClr val="black"/>
                </a:solidFill>
                <a:effectLst/>
                <a:uLnTx/>
                <a:uFillTx/>
                <a:latin typeface="Book Antiqua"/>
                <a:ea typeface="+mn-ea"/>
                <a:cs typeface="+mn-cs"/>
              </a:rPr>
              <a:t>elit</a:t>
            </a:r>
            <a:r>
              <a:rPr kumimoji="0" lang="en-US" sz="1400" b="0" i="1" u="none" strike="noStrike" kern="1200" cap="none" spc="0" normalizeH="0" baseline="0" noProof="0" dirty="0">
                <a:ln>
                  <a:noFill/>
                </a:ln>
                <a:solidFill>
                  <a:prstClr val="black"/>
                </a:solidFill>
                <a:effectLst/>
                <a:uLnTx/>
                <a:uFillTx/>
                <a:latin typeface="Book Antiqua"/>
                <a:ea typeface="+mn-ea"/>
                <a:cs typeface="+mn-cs"/>
              </a:rPr>
              <a:t>, sed do </a:t>
            </a:r>
            <a:r>
              <a:rPr kumimoji="0" lang="en-US" sz="1400" b="0" i="1" u="none" strike="noStrike" kern="1200" cap="none" spc="0" normalizeH="0" baseline="0" noProof="0" dirty="0" err="1">
                <a:ln>
                  <a:noFill/>
                </a:ln>
                <a:solidFill>
                  <a:prstClr val="black"/>
                </a:solidFill>
                <a:effectLst/>
                <a:uLnTx/>
                <a:uFillTx/>
                <a:latin typeface="Book Antiqua"/>
                <a:ea typeface="+mn-ea"/>
                <a:cs typeface="+mn-cs"/>
              </a:rPr>
              <a:t>eiusmod</a:t>
            </a:r>
            <a:r>
              <a:rPr kumimoji="0" lang="en-US" sz="1400" b="0" i="1" u="none" strike="noStrike" kern="1200" cap="none" spc="0" normalizeH="0" baseline="0" noProof="0" dirty="0">
                <a:ln>
                  <a:noFill/>
                </a:ln>
                <a:solidFill>
                  <a:prstClr val="black"/>
                </a:solidFill>
                <a:effectLst/>
                <a:uLnTx/>
                <a:uFillTx/>
                <a:latin typeface="Book Antiqua"/>
                <a:ea typeface="+mn-ea"/>
                <a:cs typeface="+mn-cs"/>
              </a:rPr>
              <a:t> </a:t>
            </a:r>
            <a:r>
              <a:rPr kumimoji="0" lang="en-US" sz="1400" b="0" i="1" u="none" strike="noStrike" kern="1200" cap="none" spc="0" normalizeH="0" baseline="0" noProof="0" dirty="0" err="1">
                <a:ln>
                  <a:noFill/>
                </a:ln>
                <a:solidFill>
                  <a:prstClr val="black"/>
                </a:solidFill>
                <a:effectLst/>
                <a:uLnTx/>
                <a:uFillTx/>
                <a:latin typeface="Book Antiqua"/>
                <a:ea typeface="+mn-ea"/>
                <a:cs typeface="+mn-cs"/>
              </a:rPr>
              <a:t>tempor</a:t>
            </a:r>
            <a:r>
              <a:rPr kumimoji="0" lang="en-US" sz="1400" b="0" i="1" u="none" strike="noStrike" kern="1200" cap="none" spc="0" normalizeH="0" baseline="0" noProof="0" dirty="0">
                <a:ln>
                  <a:noFill/>
                </a:ln>
                <a:solidFill>
                  <a:prstClr val="black"/>
                </a:solidFill>
                <a:effectLst/>
                <a:uLnTx/>
                <a:uFillTx/>
                <a:latin typeface="Book Antiqua"/>
                <a:ea typeface="+mn-ea"/>
                <a:cs typeface="+mn-cs"/>
              </a:rPr>
              <a:t> </a:t>
            </a:r>
            <a:r>
              <a:rPr kumimoji="0" lang="en-US" sz="1400" b="0" i="1" u="none" strike="noStrike" kern="1200" cap="none" spc="0" normalizeH="0" baseline="0" noProof="0" dirty="0" err="1">
                <a:ln>
                  <a:noFill/>
                </a:ln>
                <a:solidFill>
                  <a:prstClr val="black"/>
                </a:solidFill>
                <a:effectLst/>
                <a:uLnTx/>
                <a:uFillTx/>
                <a:latin typeface="Book Antiqua"/>
                <a:ea typeface="+mn-ea"/>
                <a:cs typeface="+mn-cs"/>
              </a:rPr>
              <a:t>incididunt</a:t>
            </a:r>
            <a:r>
              <a:rPr kumimoji="0" lang="en-US" sz="1400" b="0" i="1" u="none" strike="noStrike" kern="1200" cap="none" spc="0" normalizeH="0" baseline="0" noProof="0" dirty="0">
                <a:ln>
                  <a:noFill/>
                </a:ln>
                <a:solidFill>
                  <a:prstClr val="black"/>
                </a:solidFill>
                <a:effectLst/>
                <a:uLnTx/>
                <a:uFillTx/>
                <a:latin typeface="Book Antiqua"/>
                <a:ea typeface="+mn-ea"/>
                <a:cs typeface="+mn-cs"/>
              </a:rPr>
              <a:t> </a:t>
            </a:r>
            <a:r>
              <a:rPr kumimoji="0" lang="en-US" sz="1400" b="0" i="1" u="none" strike="noStrike" kern="1200" cap="none" spc="0" normalizeH="0" baseline="0" noProof="0" dirty="0" err="1">
                <a:ln>
                  <a:noFill/>
                </a:ln>
                <a:solidFill>
                  <a:prstClr val="black"/>
                </a:solidFill>
                <a:effectLst/>
                <a:uLnTx/>
                <a:uFillTx/>
                <a:latin typeface="Book Antiqua"/>
                <a:ea typeface="+mn-ea"/>
                <a:cs typeface="+mn-cs"/>
              </a:rPr>
              <a:t>ut</a:t>
            </a:r>
            <a:r>
              <a:rPr kumimoji="0" lang="en-US" sz="1400" b="0" i="1" u="none" strike="noStrike" kern="1200" cap="none" spc="0" normalizeH="0" baseline="0" noProof="0" dirty="0">
                <a:ln>
                  <a:noFill/>
                </a:ln>
                <a:solidFill>
                  <a:prstClr val="black"/>
                </a:solidFill>
                <a:effectLst/>
                <a:uLnTx/>
                <a:uFillTx/>
                <a:latin typeface="Book Antiqua"/>
                <a:ea typeface="+mn-ea"/>
                <a:cs typeface="+mn-cs"/>
              </a:rPr>
              <a:t> </a:t>
            </a:r>
            <a:r>
              <a:rPr kumimoji="0" lang="en-US" sz="1400" b="0" i="1" u="none" strike="noStrike" kern="1200" cap="none" spc="0" normalizeH="0" baseline="0" noProof="0" dirty="0" err="1">
                <a:ln>
                  <a:noFill/>
                </a:ln>
                <a:solidFill>
                  <a:prstClr val="black"/>
                </a:solidFill>
                <a:effectLst/>
                <a:uLnTx/>
                <a:uFillTx/>
                <a:latin typeface="Book Antiqua"/>
                <a:ea typeface="+mn-ea"/>
                <a:cs typeface="+mn-cs"/>
              </a:rPr>
              <a:t>labore</a:t>
            </a:r>
            <a:r>
              <a:rPr kumimoji="0" lang="en-US" sz="1400" b="0" i="1" u="none" strike="noStrike" kern="1200" cap="none" spc="0" normalizeH="0" baseline="0" noProof="0" dirty="0">
                <a:ln>
                  <a:noFill/>
                </a:ln>
                <a:solidFill>
                  <a:prstClr val="black"/>
                </a:solidFill>
                <a:effectLst/>
                <a:uLnTx/>
                <a:uFillTx/>
                <a:latin typeface="Book Antiqua"/>
                <a:ea typeface="+mn-ea"/>
                <a:cs typeface="+mn-cs"/>
              </a:rPr>
              <a:t> et dolore magna </a:t>
            </a:r>
            <a:r>
              <a:rPr kumimoji="0" lang="en-US" sz="1400" b="0" i="1" u="none" strike="noStrike" kern="1200" cap="none" spc="0" normalizeH="0" baseline="0" noProof="0" dirty="0" err="1">
                <a:ln>
                  <a:noFill/>
                </a:ln>
                <a:solidFill>
                  <a:prstClr val="black"/>
                </a:solidFill>
                <a:effectLst/>
                <a:uLnTx/>
                <a:uFillTx/>
                <a:latin typeface="Book Antiqua"/>
                <a:ea typeface="+mn-ea"/>
                <a:cs typeface="+mn-cs"/>
              </a:rPr>
              <a:t>aliqua</a:t>
            </a:r>
            <a:r>
              <a:rPr kumimoji="0" lang="en-US" sz="1400" b="0" i="1" u="none" strike="noStrike" kern="1200" cap="none" spc="0" normalizeH="0" baseline="0" noProof="0" dirty="0">
                <a:ln>
                  <a:noFill/>
                </a:ln>
                <a:solidFill>
                  <a:prstClr val="black"/>
                </a:solidFill>
                <a:effectLst/>
                <a:uLnTx/>
                <a:uFillTx/>
                <a:latin typeface="Book Antiqua"/>
                <a:ea typeface="+mn-ea"/>
                <a:cs typeface="+mn-cs"/>
              </a:rPr>
              <a:t>. Ut </a:t>
            </a:r>
            <a:r>
              <a:rPr kumimoji="0" lang="en-US" sz="1400" b="0" i="1" u="none" strike="noStrike" kern="1200" cap="none" spc="0" normalizeH="0" baseline="0" noProof="0" dirty="0" err="1">
                <a:ln>
                  <a:noFill/>
                </a:ln>
                <a:solidFill>
                  <a:prstClr val="black"/>
                </a:solidFill>
                <a:effectLst/>
                <a:uLnTx/>
                <a:uFillTx/>
                <a:latin typeface="Book Antiqua"/>
                <a:ea typeface="+mn-ea"/>
                <a:cs typeface="+mn-cs"/>
              </a:rPr>
              <a:t>enim</a:t>
            </a:r>
            <a:r>
              <a:rPr kumimoji="0" lang="en-US" sz="1400" b="0" i="1" u="none" strike="noStrike" kern="1200" cap="none" spc="0" normalizeH="0" baseline="0" noProof="0" dirty="0">
                <a:ln>
                  <a:noFill/>
                </a:ln>
                <a:solidFill>
                  <a:prstClr val="black"/>
                </a:solidFill>
                <a:effectLst/>
                <a:uLnTx/>
                <a:uFillTx/>
                <a:latin typeface="Book Antiqua"/>
                <a:ea typeface="+mn-ea"/>
                <a:cs typeface="+mn-cs"/>
              </a:rPr>
              <a:t> ad minim </a:t>
            </a:r>
            <a:r>
              <a:rPr kumimoji="0" lang="en-US" sz="1400" b="0" i="1" u="none" strike="noStrike" kern="1200" cap="none" spc="0" normalizeH="0" baseline="0" noProof="0" dirty="0" err="1">
                <a:ln>
                  <a:noFill/>
                </a:ln>
                <a:solidFill>
                  <a:prstClr val="black"/>
                </a:solidFill>
                <a:effectLst/>
                <a:uLnTx/>
                <a:uFillTx/>
                <a:latin typeface="Book Antiqua"/>
                <a:ea typeface="+mn-ea"/>
                <a:cs typeface="+mn-cs"/>
              </a:rPr>
              <a:t>veniam</a:t>
            </a:r>
            <a:r>
              <a:rPr kumimoji="0" lang="en-US" sz="1400" b="0" i="1" u="none" strike="noStrike" kern="1200" cap="none" spc="0" normalizeH="0" baseline="0" noProof="0" dirty="0">
                <a:ln>
                  <a:noFill/>
                </a:ln>
                <a:solidFill>
                  <a:prstClr val="black"/>
                </a:solidFill>
                <a:effectLst/>
                <a:uLnTx/>
                <a:uFillTx/>
                <a:latin typeface="Book Antiqua"/>
                <a:ea typeface="+mn-ea"/>
                <a:cs typeface="+mn-cs"/>
              </a:rPr>
              <a:t>, </a:t>
            </a:r>
            <a:r>
              <a:rPr kumimoji="0" lang="en-US" sz="1400" b="0" i="1" u="none" strike="noStrike" kern="1200" cap="none" spc="0" normalizeH="0" baseline="0" noProof="0" dirty="0" err="1">
                <a:ln>
                  <a:noFill/>
                </a:ln>
                <a:solidFill>
                  <a:prstClr val="black"/>
                </a:solidFill>
                <a:effectLst/>
                <a:uLnTx/>
                <a:uFillTx/>
                <a:latin typeface="Book Antiqua"/>
                <a:ea typeface="+mn-ea"/>
                <a:cs typeface="+mn-cs"/>
              </a:rPr>
              <a:t>quis</a:t>
            </a:r>
            <a:r>
              <a:rPr kumimoji="0" lang="en-US" sz="1400" b="0" i="1" u="none" strike="noStrike" kern="1200" cap="none" spc="0" normalizeH="0" baseline="0" noProof="0" dirty="0">
                <a:ln>
                  <a:noFill/>
                </a:ln>
                <a:solidFill>
                  <a:prstClr val="black"/>
                </a:solidFill>
                <a:effectLst/>
                <a:uLnTx/>
                <a:uFillTx/>
                <a:latin typeface="Book Antiqua"/>
                <a:ea typeface="+mn-ea"/>
                <a:cs typeface="+mn-cs"/>
              </a:rPr>
              <a:t> </a:t>
            </a:r>
            <a:r>
              <a:rPr kumimoji="0" lang="en-US" sz="1400" b="0" i="1" u="none" strike="noStrike" kern="1200" cap="none" spc="0" normalizeH="0" baseline="0" noProof="0" dirty="0" err="1">
                <a:ln>
                  <a:noFill/>
                </a:ln>
                <a:solidFill>
                  <a:prstClr val="black"/>
                </a:solidFill>
                <a:effectLst/>
                <a:uLnTx/>
                <a:uFillTx/>
                <a:latin typeface="Book Antiqua"/>
                <a:ea typeface="+mn-ea"/>
                <a:cs typeface="+mn-cs"/>
              </a:rPr>
              <a:t>nostrud</a:t>
            </a:r>
            <a:r>
              <a:rPr kumimoji="0" lang="en-US" sz="1400" b="0" i="1" u="none" strike="noStrike" kern="1200" cap="none" spc="0" normalizeH="0" baseline="0" noProof="0" dirty="0">
                <a:ln>
                  <a:noFill/>
                </a:ln>
                <a:solidFill>
                  <a:prstClr val="black"/>
                </a:solidFill>
                <a:effectLst/>
                <a:uLnTx/>
                <a:uFillTx/>
                <a:latin typeface="Book Antiqua"/>
                <a:ea typeface="+mn-ea"/>
                <a:cs typeface="+mn-cs"/>
              </a:rPr>
              <a:t> exercitation </a:t>
            </a:r>
            <a:r>
              <a:rPr kumimoji="0" lang="en-US" sz="1400" b="0" i="1" u="none" strike="noStrike" kern="1200" cap="none" spc="0" normalizeH="0" baseline="0" noProof="0" dirty="0" err="1">
                <a:ln>
                  <a:noFill/>
                </a:ln>
                <a:solidFill>
                  <a:prstClr val="black"/>
                </a:solidFill>
                <a:effectLst/>
                <a:uLnTx/>
                <a:uFillTx/>
                <a:latin typeface="Book Antiqua"/>
                <a:ea typeface="+mn-ea"/>
                <a:cs typeface="+mn-cs"/>
              </a:rPr>
              <a:t>ullamco</a:t>
            </a:r>
            <a:r>
              <a:rPr kumimoji="0" lang="en-US" sz="1400" b="0" i="1" u="none" strike="noStrike" kern="1200" cap="none" spc="0" normalizeH="0" baseline="0" noProof="0" dirty="0">
                <a:ln>
                  <a:noFill/>
                </a:ln>
                <a:solidFill>
                  <a:prstClr val="black"/>
                </a:solidFill>
                <a:effectLst/>
                <a:uLnTx/>
                <a:uFillTx/>
                <a:latin typeface="Book Antiqua"/>
                <a:ea typeface="+mn-ea"/>
                <a:cs typeface="+mn-cs"/>
              </a:rPr>
              <a:t> </a:t>
            </a:r>
            <a:r>
              <a:rPr kumimoji="0" lang="en-US" sz="1400" b="0" i="1" u="none" strike="noStrike" kern="1200" cap="none" spc="0" normalizeH="0" baseline="0" noProof="0" dirty="0" err="1">
                <a:ln>
                  <a:noFill/>
                </a:ln>
                <a:solidFill>
                  <a:prstClr val="black"/>
                </a:solidFill>
                <a:effectLst/>
                <a:uLnTx/>
                <a:uFillTx/>
                <a:latin typeface="Book Antiqua"/>
                <a:ea typeface="+mn-ea"/>
                <a:cs typeface="+mn-cs"/>
              </a:rPr>
              <a:t>laboris</a:t>
            </a:r>
            <a:r>
              <a:rPr kumimoji="0" lang="en-US" sz="1400" b="0" i="1" u="none" strike="noStrike" kern="1200" cap="none" spc="0" normalizeH="0" baseline="0" noProof="0" dirty="0">
                <a:ln>
                  <a:noFill/>
                </a:ln>
                <a:solidFill>
                  <a:prstClr val="black"/>
                </a:solidFill>
                <a:effectLst/>
                <a:uLnTx/>
                <a:uFillTx/>
                <a:latin typeface="Book Antiqua"/>
                <a:ea typeface="+mn-ea"/>
                <a:cs typeface="+mn-cs"/>
              </a:rPr>
              <a:t> nisi </a:t>
            </a:r>
            <a:r>
              <a:rPr kumimoji="0" lang="en-US" sz="1400" b="0" i="1" u="none" strike="noStrike" kern="1200" cap="none" spc="0" normalizeH="0" baseline="0" noProof="0" dirty="0" err="1">
                <a:ln>
                  <a:noFill/>
                </a:ln>
                <a:solidFill>
                  <a:prstClr val="black"/>
                </a:solidFill>
                <a:effectLst/>
                <a:uLnTx/>
                <a:uFillTx/>
                <a:latin typeface="Book Antiqua"/>
                <a:ea typeface="+mn-ea"/>
                <a:cs typeface="+mn-cs"/>
              </a:rPr>
              <a:t>ut</a:t>
            </a:r>
            <a:r>
              <a:rPr kumimoji="0" lang="en-US" sz="1400" b="0" i="1" u="none" strike="noStrike" kern="1200" cap="none" spc="0" normalizeH="0" baseline="0" noProof="0" dirty="0">
                <a:ln>
                  <a:noFill/>
                </a:ln>
                <a:solidFill>
                  <a:prstClr val="black"/>
                </a:solidFill>
                <a:effectLst/>
                <a:uLnTx/>
                <a:uFillTx/>
                <a:latin typeface="Book Antiqua"/>
                <a:ea typeface="+mn-ea"/>
                <a:cs typeface="+mn-cs"/>
              </a:rPr>
              <a:t> </a:t>
            </a:r>
            <a:r>
              <a:rPr kumimoji="0" lang="en-US" sz="1400" b="0" i="1" u="none" strike="noStrike" kern="1200" cap="none" spc="0" normalizeH="0" baseline="0" noProof="0" dirty="0" err="1">
                <a:ln>
                  <a:noFill/>
                </a:ln>
                <a:solidFill>
                  <a:prstClr val="black"/>
                </a:solidFill>
                <a:effectLst/>
                <a:uLnTx/>
                <a:uFillTx/>
                <a:latin typeface="Book Antiqua"/>
                <a:ea typeface="+mn-ea"/>
                <a:cs typeface="+mn-cs"/>
              </a:rPr>
              <a:t>aliquip</a:t>
            </a:r>
            <a:r>
              <a:rPr kumimoji="0" lang="en-US" sz="1400" b="0" i="1" u="none" strike="noStrike" kern="1200" cap="none" spc="0" normalizeH="0" baseline="0" noProof="0" dirty="0">
                <a:ln>
                  <a:noFill/>
                </a:ln>
                <a:solidFill>
                  <a:prstClr val="black"/>
                </a:solidFill>
                <a:effectLst/>
                <a:uLnTx/>
                <a:uFillTx/>
                <a:latin typeface="Book Antiqua"/>
                <a:ea typeface="+mn-ea"/>
                <a:cs typeface="+mn-cs"/>
              </a:rPr>
              <a:t> ex </a:t>
            </a:r>
            <a:r>
              <a:rPr kumimoji="0" lang="en-US" sz="1400" b="0" i="1" u="none" strike="noStrike" kern="1200" cap="none" spc="0" normalizeH="0" baseline="0" noProof="0" dirty="0" err="1">
                <a:ln>
                  <a:noFill/>
                </a:ln>
                <a:solidFill>
                  <a:prstClr val="black"/>
                </a:solidFill>
                <a:effectLst/>
                <a:uLnTx/>
                <a:uFillTx/>
                <a:latin typeface="Book Antiqua"/>
                <a:ea typeface="+mn-ea"/>
                <a:cs typeface="+mn-cs"/>
              </a:rPr>
              <a:t>ea</a:t>
            </a:r>
            <a:r>
              <a:rPr kumimoji="0" lang="en-US" sz="1400" b="0" i="1" u="none" strike="noStrike" kern="1200" cap="none" spc="0" normalizeH="0" baseline="0" noProof="0" dirty="0">
                <a:ln>
                  <a:noFill/>
                </a:ln>
                <a:solidFill>
                  <a:prstClr val="black"/>
                </a:solidFill>
                <a:effectLst/>
                <a:uLnTx/>
                <a:uFillTx/>
                <a:latin typeface="Book Antiqua"/>
                <a:ea typeface="+mn-ea"/>
                <a:cs typeface="+mn-cs"/>
              </a:rPr>
              <a:t> </a:t>
            </a:r>
            <a:r>
              <a:rPr kumimoji="0" lang="en-US" sz="1400" b="0" i="1" u="none" strike="noStrike" kern="1200" cap="none" spc="0" normalizeH="0" baseline="0" noProof="0" dirty="0" err="1">
                <a:ln>
                  <a:noFill/>
                </a:ln>
                <a:solidFill>
                  <a:prstClr val="black"/>
                </a:solidFill>
                <a:effectLst/>
                <a:uLnTx/>
                <a:uFillTx/>
                <a:latin typeface="Book Antiqua"/>
                <a:ea typeface="+mn-ea"/>
                <a:cs typeface="+mn-cs"/>
              </a:rPr>
              <a:t>commodo</a:t>
            </a:r>
            <a:r>
              <a:rPr kumimoji="0" lang="en-US" sz="1400" b="0" i="1" u="none" strike="noStrike" kern="1200" cap="none" spc="0" normalizeH="0" baseline="0" noProof="0" dirty="0">
                <a:ln>
                  <a:noFill/>
                </a:ln>
                <a:solidFill>
                  <a:prstClr val="black"/>
                </a:solidFill>
                <a:effectLst/>
                <a:uLnTx/>
                <a:uFillTx/>
                <a:latin typeface="Book Antiqua"/>
                <a:ea typeface="+mn-ea"/>
                <a:cs typeface="+mn-cs"/>
              </a:rPr>
              <a:t> </a:t>
            </a:r>
            <a:r>
              <a:rPr kumimoji="0" lang="en-US" sz="1400" b="0" i="1" u="none" strike="noStrike" kern="1200" cap="none" spc="0" normalizeH="0" baseline="0" noProof="0" dirty="0" err="1">
                <a:ln>
                  <a:noFill/>
                </a:ln>
                <a:solidFill>
                  <a:prstClr val="black"/>
                </a:solidFill>
                <a:effectLst/>
                <a:uLnTx/>
                <a:uFillTx/>
                <a:latin typeface="Book Antiqua"/>
                <a:ea typeface="+mn-ea"/>
                <a:cs typeface="+mn-cs"/>
              </a:rPr>
              <a:t>consequat</a:t>
            </a:r>
            <a:r>
              <a:rPr kumimoji="0" lang="en-US" sz="1400" b="0" i="1" u="none" strike="noStrike" kern="1200" cap="none" spc="0" normalizeH="0" baseline="0" noProof="0" dirty="0">
                <a:ln>
                  <a:noFill/>
                </a:ln>
                <a:solidFill>
                  <a:prstClr val="black"/>
                </a:solidFill>
                <a:effectLst/>
                <a:uLnTx/>
                <a:uFillTx/>
                <a:latin typeface="Book Antiqua"/>
                <a:ea typeface="+mn-ea"/>
                <a:cs typeface="+mn-cs"/>
              </a:rPr>
              <a:t>. Duis </a:t>
            </a:r>
            <a:r>
              <a:rPr kumimoji="0" lang="en-US" sz="1400" b="0" i="1" u="none" strike="noStrike" kern="1200" cap="none" spc="0" normalizeH="0" baseline="0" noProof="0" dirty="0" err="1">
                <a:ln>
                  <a:noFill/>
                </a:ln>
                <a:solidFill>
                  <a:prstClr val="black"/>
                </a:solidFill>
                <a:effectLst/>
                <a:uLnTx/>
                <a:uFillTx/>
                <a:latin typeface="Book Antiqua"/>
                <a:ea typeface="+mn-ea"/>
                <a:cs typeface="+mn-cs"/>
              </a:rPr>
              <a:t>aute</a:t>
            </a:r>
            <a:r>
              <a:rPr kumimoji="0" lang="en-US" sz="1400" b="0" i="1" u="none" strike="noStrike" kern="1200" cap="none" spc="0" normalizeH="0" baseline="0" noProof="0" dirty="0">
                <a:ln>
                  <a:noFill/>
                </a:ln>
                <a:solidFill>
                  <a:prstClr val="black"/>
                </a:solidFill>
                <a:effectLst/>
                <a:uLnTx/>
                <a:uFillTx/>
                <a:latin typeface="Book Antiqua"/>
                <a:ea typeface="+mn-ea"/>
                <a:cs typeface="+mn-cs"/>
              </a:rPr>
              <a:t> </a:t>
            </a:r>
            <a:r>
              <a:rPr kumimoji="0" lang="en-US" sz="1400" b="0" i="1" u="none" strike="noStrike" kern="1200" cap="none" spc="0" normalizeH="0" baseline="0" noProof="0" dirty="0" err="1">
                <a:ln>
                  <a:noFill/>
                </a:ln>
                <a:solidFill>
                  <a:prstClr val="black"/>
                </a:solidFill>
                <a:effectLst/>
                <a:uLnTx/>
                <a:uFillTx/>
                <a:latin typeface="Book Antiqua"/>
                <a:ea typeface="+mn-ea"/>
                <a:cs typeface="+mn-cs"/>
              </a:rPr>
              <a:t>irure</a:t>
            </a:r>
            <a:r>
              <a:rPr kumimoji="0" lang="en-US" sz="1400" b="0" i="1" u="none" strike="noStrike" kern="1200" cap="none" spc="0" normalizeH="0" baseline="0" noProof="0" dirty="0">
                <a:ln>
                  <a:noFill/>
                </a:ln>
                <a:solidFill>
                  <a:prstClr val="black"/>
                </a:solidFill>
                <a:effectLst/>
                <a:uLnTx/>
                <a:uFillTx/>
                <a:latin typeface="Book Antiqua"/>
                <a:ea typeface="+mn-ea"/>
                <a:cs typeface="+mn-cs"/>
              </a:rPr>
              <a:t> dolor in </a:t>
            </a:r>
            <a:r>
              <a:rPr kumimoji="0" lang="en-US" sz="1400" b="0" i="1" u="none" strike="noStrike" kern="1200" cap="none" spc="0" normalizeH="0" baseline="0" noProof="0" dirty="0" err="1">
                <a:ln>
                  <a:noFill/>
                </a:ln>
                <a:solidFill>
                  <a:prstClr val="black"/>
                </a:solidFill>
                <a:effectLst/>
                <a:uLnTx/>
                <a:uFillTx/>
                <a:latin typeface="Book Antiqua"/>
                <a:ea typeface="+mn-ea"/>
                <a:cs typeface="+mn-cs"/>
              </a:rPr>
              <a:t>reprehenderit</a:t>
            </a:r>
            <a:r>
              <a:rPr kumimoji="0" lang="en-US" sz="1400" b="0" i="1" u="none" strike="noStrike" kern="1200" cap="none" spc="0" normalizeH="0" baseline="0" noProof="0" dirty="0">
                <a:ln>
                  <a:noFill/>
                </a:ln>
                <a:solidFill>
                  <a:prstClr val="black"/>
                </a:solidFill>
                <a:effectLst/>
                <a:uLnTx/>
                <a:uFillTx/>
                <a:latin typeface="Book Antiqua"/>
                <a:ea typeface="+mn-ea"/>
                <a:cs typeface="+mn-cs"/>
              </a:rPr>
              <a:t> in </a:t>
            </a:r>
            <a:r>
              <a:rPr kumimoji="0" lang="en-US" sz="1400" b="0" i="1" u="none" strike="noStrike" kern="1200" cap="none" spc="0" normalizeH="0" baseline="0" noProof="0" dirty="0" err="1">
                <a:ln>
                  <a:noFill/>
                </a:ln>
                <a:solidFill>
                  <a:prstClr val="black"/>
                </a:solidFill>
                <a:effectLst/>
                <a:uLnTx/>
                <a:uFillTx/>
                <a:latin typeface="Book Antiqua"/>
                <a:ea typeface="+mn-ea"/>
                <a:cs typeface="+mn-cs"/>
              </a:rPr>
              <a:t>voluptate</a:t>
            </a:r>
            <a:r>
              <a:rPr kumimoji="0" lang="en-US" sz="1400" b="0" i="1" u="none" strike="noStrike" kern="1200" cap="none" spc="0" normalizeH="0" baseline="0" noProof="0" dirty="0">
                <a:ln>
                  <a:noFill/>
                </a:ln>
                <a:solidFill>
                  <a:prstClr val="black"/>
                </a:solidFill>
                <a:effectLst/>
                <a:uLnTx/>
                <a:uFillTx/>
                <a:latin typeface="Book Antiqua"/>
                <a:ea typeface="+mn-ea"/>
                <a:cs typeface="+mn-cs"/>
              </a:rPr>
              <a:t> </a:t>
            </a:r>
            <a:r>
              <a:rPr kumimoji="0" lang="en-US" sz="1400" b="0" i="1" u="none" strike="noStrike" kern="1200" cap="none" spc="0" normalizeH="0" baseline="0" noProof="0" dirty="0" err="1">
                <a:ln>
                  <a:noFill/>
                </a:ln>
                <a:solidFill>
                  <a:prstClr val="black"/>
                </a:solidFill>
                <a:effectLst/>
                <a:uLnTx/>
                <a:uFillTx/>
                <a:latin typeface="Book Antiqua"/>
                <a:ea typeface="+mn-ea"/>
                <a:cs typeface="+mn-cs"/>
              </a:rPr>
              <a:t>velit</a:t>
            </a:r>
            <a:r>
              <a:rPr kumimoji="0" lang="en-US" sz="1400" b="0" i="1" u="none" strike="noStrike" kern="1200" cap="none" spc="0" normalizeH="0" baseline="0" noProof="0" dirty="0">
                <a:ln>
                  <a:noFill/>
                </a:ln>
                <a:solidFill>
                  <a:prstClr val="black"/>
                </a:solidFill>
                <a:effectLst/>
                <a:uLnTx/>
                <a:uFillTx/>
                <a:latin typeface="Book Antiqua"/>
                <a:ea typeface="+mn-ea"/>
                <a:cs typeface="+mn-cs"/>
              </a:rPr>
              <a:t> </a:t>
            </a:r>
            <a:r>
              <a:rPr kumimoji="0" lang="en-US" sz="1400" b="0" i="1" u="none" strike="noStrike" kern="1200" cap="none" spc="0" normalizeH="0" baseline="0" noProof="0" dirty="0" err="1">
                <a:ln>
                  <a:noFill/>
                </a:ln>
                <a:solidFill>
                  <a:prstClr val="black"/>
                </a:solidFill>
                <a:effectLst/>
                <a:uLnTx/>
                <a:uFillTx/>
                <a:latin typeface="Book Antiqua"/>
                <a:ea typeface="+mn-ea"/>
                <a:cs typeface="+mn-cs"/>
              </a:rPr>
              <a:t>esse</a:t>
            </a:r>
            <a:r>
              <a:rPr kumimoji="0" lang="en-US" sz="1400" b="0" i="1" u="none" strike="noStrike" kern="1200" cap="none" spc="0" normalizeH="0" baseline="0" noProof="0" dirty="0">
                <a:ln>
                  <a:noFill/>
                </a:ln>
                <a:solidFill>
                  <a:prstClr val="black"/>
                </a:solidFill>
                <a:effectLst/>
                <a:uLnTx/>
                <a:uFillTx/>
                <a:latin typeface="Book Antiqua"/>
                <a:ea typeface="+mn-ea"/>
                <a:cs typeface="+mn-cs"/>
              </a:rPr>
              <a:t> </a:t>
            </a:r>
            <a:r>
              <a:rPr kumimoji="0" lang="en-US" sz="1400" b="0" i="1" u="none" strike="noStrike" kern="1200" cap="none" spc="0" normalizeH="0" baseline="0" noProof="0" dirty="0" err="1">
                <a:ln>
                  <a:noFill/>
                </a:ln>
                <a:solidFill>
                  <a:prstClr val="black"/>
                </a:solidFill>
                <a:effectLst/>
                <a:uLnTx/>
                <a:uFillTx/>
                <a:latin typeface="Book Antiqua"/>
                <a:ea typeface="+mn-ea"/>
                <a:cs typeface="+mn-cs"/>
              </a:rPr>
              <a:t>cillum</a:t>
            </a:r>
            <a:r>
              <a:rPr kumimoji="0" lang="en-US" sz="1400" b="0" i="1" u="none" strike="noStrike" kern="1200" cap="none" spc="0" normalizeH="0" baseline="0" noProof="0" dirty="0">
                <a:ln>
                  <a:noFill/>
                </a:ln>
                <a:solidFill>
                  <a:prstClr val="black"/>
                </a:solidFill>
                <a:effectLst/>
                <a:uLnTx/>
                <a:uFillTx/>
                <a:latin typeface="Book Antiqua"/>
                <a:ea typeface="+mn-ea"/>
                <a:cs typeface="+mn-cs"/>
              </a:rPr>
              <a:t> dolore </a:t>
            </a:r>
            <a:r>
              <a:rPr kumimoji="0" lang="en-US" sz="1400" b="0" i="1" u="none" strike="noStrike" kern="1200" cap="none" spc="0" normalizeH="0" baseline="0" noProof="0" dirty="0" err="1">
                <a:ln>
                  <a:noFill/>
                </a:ln>
                <a:solidFill>
                  <a:prstClr val="black"/>
                </a:solidFill>
                <a:effectLst/>
                <a:uLnTx/>
                <a:uFillTx/>
                <a:latin typeface="Book Antiqua"/>
                <a:ea typeface="+mn-ea"/>
                <a:cs typeface="+mn-cs"/>
              </a:rPr>
              <a:t>eu</a:t>
            </a:r>
            <a:r>
              <a:rPr kumimoji="0" lang="en-US" sz="1400" b="0" i="1" u="none" strike="noStrike" kern="1200" cap="none" spc="0" normalizeH="0" baseline="0" noProof="0" dirty="0">
                <a:ln>
                  <a:noFill/>
                </a:ln>
                <a:solidFill>
                  <a:prstClr val="black"/>
                </a:solidFill>
                <a:effectLst/>
                <a:uLnTx/>
                <a:uFillTx/>
                <a:latin typeface="Book Antiqua"/>
                <a:ea typeface="+mn-ea"/>
                <a:cs typeface="+mn-cs"/>
              </a:rPr>
              <a:t> </a:t>
            </a:r>
            <a:r>
              <a:rPr kumimoji="0" lang="en-US" sz="1400" b="0" i="1" u="none" strike="noStrike" kern="1200" cap="none" spc="0" normalizeH="0" baseline="0" noProof="0" dirty="0" err="1">
                <a:ln>
                  <a:noFill/>
                </a:ln>
                <a:solidFill>
                  <a:prstClr val="black"/>
                </a:solidFill>
                <a:effectLst/>
                <a:uLnTx/>
                <a:uFillTx/>
                <a:latin typeface="Book Antiqua"/>
                <a:ea typeface="+mn-ea"/>
                <a:cs typeface="+mn-cs"/>
              </a:rPr>
              <a:t>fugiat</a:t>
            </a:r>
            <a:r>
              <a:rPr kumimoji="0" lang="en-US" sz="1400" b="0" i="1" u="none" strike="noStrike" kern="1200" cap="none" spc="0" normalizeH="0" baseline="0" noProof="0" dirty="0">
                <a:ln>
                  <a:noFill/>
                </a:ln>
                <a:solidFill>
                  <a:prstClr val="black"/>
                </a:solidFill>
                <a:effectLst/>
                <a:uLnTx/>
                <a:uFillTx/>
                <a:latin typeface="Book Antiqua"/>
                <a:ea typeface="+mn-ea"/>
                <a:cs typeface="+mn-cs"/>
              </a:rPr>
              <a:t> </a:t>
            </a:r>
            <a:r>
              <a:rPr kumimoji="0" lang="en-US" sz="1400" b="0" i="1" u="none" strike="noStrike" kern="1200" cap="none" spc="0" normalizeH="0" baseline="0" noProof="0" dirty="0" err="1">
                <a:ln>
                  <a:noFill/>
                </a:ln>
                <a:solidFill>
                  <a:prstClr val="black"/>
                </a:solidFill>
                <a:effectLst/>
                <a:uLnTx/>
                <a:uFillTx/>
                <a:latin typeface="Book Antiqua"/>
                <a:ea typeface="+mn-ea"/>
                <a:cs typeface="+mn-cs"/>
              </a:rPr>
              <a:t>nulla</a:t>
            </a:r>
            <a:r>
              <a:rPr kumimoji="0" lang="en-US" sz="1400" b="0" i="1" u="none" strike="noStrike" kern="1200" cap="none" spc="0" normalizeH="0" baseline="0" noProof="0" dirty="0">
                <a:ln>
                  <a:noFill/>
                </a:ln>
                <a:solidFill>
                  <a:prstClr val="black"/>
                </a:solidFill>
                <a:effectLst/>
                <a:uLnTx/>
                <a:uFillTx/>
                <a:latin typeface="Book Antiqua"/>
                <a:ea typeface="+mn-ea"/>
                <a:cs typeface="+mn-cs"/>
              </a:rPr>
              <a:t> </a:t>
            </a:r>
            <a:r>
              <a:rPr kumimoji="0" lang="en-US" sz="1400" b="0" i="1" u="none" strike="noStrike" kern="1200" cap="none" spc="0" normalizeH="0" baseline="0" noProof="0" dirty="0" err="1">
                <a:ln>
                  <a:noFill/>
                </a:ln>
                <a:solidFill>
                  <a:prstClr val="black"/>
                </a:solidFill>
                <a:effectLst/>
                <a:uLnTx/>
                <a:uFillTx/>
                <a:latin typeface="Book Antiqua"/>
                <a:ea typeface="+mn-ea"/>
                <a:cs typeface="+mn-cs"/>
              </a:rPr>
              <a:t>pariatur</a:t>
            </a:r>
            <a:r>
              <a:rPr kumimoji="0" lang="en-US" sz="1400" b="0" i="1" u="none" strike="noStrike" kern="1200" cap="none" spc="0" normalizeH="0" baseline="0" noProof="0" dirty="0">
                <a:ln>
                  <a:noFill/>
                </a:ln>
                <a:solidFill>
                  <a:prstClr val="black"/>
                </a:solidFill>
                <a:effectLst/>
                <a:uLnTx/>
                <a:uFillTx/>
                <a:latin typeface="Book Antiqua"/>
                <a:ea typeface="+mn-ea"/>
                <a:cs typeface="+mn-cs"/>
              </a:rPr>
              <a:t>. </a:t>
            </a:r>
            <a:r>
              <a:rPr kumimoji="0" lang="en-US" sz="1400" b="0" i="1" u="none" strike="noStrike" kern="1200" cap="none" spc="0" normalizeH="0" baseline="0" noProof="0" dirty="0" err="1">
                <a:ln>
                  <a:noFill/>
                </a:ln>
                <a:solidFill>
                  <a:prstClr val="black"/>
                </a:solidFill>
                <a:effectLst/>
                <a:uLnTx/>
                <a:uFillTx/>
                <a:latin typeface="Book Antiqua"/>
                <a:ea typeface="+mn-ea"/>
                <a:cs typeface="+mn-cs"/>
              </a:rPr>
              <a:t>Excepteur</a:t>
            </a:r>
            <a:r>
              <a:rPr kumimoji="0" lang="en-US" sz="1400" b="0" i="1" u="none" strike="noStrike" kern="1200" cap="none" spc="0" normalizeH="0" baseline="0" noProof="0" dirty="0">
                <a:ln>
                  <a:noFill/>
                </a:ln>
                <a:solidFill>
                  <a:prstClr val="black"/>
                </a:solidFill>
                <a:effectLst/>
                <a:uLnTx/>
                <a:uFillTx/>
                <a:latin typeface="Book Antiqua"/>
                <a:ea typeface="+mn-ea"/>
                <a:cs typeface="+mn-cs"/>
              </a:rPr>
              <a:t> </a:t>
            </a:r>
            <a:r>
              <a:rPr kumimoji="0" lang="en-US" sz="1400" b="0" i="1" u="none" strike="noStrike" kern="1200" cap="none" spc="0" normalizeH="0" baseline="0" noProof="0" dirty="0" err="1">
                <a:ln>
                  <a:noFill/>
                </a:ln>
                <a:solidFill>
                  <a:prstClr val="black"/>
                </a:solidFill>
                <a:effectLst/>
                <a:uLnTx/>
                <a:uFillTx/>
                <a:latin typeface="Book Antiqua"/>
                <a:ea typeface="+mn-ea"/>
                <a:cs typeface="+mn-cs"/>
              </a:rPr>
              <a:t>sint</a:t>
            </a:r>
            <a:r>
              <a:rPr kumimoji="0" lang="en-US" sz="1400" b="0" i="1" u="none" strike="noStrike" kern="1200" cap="none" spc="0" normalizeH="0" baseline="0" noProof="0" dirty="0">
                <a:ln>
                  <a:noFill/>
                </a:ln>
                <a:solidFill>
                  <a:prstClr val="black"/>
                </a:solidFill>
                <a:effectLst/>
                <a:uLnTx/>
                <a:uFillTx/>
                <a:latin typeface="Book Antiqua"/>
                <a:ea typeface="+mn-ea"/>
                <a:cs typeface="+mn-cs"/>
              </a:rPr>
              <a:t> </a:t>
            </a:r>
            <a:r>
              <a:rPr kumimoji="0" lang="en-US" sz="1400" b="0" i="1" u="none" strike="noStrike" kern="1200" cap="none" spc="0" normalizeH="0" baseline="0" noProof="0" dirty="0" err="1">
                <a:ln>
                  <a:noFill/>
                </a:ln>
                <a:solidFill>
                  <a:prstClr val="black"/>
                </a:solidFill>
                <a:effectLst/>
                <a:uLnTx/>
                <a:uFillTx/>
                <a:latin typeface="Book Antiqua"/>
                <a:ea typeface="+mn-ea"/>
                <a:cs typeface="+mn-cs"/>
              </a:rPr>
              <a:t>occaecat</a:t>
            </a:r>
            <a:r>
              <a:rPr kumimoji="0" lang="en-US" sz="1400" b="0" i="1" u="none" strike="noStrike" kern="1200" cap="none" spc="0" normalizeH="0" baseline="0" noProof="0" dirty="0">
                <a:ln>
                  <a:noFill/>
                </a:ln>
                <a:solidFill>
                  <a:prstClr val="black"/>
                </a:solidFill>
                <a:effectLst/>
                <a:uLnTx/>
                <a:uFillTx/>
                <a:latin typeface="Book Antiqua"/>
                <a:ea typeface="+mn-ea"/>
                <a:cs typeface="+mn-cs"/>
              </a:rPr>
              <a:t> </a:t>
            </a:r>
            <a:r>
              <a:rPr kumimoji="0" lang="en-US" sz="1400" b="0" i="1" u="none" strike="noStrike" kern="1200" cap="none" spc="0" normalizeH="0" baseline="0" noProof="0" dirty="0" err="1">
                <a:ln>
                  <a:noFill/>
                </a:ln>
                <a:solidFill>
                  <a:prstClr val="black"/>
                </a:solidFill>
                <a:effectLst/>
                <a:uLnTx/>
                <a:uFillTx/>
                <a:latin typeface="Book Antiqua"/>
                <a:ea typeface="+mn-ea"/>
                <a:cs typeface="+mn-cs"/>
              </a:rPr>
              <a:t>cupidatat</a:t>
            </a:r>
            <a:r>
              <a:rPr kumimoji="0" lang="en-US" sz="1400" b="0" i="1" u="none" strike="noStrike" kern="1200" cap="none" spc="0" normalizeH="0" baseline="0" noProof="0" dirty="0">
                <a:ln>
                  <a:noFill/>
                </a:ln>
                <a:solidFill>
                  <a:prstClr val="black"/>
                </a:solidFill>
                <a:effectLst/>
                <a:uLnTx/>
                <a:uFillTx/>
                <a:latin typeface="Book Antiqua"/>
                <a:ea typeface="+mn-ea"/>
                <a:cs typeface="+mn-cs"/>
              </a:rPr>
              <a:t> non provident.”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Book Antiqua"/>
                <a:ea typeface="+mn-ea"/>
                <a:cs typeface="+mn-cs"/>
              </a:rPr>
              <a:t>- Rime “Frosty” Ice, Engineering Manager, Gulfstream</a:t>
            </a:r>
          </a:p>
        </p:txBody>
      </p:sp>
      <p:pic>
        <p:nvPicPr>
          <p:cNvPr id="17" name="Picture 16">
            <a:extLst>
              <a:ext uri="{FF2B5EF4-FFF2-40B4-BE49-F238E27FC236}">
                <a16:creationId xmlns:a16="http://schemas.microsoft.com/office/drawing/2014/main" id="{89EFFD86-EAE1-40E5-80F4-090D8FC1C3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7969" y="168536"/>
            <a:ext cx="4074663" cy="2717800"/>
          </a:xfrm>
          <a:prstGeom prst="rect">
            <a:avLst/>
          </a:prstGeom>
        </p:spPr>
      </p:pic>
      <p:pic>
        <p:nvPicPr>
          <p:cNvPr id="19" name="Picture 18">
            <a:extLst>
              <a:ext uri="{FF2B5EF4-FFF2-40B4-BE49-F238E27FC236}">
                <a16:creationId xmlns:a16="http://schemas.microsoft.com/office/drawing/2014/main" id="{C6CFCC82-3972-4D8D-9618-8A9087EF1B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7645230" y="421211"/>
            <a:ext cx="2817284" cy="2112963"/>
          </a:xfrm>
          <a:prstGeom prst="rect">
            <a:avLst/>
          </a:prstGeom>
        </p:spPr>
      </p:pic>
      <p:sp>
        <p:nvSpPr>
          <p:cNvPr id="10" name="TextBox 9">
            <a:extLst>
              <a:ext uri="{FF2B5EF4-FFF2-40B4-BE49-F238E27FC236}">
                <a16:creationId xmlns:a16="http://schemas.microsoft.com/office/drawing/2014/main" id="{63D73A91-F0BA-4794-B1A6-C338BC1B297A}"/>
              </a:ext>
            </a:extLst>
          </p:cNvPr>
          <p:cNvSpPr txBox="1"/>
          <p:nvPr/>
        </p:nvSpPr>
        <p:spPr>
          <a:xfrm>
            <a:off x="5454651" y="208681"/>
            <a:ext cx="1178528" cy="369332"/>
          </a:xfrm>
          <a:prstGeom prst="rect">
            <a:avLst/>
          </a:prstGeom>
          <a:noFill/>
          <a:ln>
            <a:solidFill>
              <a:srgbClr val="C00000"/>
            </a:solidFill>
          </a:ln>
        </p:spPr>
        <p:txBody>
          <a:bodyPr wrap="none" rtlCol="0">
            <a:spAutoFit/>
          </a:bodyPr>
          <a:lstStyle/>
          <a:p>
            <a:r>
              <a:rPr lang="en-US" b="1" dirty="0"/>
              <a:t>SLIDE 45</a:t>
            </a:r>
          </a:p>
        </p:txBody>
      </p:sp>
    </p:spTree>
    <p:extLst>
      <p:ext uri="{BB962C8B-B14F-4D97-AF65-F5344CB8AC3E}">
        <p14:creationId xmlns:p14="http://schemas.microsoft.com/office/powerpoint/2010/main" val="4100762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54406D1D-7FB0-4038-85B0-69725E1A6162}"/>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Peregrine Website 2.0 Deployment Strategy (AviaGlobal Group / Peregrine Proprietary)</a:t>
            </a:r>
            <a:endPar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 name="Date Placeholder 2">
            <a:extLst>
              <a:ext uri="{FF2B5EF4-FFF2-40B4-BE49-F238E27FC236}">
                <a16:creationId xmlns:a16="http://schemas.microsoft.com/office/drawing/2014/main" id="{370D976A-BBE4-40D7-AD6F-223810C0A204}"/>
              </a:ext>
            </a:extLst>
          </p:cNvPr>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21 December 2020</a:t>
            </a:r>
          </a:p>
        </p:txBody>
      </p:sp>
      <p:sp>
        <p:nvSpPr>
          <p:cNvPr id="4" name="Slide Number Placeholder 3">
            <a:extLst>
              <a:ext uri="{FF2B5EF4-FFF2-40B4-BE49-F238E27FC236}">
                <a16:creationId xmlns:a16="http://schemas.microsoft.com/office/drawing/2014/main" id="{236DC9AD-ED7D-4629-966A-5ABEB21FC668}"/>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A7F8E3F6-DE14-48B2-B2BC-6FABA9630FB8}" type="slidenum">
              <a:rPr kumimoji="0" lang="en-US" sz="1100" b="0" i="0" u="none" strike="noStrike" kern="1200" cap="none" spc="0" normalizeH="0" baseline="0" noProof="0" smtClean="0">
                <a:ln>
                  <a:noFill/>
                </a:ln>
                <a:solidFill>
                  <a:prstClr val="black"/>
                </a:solidFill>
                <a:effectLst/>
                <a:uLnTx/>
                <a:uFillTx/>
                <a:latin typeface="Calibri" panose="020F0502020204030204" pitchFamily="34" charset="0"/>
                <a:ea typeface="+mn-ea"/>
                <a:cs typeface="Calibri" panose="020F050202020403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24</a:t>
            </a:fld>
            <a:endParaRPr kumimoji="0" lang="en-US" sz="11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6" name="Picture 5">
            <a:extLst>
              <a:ext uri="{FF2B5EF4-FFF2-40B4-BE49-F238E27FC236}">
                <a16:creationId xmlns:a16="http://schemas.microsoft.com/office/drawing/2014/main" id="{633CB7B2-272D-4D8D-921D-BDD9255645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3206" y="382137"/>
            <a:ext cx="4669788" cy="1865654"/>
          </a:xfrm>
          <a:prstGeom prst="rect">
            <a:avLst/>
          </a:prstGeom>
        </p:spPr>
      </p:pic>
      <p:sp>
        <p:nvSpPr>
          <p:cNvPr id="7" name="TextBox 6">
            <a:extLst>
              <a:ext uri="{FF2B5EF4-FFF2-40B4-BE49-F238E27FC236}">
                <a16:creationId xmlns:a16="http://schemas.microsoft.com/office/drawing/2014/main" id="{A9225E20-907D-4F90-B2D8-EEECB6BF61B4}"/>
              </a:ext>
            </a:extLst>
          </p:cNvPr>
          <p:cNvSpPr txBox="1"/>
          <p:nvPr/>
        </p:nvSpPr>
        <p:spPr>
          <a:xfrm>
            <a:off x="488750" y="2571428"/>
            <a:ext cx="4838700" cy="35394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Book Antiqua"/>
                <a:ea typeface="+mn-ea"/>
                <a:cs typeface="+mn-cs"/>
              </a:rPr>
              <a:t>Garmin G700TXi Cockpit Upgrade for EMB-120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Book Antiqu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Book Antiqua"/>
                <a:ea typeface="+mn-ea"/>
                <a:cs typeface="+mn-cs"/>
              </a:rPr>
              <a:t>On behalf of Worldwide Aircraft Services, Peregrine completed a supplemental type certificate (STC), ST00895DE, installing the Garmin G700 TXi Avionics Suite in the Embraer EMB-120 ‘Brasilia’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Book Antiqu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Book Antiqua"/>
                <a:ea typeface="+mn-ea"/>
                <a:cs typeface="+mn-cs"/>
              </a:rPr>
              <a:t>“Lorem ipsum dolor sit </a:t>
            </a:r>
            <a:r>
              <a:rPr kumimoji="0" lang="en-US" sz="1400" b="0" i="1" u="none" strike="noStrike" kern="1200" cap="none" spc="0" normalizeH="0" baseline="0" noProof="0" dirty="0" err="1">
                <a:ln>
                  <a:noFill/>
                </a:ln>
                <a:solidFill>
                  <a:prstClr val="black"/>
                </a:solidFill>
                <a:effectLst/>
                <a:uLnTx/>
                <a:uFillTx/>
                <a:latin typeface="Book Antiqua"/>
                <a:ea typeface="+mn-ea"/>
                <a:cs typeface="+mn-cs"/>
              </a:rPr>
              <a:t>amet</a:t>
            </a:r>
            <a:r>
              <a:rPr kumimoji="0" lang="en-US" sz="1400" b="0" i="1" u="none" strike="noStrike" kern="1200" cap="none" spc="0" normalizeH="0" baseline="0" noProof="0" dirty="0">
                <a:ln>
                  <a:noFill/>
                </a:ln>
                <a:solidFill>
                  <a:prstClr val="black"/>
                </a:solidFill>
                <a:effectLst/>
                <a:uLnTx/>
                <a:uFillTx/>
                <a:latin typeface="Book Antiqua"/>
                <a:ea typeface="+mn-ea"/>
                <a:cs typeface="+mn-cs"/>
              </a:rPr>
              <a:t>, </a:t>
            </a:r>
            <a:r>
              <a:rPr kumimoji="0" lang="en-US" sz="1400" b="0" i="1" u="none" strike="noStrike" kern="1200" cap="none" spc="0" normalizeH="0" baseline="0" noProof="0" dirty="0" err="1">
                <a:ln>
                  <a:noFill/>
                </a:ln>
                <a:solidFill>
                  <a:prstClr val="black"/>
                </a:solidFill>
                <a:effectLst/>
                <a:uLnTx/>
                <a:uFillTx/>
                <a:latin typeface="Book Antiqua"/>
                <a:ea typeface="+mn-ea"/>
                <a:cs typeface="+mn-cs"/>
              </a:rPr>
              <a:t>consectetur</a:t>
            </a:r>
            <a:r>
              <a:rPr kumimoji="0" lang="en-US" sz="1400" b="0" i="1" u="none" strike="noStrike" kern="1200" cap="none" spc="0" normalizeH="0" baseline="0" noProof="0" dirty="0">
                <a:ln>
                  <a:noFill/>
                </a:ln>
                <a:solidFill>
                  <a:prstClr val="black"/>
                </a:solidFill>
                <a:effectLst/>
                <a:uLnTx/>
                <a:uFillTx/>
                <a:latin typeface="Book Antiqua"/>
                <a:ea typeface="+mn-ea"/>
                <a:cs typeface="+mn-cs"/>
              </a:rPr>
              <a:t> </a:t>
            </a:r>
            <a:r>
              <a:rPr kumimoji="0" lang="en-US" sz="1400" b="0" i="1" u="none" strike="noStrike" kern="1200" cap="none" spc="0" normalizeH="0" baseline="0" noProof="0" dirty="0" err="1">
                <a:ln>
                  <a:noFill/>
                </a:ln>
                <a:solidFill>
                  <a:prstClr val="black"/>
                </a:solidFill>
                <a:effectLst/>
                <a:uLnTx/>
                <a:uFillTx/>
                <a:latin typeface="Book Antiqua"/>
                <a:ea typeface="+mn-ea"/>
                <a:cs typeface="+mn-cs"/>
              </a:rPr>
              <a:t>adipiscing</a:t>
            </a:r>
            <a:r>
              <a:rPr kumimoji="0" lang="en-US" sz="1400" b="0" i="1" u="none" strike="noStrike" kern="1200" cap="none" spc="0" normalizeH="0" baseline="0" noProof="0" dirty="0">
                <a:ln>
                  <a:noFill/>
                </a:ln>
                <a:solidFill>
                  <a:prstClr val="black"/>
                </a:solidFill>
                <a:effectLst/>
                <a:uLnTx/>
                <a:uFillTx/>
                <a:latin typeface="Book Antiqua"/>
                <a:ea typeface="+mn-ea"/>
                <a:cs typeface="+mn-cs"/>
              </a:rPr>
              <a:t> </a:t>
            </a:r>
            <a:r>
              <a:rPr kumimoji="0" lang="en-US" sz="1400" b="0" i="1" u="none" strike="noStrike" kern="1200" cap="none" spc="0" normalizeH="0" baseline="0" noProof="0" dirty="0" err="1">
                <a:ln>
                  <a:noFill/>
                </a:ln>
                <a:solidFill>
                  <a:prstClr val="black"/>
                </a:solidFill>
                <a:effectLst/>
                <a:uLnTx/>
                <a:uFillTx/>
                <a:latin typeface="Book Antiqua"/>
                <a:ea typeface="+mn-ea"/>
                <a:cs typeface="+mn-cs"/>
              </a:rPr>
              <a:t>elit</a:t>
            </a:r>
            <a:r>
              <a:rPr kumimoji="0" lang="en-US" sz="1400" b="0" i="1" u="none" strike="noStrike" kern="1200" cap="none" spc="0" normalizeH="0" baseline="0" noProof="0" dirty="0">
                <a:ln>
                  <a:noFill/>
                </a:ln>
                <a:solidFill>
                  <a:prstClr val="black"/>
                </a:solidFill>
                <a:effectLst/>
                <a:uLnTx/>
                <a:uFillTx/>
                <a:latin typeface="Book Antiqua"/>
                <a:ea typeface="+mn-ea"/>
                <a:cs typeface="+mn-cs"/>
              </a:rPr>
              <a:t>, sed do </a:t>
            </a:r>
            <a:r>
              <a:rPr kumimoji="0" lang="en-US" sz="1400" b="0" i="1" u="none" strike="noStrike" kern="1200" cap="none" spc="0" normalizeH="0" baseline="0" noProof="0" dirty="0" err="1">
                <a:ln>
                  <a:noFill/>
                </a:ln>
                <a:solidFill>
                  <a:prstClr val="black"/>
                </a:solidFill>
                <a:effectLst/>
                <a:uLnTx/>
                <a:uFillTx/>
                <a:latin typeface="Book Antiqua"/>
                <a:ea typeface="+mn-ea"/>
                <a:cs typeface="+mn-cs"/>
              </a:rPr>
              <a:t>eiusmod</a:t>
            </a:r>
            <a:r>
              <a:rPr kumimoji="0" lang="en-US" sz="1400" b="0" i="1" u="none" strike="noStrike" kern="1200" cap="none" spc="0" normalizeH="0" baseline="0" noProof="0" dirty="0">
                <a:ln>
                  <a:noFill/>
                </a:ln>
                <a:solidFill>
                  <a:prstClr val="black"/>
                </a:solidFill>
                <a:effectLst/>
                <a:uLnTx/>
                <a:uFillTx/>
                <a:latin typeface="Book Antiqua"/>
                <a:ea typeface="+mn-ea"/>
                <a:cs typeface="+mn-cs"/>
              </a:rPr>
              <a:t> </a:t>
            </a:r>
            <a:r>
              <a:rPr kumimoji="0" lang="en-US" sz="1400" b="0" i="1" u="none" strike="noStrike" kern="1200" cap="none" spc="0" normalizeH="0" baseline="0" noProof="0" dirty="0" err="1">
                <a:ln>
                  <a:noFill/>
                </a:ln>
                <a:solidFill>
                  <a:prstClr val="black"/>
                </a:solidFill>
                <a:effectLst/>
                <a:uLnTx/>
                <a:uFillTx/>
                <a:latin typeface="Book Antiqua"/>
                <a:ea typeface="+mn-ea"/>
                <a:cs typeface="+mn-cs"/>
              </a:rPr>
              <a:t>tempor</a:t>
            </a:r>
            <a:r>
              <a:rPr kumimoji="0" lang="en-US" sz="1400" b="0" i="1" u="none" strike="noStrike" kern="1200" cap="none" spc="0" normalizeH="0" baseline="0" noProof="0" dirty="0">
                <a:ln>
                  <a:noFill/>
                </a:ln>
                <a:solidFill>
                  <a:prstClr val="black"/>
                </a:solidFill>
                <a:effectLst/>
                <a:uLnTx/>
                <a:uFillTx/>
                <a:latin typeface="Book Antiqua"/>
                <a:ea typeface="+mn-ea"/>
                <a:cs typeface="+mn-cs"/>
              </a:rPr>
              <a:t> </a:t>
            </a:r>
            <a:r>
              <a:rPr kumimoji="0" lang="en-US" sz="1400" b="0" i="1" u="none" strike="noStrike" kern="1200" cap="none" spc="0" normalizeH="0" baseline="0" noProof="0" dirty="0" err="1">
                <a:ln>
                  <a:noFill/>
                </a:ln>
                <a:solidFill>
                  <a:prstClr val="black"/>
                </a:solidFill>
                <a:effectLst/>
                <a:uLnTx/>
                <a:uFillTx/>
                <a:latin typeface="Book Antiqua"/>
                <a:ea typeface="+mn-ea"/>
                <a:cs typeface="+mn-cs"/>
              </a:rPr>
              <a:t>incididunt</a:t>
            </a:r>
            <a:r>
              <a:rPr kumimoji="0" lang="en-US" sz="1400" b="0" i="1" u="none" strike="noStrike" kern="1200" cap="none" spc="0" normalizeH="0" baseline="0" noProof="0" dirty="0">
                <a:ln>
                  <a:noFill/>
                </a:ln>
                <a:solidFill>
                  <a:prstClr val="black"/>
                </a:solidFill>
                <a:effectLst/>
                <a:uLnTx/>
                <a:uFillTx/>
                <a:latin typeface="Book Antiqua"/>
                <a:ea typeface="+mn-ea"/>
                <a:cs typeface="+mn-cs"/>
              </a:rPr>
              <a:t> </a:t>
            </a:r>
            <a:r>
              <a:rPr kumimoji="0" lang="en-US" sz="1400" b="0" i="1" u="none" strike="noStrike" kern="1200" cap="none" spc="0" normalizeH="0" baseline="0" noProof="0" dirty="0" err="1">
                <a:ln>
                  <a:noFill/>
                </a:ln>
                <a:solidFill>
                  <a:prstClr val="black"/>
                </a:solidFill>
                <a:effectLst/>
                <a:uLnTx/>
                <a:uFillTx/>
                <a:latin typeface="Book Antiqua"/>
                <a:ea typeface="+mn-ea"/>
                <a:cs typeface="+mn-cs"/>
              </a:rPr>
              <a:t>ut</a:t>
            </a:r>
            <a:r>
              <a:rPr kumimoji="0" lang="en-US" sz="1400" b="0" i="1" u="none" strike="noStrike" kern="1200" cap="none" spc="0" normalizeH="0" baseline="0" noProof="0" dirty="0">
                <a:ln>
                  <a:noFill/>
                </a:ln>
                <a:solidFill>
                  <a:prstClr val="black"/>
                </a:solidFill>
                <a:effectLst/>
                <a:uLnTx/>
                <a:uFillTx/>
                <a:latin typeface="Book Antiqua"/>
                <a:ea typeface="+mn-ea"/>
                <a:cs typeface="+mn-cs"/>
              </a:rPr>
              <a:t> </a:t>
            </a:r>
            <a:r>
              <a:rPr kumimoji="0" lang="en-US" sz="1400" b="0" i="1" u="none" strike="noStrike" kern="1200" cap="none" spc="0" normalizeH="0" baseline="0" noProof="0" dirty="0" err="1">
                <a:ln>
                  <a:noFill/>
                </a:ln>
                <a:solidFill>
                  <a:prstClr val="black"/>
                </a:solidFill>
                <a:effectLst/>
                <a:uLnTx/>
                <a:uFillTx/>
                <a:latin typeface="Book Antiqua"/>
                <a:ea typeface="+mn-ea"/>
                <a:cs typeface="+mn-cs"/>
              </a:rPr>
              <a:t>labore</a:t>
            </a:r>
            <a:r>
              <a:rPr kumimoji="0" lang="en-US" sz="1400" b="0" i="1" u="none" strike="noStrike" kern="1200" cap="none" spc="0" normalizeH="0" baseline="0" noProof="0" dirty="0">
                <a:ln>
                  <a:noFill/>
                </a:ln>
                <a:solidFill>
                  <a:prstClr val="black"/>
                </a:solidFill>
                <a:effectLst/>
                <a:uLnTx/>
                <a:uFillTx/>
                <a:latin typeface="Book Antiqua"/>
                <a:ea typeface="+mn-ea"/>
                <a:cs typeface="+mn-cs"/>
              </a:rPr>
              <a:t> et dolore magna </a:t>
            </a:r>
            <a:r>
              <a:rPr kumimoji="0" lang="en-US" sz="1400" b="0" i="1" u="none" strike="noStrike" kern="1200" cap="none" spc="0" normalizeH="0" baseline="0" noProof="0" dirty="0" err="1">
                <a:ln>
                  <a:noFill/>
                </a:ln>
                <a:solidFill>
                  <a:prstClr val="black"/>
                </a:solidFill>
                <a:effectLst/>
                <a:uLnTx/>
                <a:uFillTx/>
                <a:latin typeface="Book Antiqua"/>
                <a:ea typeface="+mn-ea"/>
                <a:cs typeface="+mn-cs"/>
              </a:rPr>
              <a:t>aliqua</a:t>
            </a:r>
            <a:r>
              <a:rPr kumimoji="0" lang="en-US" sz="1400" b="0" i="1" u="none" strike="noStrike" kern="1200" cap="none" spc="0" normalizeH="0" baseline="0" noProof="0" dirty="0">
                <a:ln>
                  <a:noFill/>
                </a:ln>
                <a:solidFill>
                  <a:prstClr val="black"/>
                </a:solidFill>
                <a:effectLst/>
                <a:uLnTx/>
                <a:uFillTx/>
                <a:latin typeface="Book Antiqua"/>
                <a:ea typeface="+mn-ea"/>
                <a:cs typeface="+mn-cs"/>
              </a:rPr>
              <a:t>. Ut </a:t>
            </a:r>
            <a:r>
              <a:rPr kumimoji="0" lang="en-US" sz="1400" b="0" i="1" u="none" strike="noStrike" kern="1200" cap="none" spc="0" normalizeH="0" baseline="0" noProof="0" dirty="0" err="1">
                <a:ln>
                  <a:noFill/>
                </a:ln>
                <a:solidFill>
                  <a:prstClr val="black"/>
                </a:solidFill>
                <a:effectLst/>
                <a:uLnTx/>
                <a:uFillTx/>
                <a:latin typeface="Book Antiqua"/>
                <a:ea typeface="+mn-ea"/>
                <a:cs typeface="+mn-cs"/>
              </a:rPr>
              <a:t>enim</a:t>
            </a:r>
            <a:r>
              <a:rPr kumimoji="0" lang="en-US" sz="1400" b="0" i="1" u="none" strike="noStrike" kern="1200" cap="none" spc="0" normalizeH="0" baseline="0" noProof="0" dirty="0">
                <a:ln>
                  <a:noFill/>
                </a:ln>
                <a:solidFill>
                  <a:prstClr val="black"/>
                </a:solidFill>
                <a:effectLst/>
                <a:uLnTx/>
                <a:uFillTx/>
                <a:latin typeface="Book Antiqua"/>
                <a:ea typeface="+mn-ea"/>
                <a:cs typeface="+mn-cs"/>
              </a:rPr>
              <a:t> ad minim </a:t>
            </a:r>
            <a:r>
              <a:rPr kumimoji="0" lang="en-US" sz="1400" b="0" i="1" u="none" strike="noStrike" kern="1200" cap="none" spc="0" normalizeH="0" baseline="0" noProof="0" dirty="0" err="1">
                <a:ln>
                  <a:noFill/>
                </a:ln>
                <a:solidFill>
                  <a:prstClr val="black"/>
                </a:solidFill>
                <a:effectLst/>
                <a:uLnTx/>
                <a:uFillTx/>
                <a:latin typeface="Book Antiqua"/>
                <a:ea typeface="+mn-ea"/>
                <a:cs typeface="+mn-cs"/>
              </a:rPr>
              <a:t>veniam</a:t>
            </a:r>
            <a:r>
              <a:rPr kumimoji="0" lang="en-US" sz="1400" b="0" i="1" u="none" strike="noStrike" kern="1200" cap="none" spc="0" normalizeH="0" baseline="0" noProof="0" dirty="0">
                <a:ln>
                  <a:noFill/>
                </a:ln>
                <a:solidFill>
                  <a:prstClr val="black"/>
                </a:solidFill>
                <a:effectLst/>
                <a:uLnTx/>
                <a:uFillTx/>
                <a:latin typeface="Book Antiqua"/>
                <a:ea typeface="+mn-ea"/>
                <a:cs typeface="+mn-cs"/>
              </a:rPr>
              <a:t>, </a:t>
            </a:r>
            <a:r>
              <a:rPr kumimoji="0" lang="en-US" sz="1400" b="0" i="1" u="none" strike="noStrike" kern="1200" cap="none" spc="0" normalizeH="0" baseline="0" noProof="0" dirty="0" err="1">
                <a:ln>
                  <a:noFill/>
                </a:ln>
                <a:solidFill>
                  <a:prstClr val="black"/>
                </a:solidFill>
                <a:effectLst/>
                <a:uLnTx/>
                <a:uFillTx/>
                <a:latin typeface="Book Antiqua"/>
                <a:ea typeface="+mn-ea"/>
                <a:cs typeface="+mn-cs"/>
              </a:rPr>
              <a:t>quis</a:t>
            </a:r>
            <a:r>
              <a:rPr kumimoji="0" lang="en-US" sz="1400" b="0" i="1" u="none" strike="noStrike" kern="1200" cap="none" spc="0" normalizeH="0" baseline="0" noProof="0" dirty="0">
                <a:ln>
                  <a:noFill/>
                </a:ln>
                <a:solidFill>
                  <a:prstClr val="black"/>
                </a:solidFill>
                <a:effectLst/>
                <a:uLnTx/>
                <a:uFillTx/>
                <a:latin typeface="Book Antiqua"/>
                <a:ea typeface="+mn-ea"/>
                <a:cs typeface="+mn-cs"/>
              </a:rPr>
              <a:t> </a:t>
            </a:r>
            <a:r>
              <a:rPr kumimoji="0" lang="en-US" sz="1400" b="0" i="1" u="none" strike="noStrike" kern="1200" cap="none" spc="0" normalizeH="0" baseline="0" noProof="0" dirty="0" err="1">
                <a:ln>
                  <a:noFill/>
                </a:ln>
                <a:solidFill>
                  <a:prstClr val="black"/>
                </a:solidFill>
                <a:effectLst/>
                <a:uLnTx/>
                <a:uFillTx/>
                <a:latin typeface="Book Antiqua"/>
                <a:ea typeface="+mn-ea"/>
                <a:cs typeface="+mn-cs"/>
              </a:rPr>
              <a:t>nostrud</a:t>
            </a:r>
            <a:r>
              <a:rPr kumimoji="0" lang="en-US" sz="1400" b="0" i="1" u="none" strike="noStrike" kern="1200" cap="none" spc="0" normalizeH="0" baseline="0" noProof="0" dirty="0">
                <a:ln>
                  <a:noFill/>
                </a:ln>
                <a:solidFill>
                  <a:prstClr val="black"/>
                </a:solidFill>
                <a:effectLst/>
                <a:uLnTx/>
                <a:uFillTx/>
                <a:latin typeface="Book Antiqua"/>
                <a:ea typeface="+mn-ea"/>
                <a:cs typeface="+mn-cs"/>
              </a:rPr>
              <a:t> exercitation </a:t>
            </a:r>
            <a:r>
              <a:rPr kumimoji="0" lang="en-US" sz="1400" b="0" i="1" u="none" strike="noStrike" kern="1200" cap="none" spc="0" normalizeH="0" baseline="0" noProof="0" dirty="0" err="1">
                <a:ln>
                  <a:noFill/>
                </a:ln>
                <a:solidFill>
                  <a:prstClr val="black"/>
                </a:solidFill>
                <a:effectLst/>
                <a:uLnTx/>
                <a:uFillTx/>
                <a:latin typeface="Book Antiqua"/>
                <a:ea typeface="+mn-ea"/>
                <a:cs typeface="+mn-cs"/>
              </a:rPr>
              <a:t>ullamco</a:t>
            </a:r>
            <a:r>
              <a:rPr kumimoji="0" lang="en-US" sz="1400" b="0" i="1" u="none" strike="noStrike" kern="1200" cap="none" spc="0" normalizeH="0" baseline="0" noProof="0" dirty="0">
                <a:ln>
                  <a:noFill/>
                </a:ln>
                <a:solidFill>
                  <a:prstClr val="black"/>
                </a:solidFill>
                <a:effectLst/>
                <a:uLnTx/>
                <a:uFillTx/>
                <a:latin typeface="Book Antiqua"/>
                <a:ea typeface="+mn-ea"/>
                <a:cs typeface="+mn-cs"/>
              </a:rPr>
              <a:t> </a:t>
            </a:r>
            <a:r>
              <a:rPr kumimoji="0" lang="en-US" sz="1400" b="0" i="1" u="none" strike="noStrike" kern="1200" cap="none" spc="0" normalizeH="0" baseline="0" noProof="0" dirty="0" err="1">
                <a:ln>
                  <a:noFill/>
                </a:ln>
                <a:solidFill>
                  <a:prstClr val="black"/>
                </a:solidFill>
                <a:effectLst/>
                <a:uLnTx/>
                <a:uFillTx/>
                <a:latin typeface="Book Antiqua"/>
                <a:ea typeface="+mn-ea"/>
                <a:cs typeface="+mn-cs"/>
              </a:rPr>
              <a:t>laboris</a:t>
            </a:r>
            <a:r>
              <a:rPr kumimoji="0" lang="en-US" sz="1400" b="0" i="1" u="none" strike="noStrike" kern="1200" cap="none" spc="0" normalizeH="0" baseline="0" noProof="0" dirty="0">
                <a:ln>
                  <a:noFill/>
                </a:ln>
                <a:solidFill>
                  <a:prstClr val="black"/>
                </a:solidFill>
                <a:effectLst/>
                <a:uLnTx/>
                <a:uFillTx/>
                <a:latin typeface="Book Antiqua"/>
                <a:ea typeface="+mn-ea"/>
                <a:cs typeface="+mn-cs"/>
              </a:rPr>
              <a:t> nisi </a:t>
            </a:r>
            <a:r>
              <a:rPr kumimoji="0" lang="en-US" sz="1400" b="0" i="1" u="none" strike="noStrike" kern="1200" cap="none" spc="0" normalizeH="0" baseline="0" noProof="0" dirty="0" err="1">
                <a:ln>
                  <a:noFill/>
                </a:ln>
                <a:solidFill>
                  <a:prstClr val="black"/>
                </a:solidFill>
                <a:effectLst/>
                <a:uLnTx/>
                <a:uFillTx/>
                <a:latin typeface="Book Antiqua"/>
                <a:ea typeface="+mn-ea"/>
                <a:cs typeface="+mn-cs"/>
              </a:rPr>
              <a:t>ut</a:t>
            </a:r>
            <a:r>
              <a:rPr kumimoji="0" lang="en-US" sz="1400" b="0" i="1" u="none" strike="noStrike" kern="1200" cap="none" spc="0" normalizeH="0" baseline="0" noProof="0" dirty="0">
                <a:ln>
                  <a:noFill/>
                </a:ln>
                <a:solidFill>
                  <a:prstClr val="black"/>
                </a:solidFill>
                <a:effectLst/>
                <a:uLnTx/>
                <a:uFillTx/>
                <a:latin typeface="Book Antiqua"/>
                <a:ea typeface="+mn-ea"/>
                <a:cs typeface="+mn-cs"/>
              </a:rPr>
              <a:t> </a:t>
            </a:r>
            <a:r>
              <a:rPr kumimoji="0" lang="en-US" sz="1400" b="0" i="1" u="none" strike="noStrike" kern="1200" cap="none" spc="0" normalizeH="0" baseline="0" noProof="0" dirty="0" err="1">
                <a:ln>
                  <a:noFill/>
                </a:ln>
                <a:solidFill>
                  <a:prstClr val="black"/>
                </a:solidFill>
                <a:effectLst/>
                <a:uLnTx/>
                <a:uFillTx/>
                <a:latin typeface="Book Antiqua"/>
                <a:ea typeface="+mn-ea"/>
                <a:cs typeface="+mn-cs"/>
              </a:rPr>
              <a:t>aliquip</a:t>
            </a:r>
            <a:r>
              <a:rPr kumimoji="0" lang="en-US" sz="1400" b="0" i="1" u="none" strike="noStrike" kern="1200" cap="none" spc="0" normalizeH="0" baseline="0" noProof="0" dirty="0">
                <a:ln>
                  <a:noFill/>
                </a:ln>
                <a:solidFill>
                  <a:prstClr val="black"/>
                </a:solidFill>
                <a:effectLst/>
                <a:uLnTx/>
                <a:uFillTx/>
                <a:latin typeface="Book Antiqua"/>
                <a:ea typeface="+mn-ea"/>
                <a:cs typeface="+mn-cs"/>
              </a:rPr>
              <a:t> ex </a:t>
            </a:r>
            <a:r>
              <a:rPr kumimoji="0" lang="en-US" sz="1400" b="0" i="1" u="none" strike="noStrike" kern="1200" cap="none" spc="0" normalizeH="0" baseline="0" noProof="0" dirty="0" err="1">
                <a:ln>
                  <a:noFill/>
                </a:ln>
                <a:solidFill>
                  <a:prstClr val="black"/>
                </a:solidFill>
                <a:effectLst/>
                <a:uLnTx/>
                <a:uFillTx/>
                <a:latin typeface="Book Antiqua"/>
                <a:ea typeface="+mn-ea"/>
                <a:cs typeface="+mn-cs"/>
              </a:rPr>
              <a:t>ea</a:t>
            </a:r>
            <a:r>
              <a:rPr kumimoji="0" lang="en-US" sz="1400" b="0" i="1" u="none" strike="noStrike" kern="1200" cap="none" spc="0" normalizeH="0" baseline="0" noProof="0" dirty="0">
                <a:ln>
                  <a:noFill/>
                </a:ln>
                <a:solidFill>
                  <a:prstClr val="black"/>
                </a:solidFill>
                <a:effectLst/>
                <a:uLnTx/>
                <a:uFillTx/>
                <a:latin typeface="Book Antiqua"/>
                <a:ea typeface="+mn-ea"/>
                <a:cs typeface="+mn-cs"/>
              </a:rPr>
              <a:t> </a:t>
            </a:r>
            <a:r>
              <a:rPr kumimoji="0" lang="en-US" sz="1400" b="0" i="1" u="none" strike="noStrike" kern="1200" cap="none" spc="0" normalizeH="0" baseline="0" noProof="0" dirty="0" err="1">
                <a:ln>
                  <a:noFill/>
                </a:ln>
                <a:solidFill>
                  <a:prstClr val="black"/>
                </a:solidFill>
                <a:effectLst/>
                <a:uLnTx/>
                <a:uFillTx/>
                <a:latin typeface="Book Antiqua"/>
                <a:ea typeface="+mn-ea"/>
                <a:cs typeface="+mn-cs"/>
              </a:rPr>
              <a:t>commodo</a:t>
            </a:r>
            <a:r>
              <a:rPr kumimoji="0" lang="en-US" sz="1400" b="0" i="1" u="none" strike="noStrike" kern="1200" cap="none" spc="0" normalizeH="0" baseline="0" noProof="0" dirty="0">
                <a:ln>
                  <a:noFill/>
                </a:ln>
                <a:solidFill>
                  <a:prstClr val="black"/>
                </a:solidFill>
                <a:effectLst/>
                <a:uLnTx/>
                <a:uFillTx/>
                <a:latin typeface="Book Antiqua"/>
                <a:ea typeface="+mn-ea"/>
                <a:cs typeface="+mn-cs"/>
              </a:rPr>
              <a:t> </a:t>
            </a:r>
            <a:r>
              <a:rPr kumimoji="0" lang="en-US" sz="1400" b="0" i="1" u="none" strike="noStrike" kern="1200" cap="none" spc="0" normalizeH="0" baseline="0" noProof="0" dirty="0" err="1">
                <a:ln>
                  <a:noFill/>
                </a:ln>
                <a:solidFill>
                  <a:prstClr val="black"/>
                </a:solidFill>
                <a:effectLst/>
                <a:uLnTx/>
                <a:uFillTx/>
                <a:latin typeface="Book Antiqua"/>
                <a:ea typeface="+mn-ea"/>
                <a:cs typeface="+mn-cs"/>
              </a:rPr>
              <a:t>consequat</a:t>
            </a:r>
            <a:r>
              <a:rPr kumimoji="0" lang="en-US" sz="1400" b="0" i="1" u="none" strike="noStrike" kern="1200" cap="none" spc="0" normalizeH="0" baseline="0" noProof="0" dirty="0">
                <a:ln>
                  <a:noFill/>
                </a:ln>
                <a:solidFill>
                  <a:prstClr val="black"/>
                </a:solidFill>
                <a:effectLst/>
                <a:uLnTx/>
                <a:uFillTx/>
                <a:latin typeface="Book Antiqua"/>
                <a:ea typeface="+mn-ea"/>
                <a:cs typeface="+mn-cs"/>
              </a:rPr>
              <a:t>. Duis </a:t>
            </a:r>
            <a:r>
              <a:rPr kumimoji="0" lang="en-US" sz="1400" b="0" i="1" u="none" strike="noStrike" kern="1200" cap="none" spc="0" normalizeH="0" baseline="0" noProof="0" dirty="0" err="1">
                <a:ln>
                  <a:noFill/>
                </a:ln>
                <a:solidFill>
                  <a:prstClr val="black"/>
                </a:solidFill>
                <a:effectLst/>
                <a:uLnTx/>
                <a:uFillTx/>
                <a:latin typeface="Book Antiqua"/>
                <a:ea typeface="+mn-ea"/>
                <a:cs typeface="+mn-cs"/>
              </a:rPr>
              <a:t>aute</a:t>
            </a:r>
            <a:r>
              <a:rPr kumimoji="0" lang="en-US" sz="1400" b="0" i="1" u="none" strike="noStrike" kern="1200" cap="none" spc="0" normalizeH="0" baseline="0" noProof="0" dirty="0">
                <a:ln>
                  <a:noFill/>
                </a:ln>
                <a:solidFill>
                  <a:prstClr val="black"/>
                </a:solidFill>
                <a:effectLst/>
                <a:uLnTx/>
                <a:uFillTx/>
                <a:latin typeface="Book Antiqua"/>
                <a:ea typeface="+mn-ea"/>
                <a:cs typeface="+mn-cs"/>
              </a:rPr>
              <a:t> </a:t>
            </a:r>
            <a:r>
              <a:rPr kumimoji="0" lang="en-US" sz="1400" b="0" i="1" u="none" strike="noStrike" kern="1200" cap="none" spc="0" normalizeH="0" baseline="0" noProof="0" dirty="0" err="1">
                <a:ln>
                  <a:noFill/>
                </a:ln>
                <a:solidFill>
                  <a:prstClr val="black"/>
                </a:solidFill>
                <a:effectLst/>
                <a:uLnTx/>
                <a:uFillTx/>
                <a:latin typeface="Book Antiqua"/>
                <a:ea typeface="+mn-ea"/>
                <a:cs typeface="+mn-cs"/>
              </a:rPr>
              <a:t>irure</a:t>
            </a:r>
            <a:r>
              <a:rPr kumimoji="0" lang="en-US" sz="1400" b="0" i="1" u="none" strike="noStrike" kern="1200" cap="none" spc="0" normalizeH="0" baseline="0" noProof="0" dirty="0">
                <a:ln>
                  <a:noFill/>
                </a:ln>
                <a:solidFill>
                  <a:prstClr val="black"/>
                </a:solidFill>
                <a:effectLst/>
                <a:uLnTx/>
                <a:uFillTx/>
                <a:latin typeface="Book Antiqua"/>
                <a:ea typeface="+mn-ea"/>
                <a:cs typeface="+mn-cs"/>
              </a:rPr>
              <a:t> dolor in </a:t>
            </a:r>
            <a:r>
              <a:rPr kumimoji="0" lang="en-US" sz="1400" b="0" i="1" u="none" strike="noStrike" kern="1200" cap="none" spc="0" normalizeH="0" baseline="0" noProof="0" dirty="0" err="1">
                <a:ln>
                  <a:noFill/>
                </a:ln>
                <a:solidFill>
                  <a:prstClr val="black"/>
                </a:solidFill>
                <a:effectLst/>
                <a:uLnTx/>
                <a:uFillTx/>
                <a:latin typeface="Book Antiqua"/>
                <a:ea typeface="+mn-ea"/>
                <a:cs typeface="+mn-cs"/>
              </a:rPr>
              <a:t>reprehenderit</a:t>
            </a:r>
            <a:r>
              <a:rPr kumimoji="0" lang="en-US" sz="1400" b="0" i="1" u="none" strike="noStrike" kern="1200" cap="none" spc="0" normalizeH="0" baseline="0" noProof="0" dirty="0">
                <a:ln>
                  <a:noFill/>
                </a:ln>
                <a:solidFill>
                  <a:prstClr val="black"/>
                </a:solidFill>
                <a:effectLst/>
                <a:uLnTx/>
                <a:uFillTx/>
                <a:latin typeface="Book Antiqua"/>
                <a:ea typeface="+mn-ea"/>
                <a:cs typeface="+mn-cs"/>
              </a:rPr>
              <a:t> in </a:t>
            </a:r>
            <a:r>
              <a:rPr kumimoji="0" lang="en-US" sz="1400" b="0" i="1" u="none" strike="noStrike" kern="1200" cap="none" spc="0" normalizeH="0" baseline="0" noProof="0" dirty="0" err="1">
                <a:ln>
                  <a:noFill/>
                </a:ln>
                <a:solidFill>
                  <a:prstClr val="black"/>
                </a:solidFill>
                <a:effectLst/>
                <a:uLnTx/>
                <a:uFillTx/>
                <a:latin typeface="Book Antiqua"/>
                <a:ea typeface="+mn-ea"/>
                <a:cs typeface="+mn-cs"/>
              </a:rPr>
              <a:t>voluptate</a:t>
            </a:r>
            <a:r>
              <a:rPr kumimoji="0" lang="en-US" sz="1400" b="0" i="1" u="none" strike="noStrike" kern="1200" cap="none" spc="0" normalizeH="0" baseline="0" noProof="0" dirty="0">
                <a:ln>
                  <a:noFill/>
                </a:ln>
                <a:solidFill>
                  <a:prstClr val="black"/>
                </a:solidFill>
                <a:effectLst/>
                <a:uLnTx/>
                <a:uFillTx/>
                <a:latin typeface="Book Antiqua"/>
                <a:ea typeface="+mn-ea"/>
                <a:cs typeface="+mn-cs"/>
              </a:rPr>
              <a:t> </a:t>
            </a:r>
            <a:r>
              <a:rPr kumimoji="0" lang="en-US" sz="1400" b="0" i="1" u="none" strike="noStrike" kern="1200" cap="none" spc="0" normalizeH="0" baseline="0" noProof="0" dirty="0" err="1">
                <a:ln>
                  <a:noFill/>
                </a:ln>
                <a:solidFill>
                  <a:prstClr val="black"/>
                </a:solidFill>
                <a:effectLst/>
                <a:uLnTx/>
                <a:uFillTx/>
                <a:latin typeface="Book Antiqua"/>
                <a:ea typeface="+mn-ea"/>
                <a:cs typeface="+mn-cs"/>
              </a:rPr>
              <a:t>velit</a:t>
            </a:r>
            <a:r>
              <a:rPr kumimoji="0" lang="en-US" sz="1400" b="0" i="1" u="none" strike="noStrike" kern="1200" cap="none" spc="0" normalizeH="0" baseline="0" noProof="0" dirty="0">
                <a:ln>
                  <a:noFill/>
                </a:ln>
                <a:solidFill>
                  <a:prstClr val="black"/>
                </a:solidFill>
                <a:effectLst/>
                <a:uLnTx/>
                <a:uFillTx/>
                <a:latin typeface="Book Antiqua"/>
                <a:ea typeface="+mn-ea"/>
                <a:cs typeface="+mn-cs"/>
              </a:rPr>
              <a:t> </a:t>
            </a:r>
            <a:r>
              <a:rPr kumimoji="0" lang="en-US" sz="1400" b="0" i="1" u="none" strike="noStrike" kern="1200" cap="none" spc="0" normalizeH="0" baseline="0" noProof="0" dirty="0" err="1">
                <a:ln>
                  <a:noFill/>
                </a:ln>
                <a:solidFill>
                  <a:prstClr val="black"/>
                </a:solidFill>
                <a:effectLst/>
                <a:uLnTx/>
                <a:uFillTx/>
                <a:latin typeface="Book Antiqua"/>
                <a:ea typeface="+mn-ea"/>
                <a:cs typeface="+mn-cs"/>
              </a:rPr>
              <a:t>esse</a:t>
            </a:r>
            <a:r>
              <a:rPr kumimoji="0" lang="en-US" sz="1400" b="0" i="1" u="none" strike="noStrike" kern="1200" cap="none" spc="0" normalizeH="0" baseline="0" noProof="0" dirty="0">
                <a:ln>
                  <a:noFill/>
                </a:ln>
                <a:solidFill>
                  <a:prstClr val="black"/>
                </a:solidFill>
                <a:effectLst/>
                <a:uLnTx/>
                <a:uFillTx/>
                <a:latin typeface="Book Antiqua"/>
                <a:ea typeface="+mn-ea"/>
                <a:cs typeface="+mn-cs"/>
              </a:rPr>
              <a:t> </a:t>
            </a:r>
            <a:r>
              <a:rPr kumimoji="0" lang="en-US" sz="1400" b="0" i="1" u="none" strike="noStrike" kern="1200" cap="none" spc="0" normalizeH="0" baseline="0" noProof="0" dirty="0" err="1">
                <a:ln>
                  <a:noFill/>
                </a:ln>
                <a:solidFill>
                  <a:prstClr val="black"/>
                </a:solidFill>
                <a:effectLst/>
                <a:uLnTx/>
                <a:uFillTx/>
                <a:latin typeface="Book Antiqua"/>
                <a:ea typeface="+mn-ea"/>
                <a:cs typeface="+mn-cs"/>
              </a:rPr>
              <a:t>cillum</a:t>
            </a:r>
            <a:r>
              <a:rPr kumimoji="0" lang="en-US" sz="1400" b="0" i="1" u="none" strike="noStrike" kern="1200" cap="none" spc="0" normalizeH="0" baseline="0" noProof="0" dirty="0">
                <a:ln>
                  <a:noFill/>
                </a:ln>
                <a:solidFill>
                  <a:prstClr val="black"/>
                </a:solidFill>
                <a:effectLst/>
                <a:uLnTx/>
                <a:uFillTx/>
                <a:latin typeface="Book Antiqua"/>
                <a:ea typeface="+mn-ea"/>
                <a:cs typeface="+mn-cs"/>
              </a:rPr>
              <a:t> dolore </a:t>
            </a:r>
            <a:r>
              <a:rPr kumimoji="0" lang="en-US" sz="1400" b="0" i="1" u="none" strike="noStrike" kern="1200" cap="none" spc="0" normalizeH="0" baseline="0" noProof="0" dirty="0" err="1">
                <a:ln>
                  <a:noFill/>
                </a:ln>
                <a:solidFill>
                  <a:prstClr val="black"/>
                </a:solidFill>
                <a:effectLst/>
                <a:uLnTx/>
                <a:uFillTx/>
                <a:latin typeface="Book Antiqua"/>
                <a:ea typeface="+mn-ea"/>
                <a:cs typeface="+mn-cs"/>
              </a:rPr>
              <a:t>eu</a:t>
            </a:r>
            <a:r>
              <a:rPr kumimoji="0" lang="en-US" sz="1400" b="0" i="1" u="none" strike="noStrike" kern="1200" cap="none" spc="0" normalizeH="0" baseline="0" noProof="0" dirty="0">
                <a:ln>
                  <a:noFill/>
                </a:ln>
                <a:solidFill>
                  <a:prstClr val="black"/>
                </a:solidFill>
                <a:effectLst/>
                <a:uLnTx/>
                <a:uFillTx/>
                <a:latin typeface="Book Antiqua"/>
                <a:ea typeface="+mn-ea"/>
                <a:cs typeface="+mn-cs"/>
              </a:rPr>
              <a:t> </a:t>
            </a:r>
            <a:r>
              <a:rPr kumimoji="0" lang="en-US" sz="1400" b="0" i="1" u="none" strike="noStrike" kern="1200" cap="none" spc="0" normalizeH="0" baseline="0" noProof="0" dirty="0" err="1">
                <a:ln>
                  <a:noFill/>
                </a:ln>
                <a:solidFill>
                  <a:prstClr val="black"/>
                </a:solidFill>
                <a:effectLst/>
                <a:uLnTx/>
                <a:uFillTx/>
                <a:latin typeface="Book Antiqua"/>
                <a:ea typeface="+mn-ea"/>
                <a:cs typeface="+mn-cs"/>
              </a:rPr>
              <a:t>fugiat</a:t>
            </a:r>
            <a:r>
              <a:rPr kumimoji="0" lang="en-US" sz="1400" b="0" i="1" u="none" strike="noStrike" kern="1200" cap="none" spc="0" normalizeH="0" baseline="0" noProof="0" dirty="0">
                <a:ln>
                  <a:noFill/>
                </a:ln>
                <a:solidFill>
                  <a:prstClr val="black"/>
                </a:solidFill>
                <a:effectLst/>
                <a:uLnTx/>
                <a:uFillTx/>
                <a:latin typeface="Book Antiqua"/>
                <a:ea typeface="+mn-ea"/>
                <a:cs typeface="+mn-cs"/>
              </a:rPr>
              <a:t> </a:t>
            </a:r>
            <a:r>
              <a:rPr kumimoji="0" lang="en-US" sz="1400" b="0" i="1" u="none" strike="noStrike" kern="1200" cap="none" spc="0" normalizeH="0" baseline="0" noProof="0" dirty="0" err="1">
                <a:ln>
                  <a:noFill/>
                </a:ln>
                <a:solidFill>
                  <a:prstClr val="black"/>
                </a:solidFill>
                <a:effectLst/>
                <a:uLnTx/>
                <a:uFillTx/>
                <a:latin typeface="Book Antiqua"/>
                <a:ea typeface="+mn-ea"/>
                <a:cs typeface="+mn-cs"/>
              </a:rPr>
              <a:t>nulla</a:t>
            </a:r>
            <a:r>
              <a:rPr kumimoji="0" lang="en-US" sz="1400" b="0" i="1" u="none" strike="noStrike" kern="1200" cap="none" spc="0" normalizeH="0" baseline="0" noProof="0" dirty="0">
                <a:ln>
                  <a:noFill/>
                </a:ln>
                <a:solidFill>
                  <a:prstClr val="black"/>
                </a:solidFill>
                <a:effectLst/>
                <a:uLnTx/>
                <a:uFillTx/>
                <a:latin typeface="Book Antiqua"/>
                <a:ea typeface="+mn-ea"/>
                <a:cs typeface="+mn-cs"/>
              </a:rPr>
              <a:t> </a:t>
            </a:r>
            <a:r>
              <a:rPr kumimoji="0" lang="en-US" sz="1400" b="0" i="1" u="none" strike="noStrike" kern="1200" cap="none" spc="0" normalizeH="0" baseline="0" noProof="0" dirty="0" err="1">
                <a:ln>
                  <a:noFill/>
                </a:ln>
                <a:solidFill>
                  <a:prstClr val="black"/>
                </a:solidFill>
                <a:effectLst/>
                <a:uLnTx/>
                <a:uFillTx/>
                <a:latin typeface="Book Antiqua"/>
                <a:ea typeface="+mn-ea"/>
                <a:cs typeface="+mn-cs"/>
              </a:rPr>
              <a:t>pariatur</a:t>
            </a:r>
            <a:r>
              <a:rPr kumimoji="0" lang="en-US" sz="1400" b="0" i="1" u="none" strike="noStrike" kern="1200" cap="none" spc="0" normalizeH="0" baseline="0" noProof="0" dirty="0">
                <a:ln>
                  <a:noFill/>
                </a:ln>
                <a:solidFill>
                  <a:prstClr val="black"/>
                </a:solidFill>
                <a:effectLst/>
                <a:uLnTx/>
                <a:uFillTx/>
                <a:latin typeface="Book Antiqua"/>
                <a:ea typeface="+mn-ea"/>
                <a:cs typeface="+mn-cs"/>
              </a:rPr>
              <a:t>. </a:t>
            </a:r>
            <a:r>
              <a:rPr kumimoji="0" lang="en-US" sz="1400" b="0" i="1" u="none" strike="noStrike" kern="1200" cap="none" spc="0" normalizeH="0" baseline="0" noProof="0" dirty="0" err="1">
                <a:ln>
                  <a:noFill/>
                </a:ln>
                <a:solidFill>
                  <a:prstClr val="black"/>
                </a:solidFill>
                <a:effectLst/>
                <a:uLnTx/>
                <a:uFillTx/>
                <a:latin typeface="Book Antiqua"/>
                <a:ea typeface="+mn-ea"/>
                <a:cs typeface="+mn-cs"/>
              </a:rPr>
              <a:t>Excepteur</a:t>
            </a:r>
            <a:r>
              <a:rPr kumimoji="0" lang="en-US" sz="1400" b="0" i="1" u="none" strike="noStrike" kern="1200" cap="none" spc="0" normalizeH="0" baseline="0" noProof="0" dirty="0">
                <a:ln>
                  <a:noFill/>
                </a:ln>
                <a:solidFill>
                  <a:prstClr val="black"/>
                </a:solidFill>
                <a:effectLst/>
                <a:uLnTx/>
                <a:uFillTx/>
                <a:latin typeface="Book Antiqua"/>
                <a:ea typeface="+mn-ea"/>
                <a:cs typeface="+mn-cs"/>
              </a:rPr>
              <a:t> </a:t>
            </a:r>
            <a:r>
              <a:rPr kumimoji="0" lang="en-US" sz="1400" b="0" i="1" u="none" strike="noStrike" kern="1200" cap="none" spc="0" normalizeH="0" baseline="0" noProof="0" dirty="0" err="1">
                <a:ln>
                  <a:noFill/>
                </a:ln>
                <a:solidFill>
                  <a:prstClr val="black"/>
                </a:solidFill>
                <a:effectLst/>
                <a:uLnTx/>
                <a:uFillTx/>
                <a:latin typeface="Book Antiqua"/>
                <a:ea typeface="+mn-ea"/>
                <a:cs typeface="+mn-cs"/>
              </a:rPr>
              <a:t>sint</a:t>
            </a:r>
            <a:r>
              <a:rPr kumimoji="0" lang="en-US" sz="1400" b="0" i="1" u="none" strike="noStrike" kern="1200" cap="none" spc="0" normalizeH="0" baseline="0" noProof="0" dirty="0">
                <a:ln>
                  <a:noFill/>
                </a:ln>
                <a:solidFill>
                  <a:prstClr val="black"/>
                </a:solidFill>
                <a:effectLst/>
                <a:uLnTx/>
                <a:uFillTx/>
                <a:latin typeface="Book Antiqua"/>
                <a:ea typeface="+mn-ea"/>
                <a:cs typeface="+mn-cs"/>
              </a:rPr>
              <a:t> </a:t>
            </a:r>
            <a:r>
              <a:rPr kumimoji="0" lang="en-US" sz="1400" b="0" i="1" u="none" strike="noStrike" kern="1200" cap="none" spc="0" normalizeH="0" baseline="0" noProof="0" dirty="0" err="1">
                <a:ln>
                  <a:noFill/>
                </a:ln>
                <a:solidFill>
                  <a:prstClr val="black"/>
                </a:solidFill>
                <a:effectLst/>
                <a:uLnTx/>
                <a:uFillTx/>
                <a:latin typeface="Book Antiqua"/>
                <a:ea typeface="+mn-ea"/>
                <a:cs typeface="+mn-cs"/>
              </a:rPr>
              <a:t>occaecat</a:t>
            </a:r>
            <a:r>
              <a:rPr kumimoji="0" lang="en-US" sz="1400" b="0" i="1" u="none" strike="noStrike" kern="1200" cap="none" spc="0" normalizeH="0" baseline="0" noProof="0" dirty="0">
                <a:ln>
                  <a:noFill/>
                </a:ln>
                <a:solidFill>
                  <a:prstClr val="black"/>
                </a:solidFill>
                <a:effectLst/>
                <a:uLnTx/>
                <a:uFillTx/>
                <a:latin typeface="Book Antiqua"/>
                <a:ea typeface="+mn-ea"/>
                <a:cs typeface="+mn-cs"/>
              </a:rPr>
              <a:t> </a:t>
            </a:r>
            <a:r>
              <a:rPr kumimoji="0" lang="en-US" sz="1400" b="0" i="1" u="none" strike="noStrike" kern="1200" cap="none" spc="0" normalizeH="0" baseline="0" noProof="0" dirty="0" err="1">
                <a:ln>
                  <a:noFill/>
                </a:ln>
                <a:solidFill>
                  <a:prstClr val="black"/>
                </a:solidFill>
                <a:effectLst/>
                <a:uLnTx/>
                <a:uFillTx/>
                <a:latin typeface="Book Antiqua"/>
                <a:ea typeface="+mn-ea"/>
                <a:cs typeface="+mn-cs"/>
              </a:rPr>
              <a:t>cupidatat</a:t>
            </a:r>
            <a:r>
              <a:rPr kumimoji="0" lang="en-US" sz="1400" b="0" i="1" u="none" strike="noStrike" kern="1200" cap="none" spc="0" normalizeH="0" baseline="0" noProof="0" dirty="0">
                <a:ln>
                  <a:noFill/>
                </a:ln>
                <a:solidFill>
                  <a:prstClr val="black"/>
                </a:solidFill>
                <a:effectLst/>
                <a:uLnTx/>
                <a:uFillTx/>
                <a:latin typeface="Book Antiqua"/>
                <a:ea typeface="+mn-ea"/>
                <a:cs typeface="+mn-cs"/>
              </a:rPr>
              <a:t> non provident.”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Book Antiqua"/>
                <a:ea typeface="+mn-ea"/>
                <a:cs typeface="+mn-cs"/>
              </a:rPr>
              <a:t>- Ima </a:t>
            </a:r>
            <a:r>
              <a:rPr kumimoji="0" lang="en-US" sz="1400" b="0" i="1" u="none" strike="noStrike" kern="1200" cap="none" spc="0" normalizeH="0" baseline="0" noProof="0" dirty="0" err="1">
                <a:ln>
                  <a:noFill/>
                </a:ln>
                <a:solidFill>
                  <a:prstClr val="black"/>
                </a:solidFill>
                <a:effectLst/>
                <a:uLnTx/>
                <a:uFillTx/>
                <a:latin typeface="Book Antiqua"/>
                <a:ea typeface="+mn-ea"/>
                <a:cs typeface="+mn-cs"/>
              </a:rPr>
              <a:t>DeBoss</a:t>
            </a:r>
            <a:r>
              <a:rPr kumimoji="0" lang="en-US" sz="1400" b="0" i="1" u="none" strike="noStrike" kern="1200" cap="none" spc="0" normalizeH="0" baseline="0" noProof="0" dirty="0">
                <a:ln>
                  <a:noFill/>
                </a:ln>
                <a:solidFill>
                  <a:prstClr val="black"/>
                </a:solidFill>
                <a:effectLst/>
                <a:uLnTx/>
                <a:uFillTx/>
                <a:latin typeface="Book Antiqua"/>
                <a:ea typeface="+mn-ea"/>
                <a:cs typeface="+mn-cs"/>
              </a:rPr>
              <a:t>, Engineering Manager, Worldwide Aircraft Services</a:t>
            </a:r>
          </a:p>
        </p:txBody>
      </p:sp>
      <p:sp>
        <p:nvSpPr>
          <p:cNvPr id="8" name="TextBox 7">
            <a:extLst>
              <a:ext uri="{FF2B5EF4-FFF2-40B4-BE49-F238E27FC236}">
                <a16:creationId xmlns:a16="http://schemas.microsoft.com/office/drawing/2014/main" id="{CEF68E6A-1B9E-452B-8677-ABE0DE9ADADA}"/>
              </a:ext>
            </a:extLst>
          </p:cNvPr>
          <p:cNvSpPr txBox="1"/>
          <p:nvPr/>
        </p:nvSpPr>
        <p:spPr>
          <a:xfrm>
            <a:off x="5454651" y="208681"/>
            <a:ext cx="1178528" cy="369332"/>
          </a:xfrm>
          <a:prstGeom prst="rect">
            <a:avLst/>
          </a:prstGeom>
          <a:noFill/>
          <a:ln>
            <a:solidFill>
              <a:srgbClr val="C00000"/>
            </a:solidFill>
          </a:ln>
        </p:spPr>
        <p:txBody>
          <a:bodyPr wrap="none" rtlCol="0">
            <a:spAutoFit/>
          </a:bodyPr>
          <a:lstStyle/>
          <a:p>
            <a:r>
              <a:rPr lang="en-US" b="1" dirty="0"/>
              <a:t>SLIDE 46</a:t>
            </a:r>
          </a:p>
        </p:txBody>
      </p:sp>
    </p:spTree>
    <p:extLst>
      <p:ext uri="{BB962C8B-B14F-4D97-AF65-F5344CB8AC3E}">
        <p14:creationId xmlns:p14="http://schemas.microsoft.com/office/powerpoint/2010/main" val="3256463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71DF8B3-497E-4A5F-9F9D-5AFD345CE4B1}"/>
              </a:ext>
            </a:extLst>
          </p:cNvPr>
          <p:cNvSpPr>
            <a:spLocks noGrp="1"/>
          </p:cNvSpPr>
          <p:nvPr>
            <p:ph type="ftr" sz="quarter" idx="11"/>
          </p:nvPr>
        </p:nvSpPr>
        <p:spPr/>
        <p:txBody>
          <a:bodyPr/>
          <a:lstStyle/>
          <a:p>
            <a:r>
              <a:rPr lang="en-US"/>
              <a:t>Peregrine Website 2.0 Deployment Strategy (AviaGlobal Group / Peregrine Proprietary)</a:t>
            </a:r>
            <a:endParaRPr lang="en-US" dirty="0"/>
          </a:p>
        </p:txBody>
      </p:sp>
      <p:sp>
        <p:nvSpPr>
          <p:cNvPr id="3" name="Date Placeholder 2">
            <a:extLst>
              <a:ext uri="{FF2B5EF4-FFF2-40B4-BE49-F238E27FC236}">
                <a16:creationId xmlns:a16="http://schemas.microsoft.com/office/drawing/2014/main" id="{F930A95A-B4CD-444D-B98E-5D7D7A15BFA4}"/>
              </a:ext>
            </a:extLst>
          </p:cNvPr>
          <p:cNvSpPr>
            <a:spLocks noGrp="1"/>
          </p:cNvSpPr>
          <p:nvPr>
            <p:ph type="dt" sz="half" idx="10"/>
          </p:nvPr>
        </p:nvSpPr>
        <p:spPr/>
        <p:txBody>
          <a:bodyPr/>
          <a:lstStyle/>
          <a:p>
            <a:r>
              <a:rPr lang="en-US"/>
              <a:t>21 December 2020</a:t>
            </a:r>
          </a:p>
        </p:txBody>
      </p:sp>
      <p:sp>
        <p:nvSpPr>
          <p:cNvPr id="4" name="Slide Number Placeholder 3">
            <a:extLst>
              <a:ext uri="{FF2B5EF4-FFF2-40B4-BE49-F238E27FC236}">
                <a16:creationId xmlns:a16="http://schemas.microsoft.com/office/drawing/2014/main" id="{C2A1F9A2-A528-465E-81DB-010FB6C5EE87}"/>
              </a:ext>
            </a:extLst>
          </p:cNvPr>
          <p:cNvSpPr>
            <a:spLocks noGrp="1"/>
          </p:cNvSpPr>
          <p:nvPr>
            <p:ph type="sldNum" sz="quarter" idx="12"/>
          </p:nvPr>
        </p:nvSpPr>
        <p:spPr/>
        <p:txBody>
          <a:bodyPr/>
          <a:lstStyle/>
          <a:p>
            <a:fld id="{A7F8E3F6-DE14-48B2-B2BC-6FABA9630FB8}" type="slidenum">
              <a:rPr lang="en-US" smtClean="0"/>
              <a:t>25</a:t>
            </a:fld>
            <a:endParaRPr lang="en-US"/>
          </a:p>
        </p:txBody>
      </p:sp>
      <p:sp>
        <p:nvSpPr>
          <p:cNvPr id="5" name="TextBox 4">
            <a:extLst>
              <a:ext uri="{FF2B5EF4-FFF2-40B4-BE49-F238E27FC236}">
                <a16:creationId xmlns:a16="http://schemas.microsoft.com/office/drawing/2014/main" id="{F864E5DF-37AC-4C52-92C6-E4BF3553F79B}"/>
              </a:ext>
            </a:extLst>
          </p:cNvPr>
          <p:cNvSpPr txBox="1"/>
          <p:nvPr/>
        </p:nvSpPr>
        <p:spPr>
          <a:xfrm>
            <a:off x="2593075" y="2593075"/>
            <a:ext cx="8420668" cy="369332"/>
          </a:xfrm>
          <a:prstGeom prst="rect">
            <a:avLst/>
          </a:prstGeom>
          <a:noFill/>
        </p:spPr>
        <p:txBody>
          <a:bodyPr wrap="square" rtlCol="0">
            <a:spAutoFit/>
          </a:bodyPr>
          <a:lstStyle/>
          <a:p>
            <a:r>
              <a:rPr lang="en-US" dirty="0"/>
              <a:t>HAL’s Updates follow:</a:t>
            </a:r>
          </a:p>
        </p:txBody>
      </p:sp>
    </p:spTree>
    <p:extLst>
      <p:ext uri="{BB962C8B-B14F-4D97-AF65-F5344CB8AC3E}">
        <p14:creationId xmlns:p14="http://schemas.microsoft.com/office/powerpoint/2010/main" val="3308605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4C29ED80-1508-4E7D-A730-7FD8FB3F8410}"/>
              </a:ext>
            </a:extLst>
          </p:cNvPr>
          <p:cNvSpPr>
            <a:spLocks noGrp="1"/>
          </p:cNvSpPr>
          <p:nvPr>
            <p:ph type="ftr" sz="quarter" idx="11"/>
          </p:nvPr>
        </p:nvSpPr>
        <p:spPr/>
        <p:txBody>
          <a:bodyPr/>
          <a:lstStyle/>
          <a:p>
            <a:r>
              <a:rPr lang="en-US"/>
              <a:t>Peregrine Website 2.0 Deployment Strategy (AviaGlobal Group / Peregrine Proprietary)</a:t>
            </a:r>
            <a:endParaRPr lang="en-US" dirty="0"/>
          </a:p>
        </p:txBody>
      </p:sp>
      <p:sp>
        <p:nvSpPr>
          <p:cNvPr id="3" name="Date Placeholder 2">
            <a:extLst>
              <a:ext uri="{FF2B5EF4-FFF2-40B4-BE49-F238E27FC236}">
                <a16:creationId xmlns:a16="http://schemas.microsoft.com/office/drawing/2014/main" id="{AFE51BD8-8AA4-40E3-A148-62E91E98EB7E}"/>
              </a:ext>
            </a:extLst>
          </p:cNvPr>
          <p:cNvSpPr>
            <a:spLocks noGrp="1"/>
          </p:cNvSpPr>
          <p:nvPr>
            <p:ph type="dt" sz="half" idx="10"/>
          </p:nvPr>
        </p:nvSpPr>
        <p:spPr/>
        <p:txBody>
          <a:bodyPr/>
          <a:lstStyle/>
          <a:p>
            <a:r>
              <a:rPr lang="en-US"/>
              <a:t>21 December 2020</a:t>
            </a:r>
          </a:p>
        </p:txBody>
      </p:sp>
      <p:sp>
        <p:nvSpPr>
          <p:cNvPr id="4" name="Slide Number Placeholder 3">
            <a:extLst>
              <a:ext uri="{FF2B5EF4-FFF2-40B4-BE49-F238E27FC236}">
                <a16:creationId xmlns:a16="http://schemas.microsoft.com/office/drawing/2014/main" id="{B0A349EE-16DD-4311-BE60-7D5CF499DAF6}"/>
              </a:ext>
            </a:extLst>
          </p:cNvPr>
          <p:cNvSpPr>
            <a:spLocks noGrp="1"/>
          </p:cNvSpPr>
          <p:nvPr>
            <p:ph type="sldNum" sz="quarter" idx="12"/>
          </p:nvPr>
        </p:nvSpPr>
        <p:spPr/>
        <p:txBody>
          <a:bodyPr/>
          <a:lstStyle/>
          <a:p>
            <a:fld id="{A7F8E3F6-DE14-48B2-B2BC-6FABA9630FB8}" type="slidenum">
              <a:rPr lang="en-US" smtClean="0"/>
              <a:t>26</a:t>
            </a:fld>
            <a:endParaRPr lang="en-US"/>
          </a:p>
        </p:txBody>
      </p:sp>
      <p:pic>
        <p:nvPicPr>
          <p:cNvPr id="6" name="Picture 5">
            <a:extLst>
              <a:ext uri="{FF2B5EF4-FFF2-40B4-BE49-F238E27FC236}">
                <a16:creationId xmlns:a16="http://schemas.microsoft.com/office/drawing/2014/main" id="{82928477-099C-49A9-86DD-5C0B97B92FDF}"/>
              </a:ext>
            </a:extLst>
          </p:cNvPr>
          <p:cNvPicPr>
            <a:picLocks noChangeAspect="1"/>
          </p:cNvPicPr>
          <p:nvPr/>
        </p:nvPicPr>
        <p:blipFill>
          <a:blip r:embed="rId2"/>
          <a:stretch>
            <a:fillRect/>
          </a:stretch>
        </p:blipFill>
        <p:spPr>
          <a:xfrm>
            <a:off x="3658639" y="106144"/>
            <a:ext cx="4874721" cy="2500578"/>
          </a:xfrm>
          <a:prstGeom prst="rect">
            <a:avLst/>
          </a:prstGeom>
        </p:spPr>
      </p:pic>
      <p:sp>
        <p:nvSpPr>
          <p:cNvPr id="7" name="TextBox 6">
            <a:extLst>
              <a:ext uri="{FF2B5EF4-FFF2-40B4-BE49-F238E27FC236}">
                <a16:creationId xmlns:a16="http://schemas.microsoft.com/office/drawing/2014/main" id="{10E65296-6DC1-4CDD-9C50-909A3558D829}"/>
              </a:ext>
            </a:extLst>
          </p:cNvPr>
          <p:cNvSpPr txBox="1"/>
          <p:nvPr/>
        </p:nvSpPr>
        <p:spPr>
          <a:xfrm>
            <a:off x="1295399" y="3429000"/>
            <a:ext cx="3895618" cy="369332"/>
          </a:xfrm>
          <a:prstGeom prst="rect">
            <a:avLst/>
          </a:prstGeom>
          <a:noFill/>
        </p:spPr>
        <p:txBody>
          <a:bodyPr wrap="none" rtlCol="0">
            <a:spAutoFit/>
          </a:bodyPr>
          <a:lstStyle/>
          <a:p>
            <a:r>
              <a:rPr lang="en-US" dirty="0"/>
              <a:t>Design and Installation Certification</a:t>
            </a:r>
          </a:p>
        </p:txBody>
      </p:sp>
      <p:sp>
        <p:nvSpPr>
          <p:cNvPr id="8" name="Rectangle 7">
            <a:extLst>
              <a:ext uri="{FF2B5EF4-FFF2-40B4-BE49-F238E27FC236}">
                <a16:creationId xmlns:a16="http://schemas.microsoft.com/office/drawing/2014/main" id="{C4FF9C48-2FDD-469A-BAE7-7B1598B2952C}"/>
              </a:ext>
            </a:extLst>
          </p:cNvPr>
          <p:cNvSpPr/>
          <p:nvPr/>
        </p:nvSpPr>
        <p:spPr>
          <a:xfrm>
            <a:off x="965915" y="3299743"/>
            <a:ext cx="61711" cy="627845"/>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8874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32C967F-AF06-4FE4-A769-E8D545293642}"/>
              </a:ext>
            </a:extLst>
          </p:cNvPr>
          <p:cNvSpPr>
            <a:spLocks noGrp="1"/>
          </p:cNvSpPr>
          <p:nvPr>
            <p:ph type="ftr" sz="quarter" idx="11"/>
          </p:nvPr>
        </p:nvSpPr>
        <p:spPr/>
        <p:txBody>
          <a:bodyPr/>
          <a:lstStyle/>
          <a:p>
            <a:r>
              <a:rPr lang="en-US"/>
              <a:t>Peregrine Website 2.0 Deployment Strategy (AviaGlobal Group / Peregrine Proprietary)</a:t>
            </a:r>
            <a:endParaRPr lang="en-US" dirty="0"/>
          </a:p>
        </p:txBody>
      </p:sp>
      <p:sp>
        <p:nvSpPr>
          <p:cNvPr id="3" name="Date Placeholder 2">
            <a:extLst>
              <a:ext uri="{FF2B5EF4-FFF2-40B4-BE49-F238E27FC236}">
                <a16:creationId xmlns:a16="http://schemas.microsoft.com/office/drawing/2014/main" id="{7886C1F9-03C2-4F13-9B8E-D463E3BB679B}"/>
              </a:ext>
            </a:extLst>
          </p:cNvPr>
          <p:cNvSpPr>
            <a:spLocks noGrp="1"/>
          </p:cNvSpPr>
          <p:nvPr>
            <p:ph type="dt" sz="half" idx="10"/>
          </p:nvPr>
        </p:nvSpPr>
        <p:spPr/>
        <p:txBody>
          <a:bodyPr/>
          <a:lstStyle/>
          <a:p>
            <a:r>
              <a:rPr lang="en-US"/>
              <a:t>21 December 2020</a:t>
            </a:r>
          </a:p>
        </p:txBody>
      </p:sp>
      <p:sp>
        <p:nvSpPr>
          <p:cNvPr id="4" name="Slide Number Placeholder 3">
            <a:extLst>
              <a:ext uri="{FF2B5EF4-FFF2-40B4-BE49-F238E27FC236}">
                <a16:creationId xmlns:a16="http://schemas.microsoft.com/office/drawing/2014/main" id="{AABF6D41-A42C-40F9-9C96-D3BF2C027F20}"/>
              </a:ext>
            </a:extLst>
          </p:cNvPr>
          <p:cNvSpPr>
            <a:spLocks noGrp="1"/>
          </p:cNvSpPr>
          <p:nvPr>
            <p:ph type="sldNum" sz="quarter" idx="12"/>
          </p:nvPr>
        </p:nvSpPr>
        <p:spPr/>
        <p:txBody>
          <a:bodyPr/>
          <a:lstStyle/>
          <a:p>
            <a:fld id="{A7F8E3F6-DE14-48B2-B2BC-6FABA9630FB8}" type="slidenum">
              <a:rPr lang="en-US" smtClean="0"/>
              <a:t>27</a:t>
            </a:fld>
            <a:endParaRPr lang="en-US"/>
          </a:p>
        </p:txBody>
      </p:sp>
      <p:pic>
        <p:nvPicPr>
          <p:cNvPr id="6" name="Picture 5">
            <a:extLst>
              <a:ext uri="{FF2B5EF4-FFF2-40B4-BE49-F238E27FC236}">
                <a16:creationId xmlns:a16="http://schemas.microsoft.com/office/drawing/2014/main" id="{0F8BEA38-54CE-4E44-8666-83075222408C}"/>
              </a:ext>
            </a:extLst>
          </p:cNvPr>
          <p:cNvPicPr>
            <a:picLocks noChangeAspect="1"/>
          </p:cNvPicPr>
          <p:nvPr/>
        </p:nvPicPr>
        <p:blipFill>
          <a:blip r:embed="rId2"/>
          <a:stretch>
            <a:fillRect/>
          </a:stretch>
        </p:blipFill>
        <p:spPr>
          <a:xfrm>
            <a:off x="4844938" y="48877"/>
            <a:ext cx="2367814" cy="1272471"/>
          </a:xfrm>
          <a:prstGeom prst="rect">
            <a:avLst/>
          </a:prstGeom>
        </p:spPr>
      </p:pic>
      <p:sp>
        <p:nvSpPr>
          <p:cNvPr id="7" name="Footer Placeholder 1">
            <a:extLst>
              <a:ext uri="{FF2B5EF4-FFF2-40B4-BE49-F238E27FC236}">
                <a16:creationId xmlns:a16="http://schemas.microsoft.com/office/drawing/2014/main" id="{FEB6706D-68DC-4A18-A877-713D2BC1814E}"/>
              </a:ext>
            </a:extLst>
          </p:cNvPr>
          <p:cNvSpPr txBox="1">
            <a:spLocks/>
          </p:cNvSpPr>
          <p:nvPr/>
        </p:nvSpPr>
        <p:spPr>
          <a:xfrm>
            <a:off x="1282520" y="7576921"/>
            <a:ext cx="6243203" cy="274320"/>
          </a:xfrm>
          <a:prstGeom prst="rect">
            <a:avLst/>
          </a:prstGeom>
        </p:spPr>
        <p:txBody>
          <a:bodyPr vert="horz" lIns="91440" tIns="45720" rIns="91440" bIns="45720" rtlCol="0" anchor="ctr"/>
          <a:lstStyle>
            <a:defPPr>
              <a:defRPr lang="en-US"/>
            </a:defPPr>
            <a:lvl1pPr marL="0" algn="l" defTabSz="914400" rtl="0" eaLnBrk="1" latinLnBrk="0" hangingPunct="1">
              <a:defRPr sz="1100" kern="1200">
                <a:solidFill>
                  <a:schemeClr val="tx1"/>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solidFill>
                  <a:prstClr val="black"/>
                </a:solidFill>
              </a:rPr>
              <a:t>Peregrine Website 2.0 Deployment Strategy (AviaGlobal Group / Peregrine Proprietary)</a:t>
            </a:r>
            <a:endParaRPr lang="en-US" dirty="0">
              <a:solidFill>
                <a:prstClr val="black"/>
              </a:solidFill>
            </a:endParaRPr>
          </a:p>
        </p:txBody>
      </p:sp>
      <p:sp>
        <p:nvSpPr>
          <p:cNvPr id="8" name="Date Placeholder 2">
            <a:extLst>
              <a:ext uri="{FF2B5EF4-FFF2-40B4-BE49-F238E27FC236}">
                <a16:creationId xmlns:a16="http://schemas.microsoft.com/office/drawing/2014/main" id="{C0DC16AF-B763-47AA-A655-9178D5E9CCDB}"/>
              </a:ext>
            </a:extLst>
          </p:cNvPr>
          <p:cNvSpPr txBox="1">
            <a:spLocks/>
          </p:cNvSpPr>
          <p:nvPr/>
        </p:nvSpPr>
        <p:spPr>
          <a:xfrm>
            <a:off x="7689670" y="7576921"/>
            <a:ext cx="1480705" cy="274320"/>
          </a:xfrm>
          <a:prstGeom prst="rect">
            <a:avLst/>
          </a:prstGeom>
        </p:spPr>
        <p:txBody>
          <a:bodyPr vert="horz" lIns="91440" tIns="45720" rIns="91440" bIns="45720" rtlCol="0" anchor="ctr"/>
          <a:lstStyle>
            <a:defPPr>
              <a:defRPr lang="en-US"/>
            </a:defPPr>
            <a:lvl1pPr marL="0" algn="ctr" defTabSz="914400" rtl="0" eaLnBrk="1" latinLnBrk="0" hangingPunct="1">
              <a:defRPr sz="1100" kern="1200">
                <a:solidFill>
                  <a:schemeClr val="tx1"/>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solidFill>
                  <a:prstClr val="black"/>
                </a:solidFill>
              </a:rPr>
              <a:t>21 December 2020</a:t>
            </a:r>
          </a:p>
        </p:txBody>
      </p:sp>
      <p:sp>
        <p:nvSpPr>
          <p:cNvPr id="9" name="Slide Number Placeholder 3">
            <a:extLst>
              <a:ext uri="{FF2B5EF4-FFF2-40B4-BE49-F238E27FC236}">
                <a16:creationId xmlns:a16="http://schemas.microsoft.com/office/drawing/2014/main" id="{81614DD6-E494-4EF9-A018-C681D4242AFC}"/>
              </a:ext>
            </a:extLst>
          </p:cNvPr>
          <p:cNvSpPr txBox="1">
            <a:spLocks/>
          </p:cNvSpPr>
          <p:nvPr/>
        </p:nvSpPr>
        <p:spPr>
          <a:xfrm>
            <a:off x="9359721" y="7576921"/>
            <a:ext cx="1042554" cy="274320"/>
          </a:xfrm>
          <a:prstGeom prst="rect">
            <a:avLst/>
          </a:prstGeom>
        </p:spPr>
        <p:txBody>
          <a:bodyPr vert="horz" lIns="91440" tIns="45720" rIns="91440" bIns="45720" rtlCol="0" anchor="ctr"/>
          <a:lstStyle>
            <a:defPPr>
              <a:defRPr lang="en-US"/>
            </a:defPPr>
            <a:lvl1pPr marL="0" algn="ctr" defTabSz="914400" rtl="0" eaLnBrk="1" latinLnBrk="0" hangingPunct="1">
              <a:defRPr sz="1100" kern="1200">
                <a:solidFill>
                  <a:schemeClr val="tx1"/>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A7F8E3F6-DE14-48B2-B2BC-6FABA9630FB8}" type="slidenum">
              <a:rPr lang="en-US" smtClean="0">
                <a:solidFill>
                  <a:prstClr val="black"/>
                </a:solidFill>
              </a:rPr>
              <a:pPr>
                <a:defRPr/>
              </a:pPr>
              <a:t>27</a:t>
            </a:fld>
            <a:endParaRPr lang="en-US">
              <a:solidFill>
                <a:prstClr val="black"/>
              </a:solidFill>
            </a:endParaRPr>
          </a:p>
        </p:txBody>
      </p:sp>
      <p:sp>
        <p:nvSpPr>
          <p:cNvPr id="10" name="TextBox 9">
            <a:extLst>
              <a:ext uri="{FF2B5EF4-FFF2-40B4-BE49-F238E27FC236}">
                <a16:creationId xmlns:a16="http://schemas.microsoft.com/office/drawing/2014/main" id="{92CDC723-8973-4998-A428-7A8690BB79E2}"/>
              </a:ext>
            </a:extLst>
          </p:cNvPr>
          <p:cNvSpPr txBox="1"/>
          <p:nvPr/>
        </p:nvSpPr>
        <p:spPr>
          <a:xfrm>
            <a:off x="252165" y="1410603"/>
            <a:ext cx="11145078"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Book Antiqua"/>
                <a:ea typeface="+mn-ea"/>
                <a:cs typeface="+mn-cs"/>
              </a:rPr>
              <a:t>Impeccable quality of work with commitments met - Peregrine delivers as promised, first time, every time</a:t>
            </a:r>
          </a:p>
        </p:txBody>
      </p:sp>
      <p:sp>
        <p:nvSpPr>
          <p:cNvPr id="11" name="TextBox 10">
            <a:extLst>
              <a:ext uri="{FF2B5EF4-FFF2-40B4-BE49-F238E27FC236}">
                <a16:creationId xmlns:a16="http://schemas.microsoft.com/office/drawing/2014/main" id="{68510674-0D6B-4D4C-85B8-43A086F4E387}"/>
              </a:ext>
            </a:extLst>
          </p:cNvPr>
          <p:cNvSpPr txBox="1"/>
          <p:nvPr/>
        </p:nvSpPr>
        <p:spPr>
          <a:xfrm>
            <a:off x="304123" y="4206074"/>
            <a:ext cx="3711659" cy="22467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Book Antiqua"/>
                <a:ea typeface="+mn-ea"/>
                <a:cs typeface="+mn-cs"/>
              </a:rPr>
              <a:t>Market leading in delivered value for money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Book Antiqu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Book Antiqua"/>
                <a:ea typeface="+mn-ea"/>
                <a:cs typeface="+mn-cs"/>
              </a:rPr>
              <a:t>The Peregrine team offers best-in-class engineering and certification capabilities to augment your needs. Our expertise and capabilities gives you access to the highest quality engineering and predictable program outcomes to deliver the best value for your company</a:t>
            </a:r>
          </a:p>
        </p:txBody>
      </p:sp>
      <p:sp>
        <p:nvSpPr>
          <p:cNvPr id="12" name="TextBox 11">
            <a:extLst>
              <a:ext uri="{FF2B5EF4-FFF2-40B4-BE49-F238E27FC236}">
                <a16:creationId xmlns:a16="http://schemas.microsoft.com/office/drawing/2014/main" id="{DDB98546-C2C5-41C0-BF9D-5EB88BAD31E9}"/>
              </a:ext>
            </a:extLst>
          </p:cNvPr>
          <p:cNvSpPr txBox="1"/>
          <p:nvPr/>
        </p:nvSpPr>
        <p:spPr>
          <a:xfrm>
            <a:off x="4293551" y="4206074"/>
            <a:ext cx="3711659"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Book Antiqua"/>
                <a:ea typeface="+mn-ea"/>
                <a:cs typeface="+mn-cs"/>
              </a:rPr>
              <a:t>Delivering on schedules &amp; commitments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Book Antiqu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Book Antiqua"/>
                <a:ea typeface="+mn-ea"/>
                <a:cs typeface="+mn-cs"/>
              </a:rPr>
              <a:t>We know that your customers are depending on your schedules. We commit to apply our talent and resources to meet our schedules and commitments to you.</a:t>
            </a:r>
          </a:p>
        </p:txBody>
      </p:sp>
      <p:sp>
        <p:nvSpPr>
          <p:cNvPr id="13" name="TextBox 12">
            <a:extLst>
              <a:ext uri="{FF2B5EF4-FFF2-40B4-BE49-F238E27FC236}">
                <a16:creationId xmlns:a16="http://schemas.microsoft.com/office/drawing/2014/main" id="{0C62CCCC-B2A1-49FB-8844-EE04FB06BF5D}"/>
              </a:ext>
            </a:extLst>
          </p:cNvPr>
          <p:cNvSpPr txBox="1"/>
          <p:nvPr/>
        </p:nvSpPr>
        <p:spPr>
          <a:xfrm>
            <a:off x="8150460" y="4206074"/>
            <a:ext cx="3711659" cy="160043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Book Antiqua"/>
                <a:ea typeface="+mn-ea"/>
                <a:cs typeface="+mn-cs"/>
              </a:rPr>
              <a:t>Peregrine delivers as promised, first time, every time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Book Antiqu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Book Antiqua"/>
                <a:ea typeface="+mn-ea"/>
                <a:cs typeface="+mn-cs"/>
              </a:rPr>
              <a:t>We meet our promises so that our customers can meet their commitments. We look forward to being your long term, trusted engineering resource</a:t>
            </a:r>
          </a:p>
        </p:txBody>
      </p:sp>
      <p:pic>
        <p:nvPicPr>
          <p:cNvPr id="14" name="Picture 2" descr="Urgent, Time Sensitive, Junk mail or bill">
            <a:extLst>
              <a:ext uri="{FF2B5EF4-FFF2-40B4-BE49-F238E27FC236}">
                <a16:creationId xmlns:a16="http://schemas.microsoft.com/office/drawing/2014/main" id="{EE4EE999-0AB6-4220-8282-7B996A671F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36423" y="2311696"/>
            <a:ext cx="2706254" cy="189437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Aircraft Clocks (Chronometer) | Aircraft Systems">
            <a:extLst>
              <a:ext uri="{FF2B5EF4-FFF2-40B4-BE49-F238E27FC236}">
                <a16:creationId xmlns:a16="http://schemas.microsoft.com/office/drawing/2014/main" id="{1F1FF9E6-82D2-4807-A40F-936C26AEBE2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39529" y="2292377"/>
            <a:ext cx="1978633" cy="191369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red paper plane leading white ones, leadership concept">
            <a:extLst>
              <a:ext uri="{FF2B5EF4-FFF2-40B4-BE49-F238E27FC236}">
                <a16:creationId xmlns:a16="http://schemas.microsoft.com/office/drawing/2014/main" id="{1FDAA957-867C-42F6-ABA3-FA44E8FB653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6019" y="2292376"/>
            <a:ext cx="2733853" cy="1913697"/>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E7E54109-D26B-4117-81E4-A022BE325429}"/>
              </a:ext>
            </a:extLst>
          </p:cNvPr>
          <p:cNvSpPr txBox="1"/>
          <p:nvPr/>
        </p:nvSpPr>
        <p:spPr>
          <a:xfrm>
            <a:off x="252165" y="1779935"/>
            <a:ext cx="1178528" cy="369332"/>
          </a:xfrm>
          <a:prstGeom prst="rect">
            <a:avLst/>
          </a:prstGeom>
          <a:noFill/>
          <a:ln>
            <a:solidFill>
              <a:srgbClr val="C00000"/>
            </a:solidFill>
          </a:ln>
        </p:spPr>
        <p:txBody>
          <a:bodyPr wrap="none" rtlCol="0">
            <a:spAutoFit/>
          </a:bodyPr>
          <a:lstStyle/>
          <a:p>
            <a:r>
              <a:rPr lang="en-US" b="1" dirty="0"/>
              <a:t>SLIDE 31</a:t>
            </a:r>
          </a:p>
        </p:txBody>
      </p:sp>
      <p:sp>
        <p:nvSpPr>
          <p:cNvPr id="18" name="TextBox 17">
            <a:extLst>
              <a:ext uri="{FF2B5EF4-FFF2-40B4-BE49-F238E27FC236}">
                <a16:creationId xmlns:a16="http://schemas.microsoft.com/office/drawing/2014/main" id="{D2890A5B-241B-4A1E-964A-C50432E46C6A}"/>
              </a:ext>
            </a:extLst>
          </p:cNvPr>
          <p:cNvSpPr txBox="1"/>
          <p:nvPr/>
        </p:nvSpPr>
        <p:spPr>
          <a:xfrm>
            <a:off x="2534202" y="544992"/>
            <a:ext cx="1611339" cy="369332"/>
          </a:xfrm>
          <a:prstGeom prst="rect">
            <a:avLst/>
          </a:prstGeom>
          <a:noFill/>
        </p:spPr>
        <p:txBody>
          <a:bodyPr wrap="none" rtlCol="0">
            <a:spAutoFit/>
          </a:bodyPr>
          <a:lstStyle/>
          <a:p>
            <a:r>
              <a:rPr lang="en-US" dirty="0"/>
              <a:t>Web image -&gt;</a:t>
            </a:r>
          </a:p>
        </p:txBody>
      </p:sp>
    </p:spTree>
    <p:extLst>
      <p:ext uri="{BB962C8B-B14F-4D97-AF65-F5344CB8AC3E}">
        <p14:creationId xmlns:p14="http://schemas.microsoft.com/office/powerpoint/2010/main" val="3274415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326F36-9ADA-468B-B786-40A1E03F9DF8}"/>
              </a:ext>
            </a:extLst>
          </p:cNvPr>
          <p:cNvSpPr>
            <a:spLocks noGrp="1"/>
          </p:cNvSpPr>
          <p:nvPr>
            <p:ph type="title"/>
          </p:nvPr>
        </p:nvSpPr>
        <p:spPr/>
        <p:txBody>
          <a:bodyPr/>
          <a:lstStyle/>
          <a:p>
            <a:r>
              <a:rPr lang="en-US" dirty="0"/>
              <a:t>Site Map (Call to Action Buttons)</a:t>
            </a:r>
            <a:endParaRPr lang="en-GB" dirty="0"/>
          </a:p>
        </p:txBody>
      </p:sp>
      <p:graphicFrame>
        <p:nvGraphicFramePr>
          <p:cNvPr id="7" name="Content Placeholder 6">
            <a:extLst>
              <a:ext uri="{FF2B5EF4-FFF2-40B4-BE49-F238E27FC236}">
                <a16:creationId xmlns:a16="http://schemas.microsoft.com/office/drawing/2014/main" id="{67107367-EC99-4AFB-BCA8-1EEE562277BC}"/>
              </a:ext>
            </a:extLst>
          </p:cNvPr>
          <p:cNvGraphicFramePr>
            <a:graphicFrameLocks noGrp="1"/>
          </p:cNvGraphicFramePr>
          <p:nvPr>
            <p:ph idx="1"/>
          </p:nvPr>
        </p:nvGraphicFramePr>
        <p:xfrm>
          <a:off x="1295400" y="1625600"/>
          <a:ext cx="9601200"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Footer Placeholder 3">
            <a:extLst>
              <a:ext uri="{FF2B5EF4-FFF2-40B4-BE49-F238E27FC236}">
                <a16:creationId xmlns:a16="http://schemas.microsoft.com/office/drawing/2014/main" id="{77DB5053-CD0A-4551-9819-4C48BF1C59D8}"/>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Peregrine Website 2.0 Deployment Strategy (AviaGlobal Group / Peregrine Proprietary)</a:t>
            </a:r>
            <a:endPar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5" name="Date Placeholder 4">
            <a:extLst>
              <a:ext uri="{FF2B5EF4-FFF2-40B4-BE49-F238E27FC236}">
                <a16:creationId xmlns:a16="http://schemas.microsoft.com/office/drawing/2014/main" id="{E4D9B940-6CA1-438A-A842-6CBB6702549B}"/>
              </a:ext>
            </a:extLst>
          </p:cNvPr>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21 December 2020</a:t>
            </a:r>
            <a:endPar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6" name="Slide Number Placeholder 5">
            <a:extLst>
              <a:ext uri="{FF2B5EF4-FFF2-40B4-BE49-F238E27FC236}">
                <a16:creationId xmlns:a16="http://schemas.microsoft.com/office/drawing/2014/main" id="{ECF50B32-60D8-4A04-8908-9993FCDBA00A}"/>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A7F8E3F6-DE14-48B2-B2BC-6FABA9630FB8}" type="slidenum">
              <a:rPr kumimoji="0" lang="en-US" sz="1100" b="0" i="0" u="none" strike="noStrike" kern="1200" cap="none" spc="0" normalizeH="0" baseline="0" noProof="0" smtClean="0">
                <a:ln>
                  <a:noFill/>
                </a:ln>
                <a:solidFill>
                  <a:prstClr val="black"/>
                </a:solidFill>
                <a:effectLst/>
                <a:uLnTx/>
                <a:uFillTx/>
                <a:latin typeface="Calibri" panose="020F0502020204030204" pitchFamily="34" charset="0"/>
                <a:ea typeface="+mn-ea"/>
                <a:cs typeface="Calibri" panose="020F050202020403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3</a:t>
            </a:fld>
            <a:endPar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689358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296524C5-9FE4-45CF-A059-9A441F90C18E}"/>
              </a:ext>
            </a:extLst>
          </p:cNvPr>
          <p:cNvSpPr>
            <a:spLocks noGrp="1"/>
          </p:cNvSpPr>
          <p:nvPr>
            <p:ph type="ftr" sz="quarter" idx="11"/>
          </p:nvPr>
        </p:nvSpPr>
        <p:spPr/>
        <p:txBody>
          <a:bodyPr/>
          <a:lstStyle/>
          <a:p>
            <a:r>
              <a:rPr lang="en-US"/>
              <a:t>Peregrine Website 2.0 Deployment Strategy (AviaGlobal Group / Peregrine Proprietary)</a:t>
            </a:r>
            <a:endParaRPr lang="en-US" dirty="0"/>
          </a:p>
        </p:txBody>
      </p:sp>
      <p:sp>
        <p:nvSpPr>
          <p:cNvPr id="5" name="Date Placeholder 4">
            <a:extLst>
              <a:ext uri="{FF2B5EF4-FFF2-40B4-BE49-F238E27FC236}">
                <a16:creationId xmlns:a16="http://schemas.microsoft.com/office/drawing/2014/main" id="{8ECBAE30-CC8C-4471-8456-3E2E23F3173C}"/>
              </a:ext>
            </a:extLst>
          </p:cNvPr>
          <p:cNvSpPr>
            <a:spLocks noGrp="1"/>
          </p:cNvSpPr>
          <p:nvPr>
            <p:ph type="dt" sz="half" idx="10"/>
          </p:nvPr>
        </p:nvSpPr>
        <p:spPr/>
        <p:txBody>
          <a:bodyPr/>
          <a:lstStyle/>
          <a:p>
            <a:r>
              <a:rPr lang="en-US"/>
              <a:t>21 December 2020</a:t>
            </a:r>
            <a:endParaRPr lang="en-US" dirty="0"/>
          </a:p>
        </p:txBody>
      </p:sp>
      <p:sp>
        <p:nvSpPr>
          <p:cNvPr id="6" name="Slide Number Placeholder 5">
            <a:extLst>
              <a:ext uri="{FF2B5EF4-FFF2-40B4-BE49-F238E27FC236}">
                <a16:creationId xmlns:a16="http://schemas.microsoft.com/office/drawing/2014/main" id="{25F268C1-E682-48E9-859D-85CD0142A2BA}"/>
              </a:ext>
            </a:extLst>
          </p:cNvPr>
          <p:cNvSpPr>
            <a:spLocks noGrp="1"/>
          </p:cNvSpPr>
          <p:nvPr>
            <p:ph type="sldNum" sz="quarter" idx="12"/>
          </p:nvPr>
        </p:nvSpPr>
        <p:spPr/>
        <p:txBody>
          <a:bodyPr/>
          <a:lstStyle/>
          <a:p>
            <a:fld id="{A7F8E3F6-DE14-48B2-B2BC-6FABA9630FB8}" type="slidenum">
              <a:rPr lang="en-US" smtClean="0"/>
              <a:t>4</a:t>
            </a:fld>
            <a:endParaRPr lang="en-US" dirty="0"/>
          </a:p>
        </p:txBody>
      </p:sp>
      <p:sp>
        <p:nvSpPr>
          <p:cNvPr id="7" name="Rectangle 6">
            <a:extLst>
              <a:ext uri="{FF2B5EF4-FFF2-40B4-BE49-F238E27FC236}">
                <a16:creationId xmlns:a16="http://schemas.microsoft.com/office/drawing/2014/main" id="{D53AB258-46F9-471C-8041-CD8AD5E34878}"/>
              </a:ext>
            </a:extLst>
          </p:cNvPr>
          <p:cNvSpPr/>
          <p:nvPr/>
        </p:nvSpPr>
        <p:spPr>
          <a:xfrm>
            <a:off x="283335" y="193183"/>
            <a:ext cx="3683358" cy="656823"/>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OUR MISSION STATEMENT</a:t>
            </a:r>
          </a:p>
        </p:txBody>
      </p:sp>
      <p:sp>
        <p:nvSpPr>
          <p:cNvPr id="8" name="TextBox 7">
            <a:extLst>
              <a:ext uri="{FF2B5EF4-FFF2-40B4-BE49-F238E27FC236}">
                <a16:creationId xmlns:a16="http://schemas.microsoft.com/office/drawing/2014/main" id="{17B49B6A-FBB8-4D87-AF2F-A67FC1B2C699}"/>
              </a:ext>
            </a:extLst>
          </p:cNvPr>
          <p:cNvSpPr txBox="1"/>
          <p:nvPr/>
        </p:nvSpPr>
        <p:spPr>
          <a:xfrm>
            <a:off x="1893195" y="991673"/>
            <a:ext cx="9011842" cy="1200329"/>
          </a:xfrm>
          <a:prstGeom prst="rect">
            <a:avLst/>
          </a:prstGeom>
          <a:noFill/>
        </p:spPr>
        <p:txBody>
          <a:bodyPr wrap="square" rtlCol="0">
            <a:spAutoFit/>
          </a:bodyPr>
          <a:lstStyle/>
          <a:p>
            <a:r>
              <a:rPr lang="en-US" altLang="en-US" dirty="0">
                <a:solidFill>
                  <a:srgbClr val="002060"/>
                </a:solidFill>
                <a:latin typeface="Tahoma" panose="020B0604030504040204" pitchFamily="34" charset="0"/>
                <a:ea typeface="Tahoma" panose="020B0604030504040204" pitchFamily="34" charset="0"/>
                <a:cs typeface="Tahoma" panose="020B0604030504040204" pitchFamily="34" charset="0"/>
              </a:rPr>
              <a:t>Provide end-to-end FAA-approved </a:t>
            </a:r>
            <a:r>
              <a:rPr lang="en-US" altLang="en-US" b="1" dirty="0">
                <a:solidFill>
                  <a:srgbClr val="002060"/>
                </a:solidFill>
                <a:latin typeface="Tahoma" panose="020B0604030504040204" pitchFamily="34" charset="0"/>
                <a:ea typeface="Tahoma" panose="020B0604030504040204" pitchFamily="34" charset="0"/>
                <a:cs typeface="Tahoma" panose="020B0604030504040204" pitchFamily="34" charset="0"/>
              </a:rPr>
              <a:t>STC</a:t>
            </a:r>
            <a:r>
              <a:rPr lang="en-US" altLang="en-US" dirty="0">
                <a:solidFill>
                  <a:srgbClr val="002060"/>
                </a:solidFill>
                <a:latin typeface="Tahoma" panose="020B0604030504040204" pitchFamily="34" charset="0"/>
                <a:ea typeface="Tahoma" panose="020B0604030504040204" pitchFamily="34" charset="0"/>
                <a:cs typeface="Tahoma" panose="020B0604030504040204" pitchFamily="34" charset="0"/>
              </a:rPr>
              <a:t> solutions for our </a:t>
            </a:r>
            <a:r>
              <a:rPr lang="en-US" altLang="en-US" b="1" dirty="0">
                <a:solidFill>
                  <a:srgbClr val="002060"/>
                </a:solidFill>
                <a:latin typeface="Tahoma" panose="020B0604030504040204" pitchFamily="34" charset="0"/>
                <a:ea typeface="Tahoma" panose="020B0604030504040204" pitchFamily="34" charset="0"/>
                <a:cs typeface="Tahoma" panose="020B0604030504040204" pitchFamily="34" charset="0"/>
              </a:rPr>
              <a:t>customer/partner network</a:t>
            </a:r>
            <a:r>
              <a:rPr lang="en-US" altLang="en-US" dirty="0">
                <a:solidFill>
                  <a:srgbClr val="002060"/>
                </a:solidFill>
                <a:latin typeface="Tahoma" panose="020B0604030504040204" pitchFamily="34" charset="0"/>
                <a:ea typeface="Tahoma" panose="020B0604030504040204" pitchFamily="34" charset="0"/>
                <a:cs typeface="Tahoma" panose="020B0604030504040204" pitchFamily="34" charset="0"/>
              </a:rPr>
              <a:t> using </a:t>
            </a:r>
            <a:r>
              <a:rPr lang="en-US" altLang="en-US" b="1" dirty="0">
                <a:solidFill>
                  <a:srgbClr val="002060"/>
                </a:solidFill>
                <a:latin typeface="Tahoma" panose="020B0604030504040204" pitchFamily="34" charset="0"/>
                <a:ea typeface="Tahoma" panose="020B0604030504040204" pitchFamily="34" charset="0"/>
                <a:cs typeface="Tahoma" panose="020B0604030504040204" pitchFamily="34" charset="0"/>
              </a:rPr>
              <a:t>trusted avionics, aircraft systems and equipment</a:t>
            </a:r>
            <a:r>
              <a:rPr lang="en-US" altLang="en-US" dirty="0">
                <a:solidFill>
                  <a:srgbClr val="002060"/>
                </a:solidFill>
                <a:latin typeface="Tahoma" panose="020B0604030504040204" pitchFamily="34" charset="0"/>
                <a:ea typeface="Tahoma" panose="020B0604030504040204" pitchFamily="34" charset="0"/>
                <a:cs typeface="Tahoma" panose="020B0604030504040204" pitchFamily="34" charset="0"/>
              </a:rPr>
              <a:t> and proven</a:t>
            </a:r>
            <a:r>
              <a:rPr lang="en-US" altLang="en-US" b="1" dirty="0">
                <a:solidFill>
                  <a:srgbClr val="002060"/>
                </a:solidFill>
                <a:latin typeface="Tahoma" panose="020B0604030504040204" pitchFamily="34" charset="0"/>
                <a:ea typeface="Tahoma" panose="020B0604030504040204" pitchFamily="34" charset="0"/>
                <a:cs typeface="Tahoma" panose="020B0604030504040204" pitchFamily="34" charset="0"/>
              </a:rPr>
              <a:t> FAA certification methods</a:t>
            </a:r>
            <a:endParaRPr lang="en-US" altLang="en-US" dirty="0">
              <a:solidFill>
                <a:srgbClr val="002060"/>
              </a:solidFill>
              <a:latin typeface="Tahoma" panose="020B0604030504040204" pitchFamily="34" charset="0"/>
              <a:ea typeface="Tahoma" panose="020B0604030504040204" pitchFamily="34" charset="0"/>
              <a:cs typeface="Tahoma" panose="020B0604030504040204" pitchFamily="34" charset="0"/>
            </a:endParaRPr>
          </a:p>
          <a:p>
            <a:endParaRPr lang="en-US" dirty="0"/>
          </a:p>
        </p:txBody>
      </p:sp>
      <p:sp>
        <p:nvSpPr>
          <p:cNvPr id="9" name="Rectangle 8">
            <a:extLst>
              <a:ext uri="{FF2B5EF4-FFF2-40B4-BE49-F238E27FC236}">
                <a16:creationId xmlns:a16="http://schemas.microsoft.com/office/drawing/2014/main" id="{8179FCE1-E313-481A-90CE-60B3D22B0610}"/>
              </a:ext>
            </a:extLst>
          </p:cNvPr>
          <p:cNvSpPr/>
          <p:nvPr/>
        </p:nvSpPr>
        <p:spPr>
          <a:xfrm>
            <a:off x="283335" y="2192002"/>
            <a:ext cx="154547" cy="656823"/>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3D96AF4F-278A-4EC8-8230-3782A88EBC17}"/>
              </a:ext>
            </a:extLst>
          </p:cNvPr>
          <p:cNvSpPr txBox="1"/>
          <p:nvPr/>
        </p:nvSpPr>
        <p:spPr>
          <a:xfrm>
            <a:off x="653602" y="2333669"/>
            <a:ext cx="6098146" cy="369332"/>
          </a:xfrm>
          <a:prstGeom prst="rect">
            <a:avLst/>
          </a:prstGeom>
          <a:noFill/>
        </p:spPr>
        <p:txBody>
          <a:bodyPr wrap="square">
            <a:spAutoFit/>
          </a:bodyPr>
          <a:lstStyle/>
          <a:p>
            <a:r>
              <a:rPr lang="en-US" b="1" dirty="0"/>
              <a:t>Our Approach</a:t>
            </a:r>
          </a:p>
        </p:txBody>
      </p:sp>
      <p:sp>
        <p:nvSpPr>
          <p:cNvPr id="12" name="TextBox 11">
            <a:extLst>
              <a:ext uri="{FF2B5EF4-FFF2-40B4-BE49-F238E27FC236}">
                <a16:creationId xmlns:a16="http://schemas.microsoft.com/office/drawing/2014/main" id="{CF94CB67-FB3E-4CFE-B98A-E80316FDBA76}"/>
              </a:ext>
            </a:extLst>
          </p:cNvPr>
          <p:cNvSpPr txBox="1"/>
          <p:nvPr/>
        </p:nvSpPr>
        <p:spPr>
          <a:xfrm>
            <a:off x="1519245" y="2727932"/>
            <a:ext cx="9153510" cy="923330"/>
          </a:xfrm>
          <a:prstGeom prst="rect">
            <a:avLst/>
          </a:prstGeom>
          <a:noFill/>
        </p:spPr>
        <p:txBody>
          <a:bodyPr wrap="square" rtlCol="0">
            <a:spAutoFit/>
          </a:bodyPr>
          <a:lstStyle/>
          <a:p>
            <a:r>
              <a:rPr lang="en-US" i="1" dirty="0"/>
              <a:t>“We provide engineered solutions to wide range of certification and installation projects using an optimum mix of internal skills, trusted collaborative resources and over a decade of experience with the FAA and our ACO.” – David Rankin, president, Peregrine</a:t>
            </a:r>
          </a:p>
        </p:txBody>
      </p:sp>
      <p:pic>
        <p:nvPicPr>
          <p:cNvPr id="14" name="Picture 13">
            <a:extLst>
              <a:ext uri="{FF2B5EF4-FFF2-40B4-BE49-F238E27FC236}">
                <a16:creationId xmlns:a16="http://schemas.microsoft.com/office/drawing/2014/main" id="{EA1EF454-896C-442D-B04C-B0FEA9BC330E}"/>
              </a:ext>
            </a:extLst>
          </p:cNvPr>
          <p:cNvPicPr>
            <a:picLocks noChangeAspect="1"/>
          </p:cNvPicPr>
          <p:nvPr/>
        </p:nvPicPr>
        <p:blipFill>
          <a:blip r:embed="rId2"/>
          <a:stretch>
            <a:fillRect/>
          </a:stretch>
        </p:blipFill>
        <p:spPr>
          <a:xfrm>
            <a:off x="2968973" y="5314938"/>
            <a:ext cx="4544230" cy="1060061"/>
          </a:xfrm>
          <a:prstGeom prst="rect">
            <a:avLst/>
          </a:prstGeom>
        </p:spPr>
      </p:pic>
      <p:pic>
        <p:nvPicPr>
          <p:cNvPr id="16" name="Picture 15">
            <a:extLst>
              <a:ext uri="{FF2B5EF4-FFF2-40B4-BE49-F238E27FC236}">
                <a16:creationId xmlns:a16="http://schemas.microsoft.com/office/drawing/2014/main" id="{38DDA142-BF31-4238-A8BE-7F1500009340}"/>
              </a:ext>
            </a:extLst>
          </p:cNvPr>
          <p:cNvPicPr>
            <a:picLocks noChangeAspect="1"/>
          </p:cNvPicPr>
          <p:nvPr/>
        </p:nvPicPr>
        <p:blipFill>
          <a:blip r:embed="rId3"/>
          <a:stretch>
            <a:fillRect/>
          </a:stretch>
        </p:blipFill>
        <p:spPr>
          <a:xfrm>
            <a:off x="3106122" y="3673822"/>
            <a:ext cx="4183420" cy="674366"/>
          </a:xfrm>
          <a:prstGeom prst="rect">
            <a:avLst/>
          </a:prstGeom>
        </p:spPr>
      </p:pic>
      <p:sp>
        <p:nvSpPr>
          <p:cNvPr id="17" name="TextBox 16">
            <a:extLst>
              <a:ext uri="{FF2B5EF4-FFF2-40B4-BE49-F238E27FC236}">
                <a16:creationId xmlns:a16="http://schemas.microsoft.com/office/drawing/2014/main" id="{8C73D0CC-8043-4644-B50D-1A2F74E393E1}"/>
              </a:ext>
            </a:extLst>
          </p:cNvPr>
          <p:cNvSpPr txBox="1"/>
          <p:nvPr/>
        </p:nvSpPr>
        <p:spPr>
          <a:xfrm>
            <a:off x="1410168" y="4483378"/>
            <a:ext cx="9153510" cy="646331"/>
          </a:xfrm>
          <a:prstGeom prst="rect">
            <a:avLst/>
          </a:prstGeom>
          <a:noFill/>
        </p:spPr>
        <p:txBody>
          <a:bodyPr wrap="square" rtlCol="0">
            <a:spAutoFit/>
          </a:bodyPr>
          <a:lstStyle/>
          <a:p>
            <a:r>
              <a:rPr lang="en-US" i="1" dirty="0"/>
              <a:t>“No matter the complexity, we are eager to deliver solutions to manufacturers, shops and operators for the best value.”– David Rankin, president, Peregrine</a:t>
            </a:r>
          </a:p>
        </p:txBody>
      </p:sp>
    </p:spTree>
    <p:extLst>
      <p:ext uri="{BB962C8B-B14F-4D97-AF65-F5344CB8AC3E}">
        <p14:creationId xmlns:p14="http://schemas.microsoft.com/office/powerpoint/2010/main" val="4251657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296524C5-9FE4-45CF-A059-9A441F90C18E}"/>
              </a:ext>
            </a:extLst>
          </p:cNvPr>
          <p:cNvSpPr>
            <a:spLocks noGrp="1"/>
          </p:cNvSpPr>
          <p:nvPr>
            <p:ph type="ftr" sz="quarter" idx="11"/>
          </p:nvPr>
        </p:nvSpPr>
        <p:spPr/>
        <p:txBody>
          <a:bodyPr/>
          <a:lstStyle/>
          <a:p>
            <a:r>
              <a:rPr lang="en-US"/>
              <a:t>Peregrine Website 2.0 Deployment Strategy (AviaGlobal Group / Peregrine Proprietary)</a:t>
            </a:r>
            <a:endParaRPr lang="en-US" dirty="0"/>
          </a:p>
        </p:txBody>
      </p:sp>
      <p:sp>
        <p:nvSpPr>
          <p:cNvPr id="5" name="Date Placeholder 4">
            <a:extLst>
              <a:ext uri="{FF2B5EF4-FFF2-40B4-BE49-F238E27FC236}">
                <a16:creationId xmlns:a16="http://schemas.microsoft.com/office/drawing/2014/main" id="{8ECBAE30-CC8C-4471-8456-3E2E23F3173C}"/>
              </a:ext>
            </a:extLst>
          </p:cNvPr>
          <p:cNvSpPr>
            <a:spLocks noGrp="1"/>
          </p:cNvSpPr>
          <p:nvPr>
            <p:ph type="dt" sz="half" idx="10"/>
          </p:nvPr>
        </p:nvSpPr>
        <p:spPr/>
        <p:txBody>
          <a:bodyPr/>
          <a:lstStyle/>
          <a:p>
            <a:r>
              <a:rPr lang="en-US"/>
              <a:t>21 December 2020</a:t>
            </a:r>
            <a:endParaRPr lang="en-US" dirty="0"/>
          </a:p>
        </p:txBody>
      </p:sp>
      <p:sp>
        <p:nvSpPr>
          <p:cNvPr id="6" name="Slide Number Placeholder 5">
            <a:extLst>
              <a:ext uri="{FF2B5EF4-FFF2-40B4-BE49-F238E27FC236}">
                <a16:creationId xmlns:a16="http://schemas.microsoft.com/office/drawing/2014/main" id="{25F268C1-E682-48E9-859D-85CD0142A2BA}"/>
              </a:ext>
            </a:extLst>
          </p:cNvPr>
          <p:cNvSpPr>
            <a:spLocks noGrp="1"/>
          </p:cNvSpPr>
          <p:nvPr>
            <p:ph type="sldNum" sz="quarter" idx="12"/>
          </p:nvPr>
        </p:nvSpPr>
        <p:spPr/>
        <p:txBody>
          <a:bodyPr/>
          <a:lstStyle/>
          <a:p>
            <a:fld id="{A7F8E3F6-DE14-48B2-B2BC-6FABA9630FB8}" type="slidenum">
              <a:rPr lang="en-US" smtClean="0"/>
              <a:t>5</a:t>
            </a:fld>
            <a:endParaRPr lang="en-US" dirty="0"/>
          </a:p>
        </p:txBody>
      </p:sp>
      <p:sp>
        <p:nvSpPr>
          <p:cNvPr id="9" name="Rectangle 8">
            <a:extLst>
              <a:ext uri="{FF2B5EF4-FFF2-40B4-BE49-F238E27FC236}">
                <a16:creationId xmlns:a16="http://schemas.microsoft.com/office/drawing/2014/main" id="{8179FCE1-E313-481A-90CE-60B3D22B0610}"/>
              </a:ext>
            </a:extLst>
          </p:cNvPr>
          <p:cNvSpPr/>
          <p:nvPr/>
        </p:nvSpPr>
        <p:spPr>
          <a:xfrm>
            <a:off x="283335" y="66989"/>
            <a:ext cx="154547" cy="656823"/>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3D96AF4F-278A-4EC8-8230-3782A88EBC17}"/>
              </a:ext>
            </a:extLst>
          </p:cNvPr>
          <p:cNvSpPr txBox="1"/>
          <p:nvPr/>
        </p:nvSpPr>
        <p:spPr>
          <a:xfrm>
            <a:off x="653602" y="208656"/>
            <a:ext cx="6098146" cy="369332"/>
          </a:xfrm>
          <a:prstGeom prst="rect">
            <a:avLst/>
          </a:prstGeom>
          <a:noFill/>
        </p:spPr>
        <p:txBody>
          <a:bodyPr wrap="square">
            <a:spAutoFit/>
          </a:bodyPr>
          <a:lstStyle/>
          <a:p>
            <a:r>
              <a:rPr lang="en-US" b="1" dirty="0"/>
              <a:t>Installation &amp; Certification</a:t>
            </a:r>
          </a:p>
        </p:txBody>
      </p:sp>
      <p:sp>
        <p:nvSpPr>
          <p:cNvPr id="17" name="TextBox 16">
            <a:extLst>
              <a:ext uri="{FF2B5EF4-FFF2-40B4-BE49-F238E27FC236}">
                <a16:creationId xmlns:a16="http://schemas.microsoft.com/office/drawing/2014/main" id="{8C73D0CC-8043-4644-B50D-1A2F74E393E1}"/>
              </a:ext>
            </a:extLst>
          </p:cNvPr>
          <p:cNvSpPr txBox="1"/>
          <p:nvPr/>
        </p:nvSpPr>
        <p:spPr>
          <a:xfrm>
            <a:off x="1295399" y="660777"/>
            <a:ext cx="9153510" cy="923330"/>
          </a:xfrm>
          <a:prstGeom prst="rect">
            <a:avLst/>
          </a:prstGeom>
          <a:noFill/>
        </p:spPr>
        <p:txBody>
          <a:bodyPr wrap="square" rtlCol="0">
            <a:spAutoFit/>
          </a:bodyPr>
          <a:lstStyle/>
          <a:p>
            <a:r>
              <a:rPr lang="en-US" i="1" dirty="0"/>
              <a:t>“We work to build a collaborative relationship with our customers and continually seek to improve our value to deliver work product though the certification process in the most efficient approach available.”– David Rankin, president, Peregrine</a:t>
            </a:r>
          </a:p>
        </p:txBody>
      </p:sp>
      <p:sp>
        <p:nvSpPr>
          <p:cNvPr id="18" name="Rectangle 17">
            <a:extLst>
              <a:ext uri="{FF2B5EF4-FFF2-40B4-BE49-F238E27FC236}">
                <a16:creationId xmlns:a16="http://schemas.microsoft.com/office/drawing/2014/main" id="{24DDCA31-E8EF-470C-8CD2-F6D502320735}"/>
              </a:ext>
            </a:extLst>
          </p:cNvPr>
          <p:cNvSpPr/>
          <p:nvPr/>
        </p:nvSpPr>
        <p:spPr>
          <a:xfrm>
            <a:off x="283335" y="2627206"/>
            <a:ext cx="154547" cy="656823"/>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392A2C36-05E2-4E81-9B12-B0A4A6EFEC55}"/>
              </a:ext>
            </a:extLst>
          </p:cNvPr>
          <p:cNvSpPr txBox="1"/>
          <p:nvPr/>
        </p:nvSpPr>
        <p:spPr>
          <a:xfrm>
            <a:off x="653602" y="2768873"/>
            <a:ext cx="6098146" cy="369332"/>
          </a:xfrm>
          <a:prstGeom prst="rect">
            <a:avLst/>
          </a:prstGeom>
          <a:noFill/>
        </p:spPr>
        <p:txBody>
          <a:bodyPr wrap="square">
            <a:spAutoFit/>
          </a:bodyPr>
          <a:lstStyle/>
          <a:p>
            <a:r>
              <a:rPr lang="en-US" b="1" dirty="0"/>
              <a:t>Breadth of Expertise</a:t>
            </a:r>
          </a:p>
        </p:txBody>
      </p:sp>
      <p:sp>
        <p:nvSpPr>
          <p:cNvPr id="20" name="TextBox 19">
            <a:extLst>
              <a:ext uri="{FF2B5EF4-FFF2-40B4-BE49-F238E27FC236}">
                <a16:creationId xmlns:a16="http://schemas.microsoft.com/office/drawing/2014/main" id="{5F9410A9-A74E-4D78-B35B-B2EBB229AB43}"/>
              </a:ext>
            </a:extLst>
          </p:cNvPr>
          <p:cNvSpPr txBox="1"/>
          <p:nvPr/>
        </p:nvSpPr>
        <p:spPr>
          <a:xfrm>
            <a:off x="1295399" y="3220994"/>
            <a:ext cx="9153510" cy="646331"/>
          </a:xfrm>
          <a:prstGeom prst="rect">
            <a:avLst/>
          </a:prstGeom>
          <a:noFill/>
        </p:spPr>
        <p:txBody>
          <a:bodyPr wrap="square" rtlCol="0">
            <a:spAutoFit/>
          </a:bodyPr>
          <a:lstStyle/>
          <a:p>
            <a:r>
              <a:rPr lang="en-US" i="1" dirty="0"/>
              <a:t>“Whether certifying the installation of an LRU or engineering a complete cockpit retrofit, we have the experience to meet your unique requirements.”– David Rankin, president, Peregrine</a:t>
            </a:r>
          </a:p>
        </p:txBody>
      </p:sp>
    </p:spTree>
    <p:extLst>
      <p:ext uri="{BB962C8B-B14F-4D97-AF65-F5344CB8AC3E}">
        <p14:creationId xmlns:p14="http://schemas.microsoft.com/office/powerpoint/2010/main" val="809398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296524C5-9FE4-45CF-A059-9A441F90C18E}"/>
              </a:ext>
            </a:extLst>
          </p:cNvPr>
          <p:cNvSpPr>
            <a:spLocks noGrp="1"/>
          </p:cNvSpPr>
          <p:nvPr>
            <p:ph type="ftr" sz="quarter" idx="11"/>
          </p:nvPr>
        </p:nvSpPr>
        <p:spPr/>
        <p:txBody>
          <a:bodyPr/>
          <a:lstStyle/>
          <a:p>
            <a:r>
              <a:rPr lang="en-US"/>
              <a:t>Peregrine Website 2.0 Deployment Strategy (AviaGlobal Group / Peregrine Proprietary)</a:t>
            </a:r>
            <a:endParaRPr lang="en-US" dirty="0"/>
          </a:p>
        </p:txBody>
      </p:sp>
      <p:sp>
        <p:nvSpPr>
          <p:cNvPr id="5" name="Date Placeholder 4">
            <a:extLst>
              <a:ext uri="{FF2B5EF4-FFF2-40B4-BE49-F238E27FC236}">
                <a16:creationId xmlns:a16="http://schemas.microsoft.com/office/drawing/2014/main" id="{8ECBAE30-CC8C-4471-8456-3E2E23F3173C}"/>
              </a:ext>
            </a:extLst>
          </p:cNvPr>
          <p:cNvSpPr>
            <a:spLocks noGrp="1"/>
          </p:cNvSpPr>
          <p:nvPr>
            <p:ph type="dt" sz="half" idx="10"/>
          </p:nvPr>
        </p:nvSpPr>
        <p:spPr/>
        <p:txBody>
          <a:bodyPr/>
          <a:lstStyle/>
          <a:p>
            <a:r>
              <a:rPr lang="en-US"/>
              <a:t>21 December 2020</a:t>
            </a:r>
            <a:endParaRPr lang="en-US" dirty="0"/>
          </a:p>
        </p:txBody>
      </p:sp>
      <p:sp>
        <p:nvSpPr>
          <p:cNvPr id="6" name="Slide Number Placeholder 5">
            <a:extLst>
              <a:ext uri="{FF2B5EF4-FFF2-40B4-BE49-F238E27FC236}">
                <a16:creationId xmlns:a16="http://schemas.microsoft.com/office/drawing/2014/main" id="{25F268C1-E682-48E9-859D-85CD0142A2BA}"/>
              </a:ext>
            </a:extLst>
          </p:cNvPr>
          <p:cNvSpPr>
            <a:spLocks noGrp="1"/>
          </p:cNvSpPr>
          <p:nvPr>
            <p:ph type="sldNum" sz="quarter" idx="12"/>
          </p:nvPr>
        </p:nvSpPr>
        <p:spPr/>
        <p:txBody>
          <a:bodyPr/>
          <a:lstStyle/>
          <a:p>
            <a:fld id="{A7F8E3F6-DE14-48B2-B2BC-6FABA9630FB8}" type="slidenum">
              <a:rPr lang="en-US" smtClean="0"/>
              <a:t>6</a:t>
            </a:fld>
            <a:endParaRPr lang="en-US" dirty="0"/>
          </a:p>
        </p:txBody>
      </p:sp>
      <p:sp>
        <p:nvSpPr>
          <p:cNvPr id="9" name="Rectangle 8">
            <a:extLst>
              <a:ext uri="{FF2B5EF4-FFF2-40B4-BE49-F238E27FC236}">
                <a16:creationId xmlns:a16="http://schemas.microsoft.com/office/drawing/2014/main" id="{8179FCE1-E313-481A-90CE-60B3D22B0610}"/>
              </a:ext>
            </a:extLst>
          </p:cNvPr>
          <p:cNvSpPr/>
          <p:nvPr/>
        </p:nvSpPr>
        <p:spPr>
          <a:xfrm>
            <a:off x="283335" y="66989"/>
            <a:ext cx="154547" cy="656823"/>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3D96AF4F-278A-4EC8-8230-3782A88EBC17}"/>
              </a:ext>
            </a:extLst>
          </p:cNvPr>
          <p:cNvSpPr txBox="1"/>
          <p:nvPr/>
        </p:nvSpPr>
        <p:spPr>
          <a:xfrm>
            <a:off x="653602" y="208656"/>
            <a:ext cx="6098146" cy="369332"/>
          </a:xfrm>
          <a:prstGeom prst="rect">
            <a:avLst/>
          </a:prstGeom>
          <a:noFill/>
        </p:spPr>
        <p:txBody>
          <a:bodyPr wrap="square">
            <a:spAutoFit/>
          </a:bodyPr>
          <a:lstStyle/>
          <a:p>
            <a:r>
              <a:rPr lang="en-US" b="1" dirty="0"/>
              <a:t>Airframe OEMs</a:t>
            </a:r>
          </a:p>
        </p:txBody>
      </p:sp>
      <p:sp>
        <p:nvSpPr>
          <p:cNvPr id="17" name="TextBox 16">
            <a:extLst>
              <a:ext uri="{FF2B5EF4-FFF2-40B4-BE49-F238E27FC236}">
                <a16:creationId xmlns:a16="http://schemas.microsoft.com/office/drawing/2014/main" id="{8C73D0CC-8043-4644-B50D-1A2F74E393E1}"/>
              </a:ext>
            </a:extLst>
          </p:cNvPr>
          <p:cNvSpPr txBox="1"/>
          <p:nvPr/>
        </p:nvSpPr>
        <p:spPr>
          <a:xfrm>
            <a:off x="1295399" y="660777"/>
            <a:ext cx="9153510" cy="646331"/>
          </a:xfrm>
          <a:prstGeom prst="rect">
            <a:avLst/>
          </a:prstGeom>
          <a:noFill/>
        </p:spPr>
        <p:txBody>
          <a:bodyPr wrap="square" rtlCol="0">
            <a:spAutoFit/>
          </a:bodyPr>
          <a:lstStyle/>
          <a:p>
            <a:r>
              <a:rPr lang="en-US" i="1" dirty="0"/>
              <a:t>“Aircraft OEMs look to partner with Peregrine to provide an efficient route to tackle unique projects.”– David Rankin, president, Peregrine</a:t>
            </a:r>
          </a:p>
        </p:txBody>
      </p:sp>
      <p:sp>
        <p:nvSpPr>
          <p:cNvPr id="18" name="Rectangle 17">
            <a:extLst>
              <a:ext uri="{FF2B5EF4-FFF2-40B4-BE49-F238E27FC236}">
                <a16:creationId xmlns:a16="http://schemas.microsoft.com/office/drawing/2014/main" id="{24DDCA31-E8EF-470C-8CD2-F6D502320735}"/>
              </a:ext>
            </a:extLst>
          </p:cNvPr>
          <p:cNvSpPr/>
          <p:nvPr/>
        </p:nvSpPr>
        <p:spPr>
          <a:xfrm>
            <a:off x="275338" y="1558052"/>
            <a:ext cx="154547" cy="656823"/>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392A2C36-05E2-4E81-9B12-B0A4A6EFEC55}"/>
              </a:ext>
            </a:extLst>
          </p:cNvPr>
          <p:cNvSpPr txBox="1"/>
          <p:nvPr/>
        </p:nvSpPr>
        <p:spPr>
          <a:xfrm>
            <a:off x="645605" y="1699719"/>
            <a:ext cx="6098146" cy="369332"/>
          </a:xfrm>
          <a:prstGeom prst="rect">
            <a:avLst/>
          </a:prstGeom>
          <a:noFill/>
        </p:spPr>
        <p:txBody>
          <a:bodyPr wrap="square">
            <a:spAutoFit/>
          </a:bodyPr>
          <a:lstStyle/>
          <a:p>
            <a:r>
              <a:rPr lang="en-US" b="1" dirty="0"/>
              <a:t>Equipment OEMs</a:t>
            </a:r>
          </a:p>
        </p:txBody>
      </p:sp>
      <p:sp>
        <p:nvSpPr>
          <p:cNvPr id="20" name="TextBox 19">
            <a:extLst>
              <a:ext uri="{FF2B5EF4-FFF2-40B4-BE49-F238E27FC236}">
                <a16:creationId xmlns:a16="http://schemas.microsoft.com/office/drawing/2014/main" id="{5F9410A9-A74E-4D78-B35B-B2EBB229AB43}"/>
              </a:ext>
            </a:extLst>
          </p:cNvPr>
          <p:cNvSpPr txBox="1"/>
          <p:nvPr/>
        </p:nvSpPr>
        <p:spPr>
          <a:xfrm>
            <a:off x="1287402" y="2151840"/>
            <a:ext cx="9153510" cy="1200329"/>
          </a:xfrm>
          <a:prstGeom prst="rect">
            <a:avLst/>
          </a:prstGeom>
          <a:noFill/>
        </p:spPr>
        <p:txBody>
          <a:bodyPr wrap="square" rtlCol="0">
            <a:spAutoFit/>
          </a:bodyPr>
          <a:lstStyle/>
          <a:p>
            <a:r>
              <a:rPr lang="en-US" i="1" dirty="0"/>
              <a:t>“Manufacturers of avionics and systems can depend on Peregrine to carry their products ‘across the certification finish line’. Whether this is to an initial or adjacent market, we can increase the applicability of your systems into an expanded marketplace”– David Rankin, president, Peregrine</a:t>
            </a:r>
          </a:p>
        </p:txBody>
      </p:sp>
      <p:sp>
        <p:nvSpPr>
          <p:cNvPr id="12" name="Rectangle 11">
            <a:extLst>
              <a:ext uri="{FF2B5EF4-FFF2-40B4-BE49-F238E27FC236}">
                <a16:creationId xmlns:a16="http://schemas.microsoft.com/office/drawing/2014/main" id="{48071BC8-CA6F-4DB7-AC1A-C000A18C7704}"/>
              </a:ext>
            </a:extLst>
          </p:cNvPr>
          <p:cNvSpPr/>
          <p:nvPr/>
        </p:nvSpPr>
        <p:spPr>
          <a:xfrm>
            <a:off x="283335" y="3455526"/>
            <a:ext cx="154547" cy="656823"/>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3B92B029-6FFA-498E-9F40-2ABFEDBC839B}"/>
              </a:ext>
            </a:extLst>
          </p:cNvPr>
          <p:cNvSpPr txBox="1"/>
          <p:nvPr/>
        </p:nvSpPr>
        <p:spPr>
          <a:xfrm>
            <a:off x="653602" y="3597193"/>
            <a:ext cx="6098146" cy="369332"/>
          </a:xfrm>
          <a:prstGeom prst="rect">
            <a:avLst/>
          </a:prstGeom>
          <a:noFill/>
        </p:spPr>
        <p:txBody>
          <a:bodyPr wrap="square">
            <a:spAutoFit/>
          </a:bodyPr>
          <a:lstStyle/>
          <a:p>
            <a:r>
              <a:rPr lang="en-US" b="1" dirty="0"/>
              <a:t>Part 145 Repair Stations</a:t>
            </a:r>
          </a:p>
        </p:txBody>
      </p:sp>
      <p:sp>
        <p:nvSpPr>
          <p:cNvPr id="14" name="TextBox 13">
            <a:extLst>
              <a:ext uri="{FF2B5EF4-FFF2-40B4-BE49-F238E27FC236}">
                <a16:creationId xmlns:a16="http://schemas.microsoft.com/office/drawing/2014/main" id="{21EDA6B2-2E22-4E89-B7D4-EFA6EDF51FC0}"/>
              </a:ext>
            </a:extLst>
          </p:cNvPr>
          <p:cNvSpPr txBox="1"/>
          <p:nvPr/>
        </p:nvSpPr>
        <p:spPr>
          <a:xfrm>
            <a:off x="1295399" y="4049314"/>
            <a:ext cx="9153510" cy="1200329"/>
          </a:xfrm>
          <a:prstGeom prst="rect">
            <a:avLst/>
          </a:prstGeom>
          <a:noFill/>
        </p:spPr>
        <p:txBody>
          <a:bodyPr wrap="square" rtlCol="0">
            <a:spAutoFit/>
          </a:bodyPr>
          <a:lstStyle/>
          <a:p>
            <a:r>
              <a:rPr lang="en-US" i="1" dirty="0"/>
              <a:t>“Repair Stations often do not have STC experience or the bandwidth to tackle a new project. With Peregrine as your partner, we can deliver STCs and engineered installation documentation to improve and increase the value and range of your customer service.”– David Rankin, president, Peregrine</a:t>
            </a:r>
          </a:p>
        </p:txBody>
      </p:sp>
    </p:spTree>
    <p:extLst>
      <p:ext uri="{BB962C8B-B14F-4D97-AF65-F5344CB8AC3E}">
        <p14:creationId xmlns:p14="http://schemas.microsoft.com/office/powerpoint/2010/main" val="2284888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CA218432-20C7-4FCD-BF6E-B4C85377D3DC}"/>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Peregrine Website 2.0 Deployment Strategy (AviaGlobal Group / Peregrine Proprietary)</a:t>
            </a:r>
            <a:endPar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5" name="Date Placeholder 4">
            <a:extLst>
              <a:ext uri="{FF2B5EF4-FFF2-40B4-BE49-F238E27FC236}">
                <a16:creationId xmlns:a16="http://schemas.microsoft.com/office/drawing/2014/main" id="{10F8EBF4-251E-4CD4-B25B-7A4040C8EF79}"/>
              </a:ext>
            </a:extLst>
          </p:cNvPr>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21 December 2020</a:t>
            </a:r>
            <a:endPar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6" name="Slide Number Placeholder 5">
            <a:extLst>
              <a:ext uri="{FF2B5EF4-FFF2-40B4-BE49-F238E27FC236}">
                <a16:creationId xmlns:a16="http://schemas.microsoft.com/office/drawing/2014/main" id="{D80A7222-5EA7-453D-93E0-2F9EDA057A24}"/>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A7F8E3F6-DE14-48B2-B2BC-6FABA9630FB8}" type="slidenum">
              <a:rPr kumimoji="0" lang="en-US" sz="1100" b="0" i="0" u="none" strike="noStrike" kern="1200" cap="none" spc="0" normalizeH="0" baseline="0" noProof="0" smtClean="0">
                <a:ln>
                  <a:noFill/>
                </a:ln>
                <a:solidFill>
                  <a:prstClr val="black"/>
                </a:solidFill>
                <a:effectLst/>
                <a:uLnTx/>
                <a:uFillTx/>
                <a:latin typeface="Calibri" panose="020F0502020204030204" pitchFamily="34" charset="0"/>
                <a:ea typeface="+mn-ea"/>
                <a:cs typeface="Calibri" panose="020F050202020403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7</a:t>
            </a:fld>
            <a:endPar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7" name="TextBox 6">
            <a:extLst>
              <a:ext uri="{FF2B5EF4-FFF2-40B4-BE49-F238E27FC236}">
                <a16:creationId xmlns:a16="http://schemas.microsoft.com/office/drawing/2014/main" id="{5D3E9E24-C727-4038-B14C-3062F097A970}"/>
              </a:ext>
            </a:extLst>
          </p:cNvPr>
          <p:cNvSpPr txBox="1"/>
          <p:nvPr/>
        </p:nvSpPr>
        <p:spPr>
          <a:xfrm>
            <a:off x="4601690" y="208681"/>
            <a:ext cx="248497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Book Antiqua"/>
                <a:ea typeface="+mn-ea"/>
                <a:cs typeface="+mn-cs"/>
              </a:rPr>
              <a:t>Program Management</a:t>
            </a:r>
          </a:p>
        </p:txBody>
      </p:sp>
      <p:pic>
        <p:nvPicPr>
          <p:cNvPr id="8" name="Picture 7">
            <a:extLst>
              <a:ext uri="{FF2B5EF4-FFF2-40B4-BE49-F238E27FC236}">
                <a16:creationId xmlns:a16="http://schemas.microsoft.com/office/drawing/2014/main" id="{05CBC092-6F9D-4E7A-87CC-71BCC273B056}"/>
              </a:ext>
            </a:extLst>
          </p:cNvPr>
          <p:cNvPicPr>
            <a:picLocks noChangeAspect="1"/>
          </p:cNvPicPr>
          <p:nvPr/>
        </p:nvPicPr>
        <p:blipFill>
          <a:blip r:embed="rId2"/>
          <a:stretch>
            <a:fillRect/>
          </a:stretch>
        </p:blipFill>
        <p:spPr>
          <a:xfrm>
            <a:off x="1961928" y="990565"/>
            <a:ext cx="3207313" cy="1913697"/>
          </a:xfrm>
          <a:prstGeom prst="rect">
            <a:avLst/>
          </a:prstGeom>
        </p:spPr>
      </p:pic>
      <p:sp>
        <p:nvSpPr>
          <p:cNvPr id="12" name="TextBox 11">
            <a:extLst>
              <a:ext uri="{FF2B5EF4-FFF2-40B4-BE49-F238E27FC236}">
                <a16:creationId xmlns:a16="http://schemas.microsoft.com/office/drawing/2014/main" id="{4185409B-B4A0-49E1-A8CC-92FD428A0D27}"/>
              </a:ext>
            </a:extLst>
          </p:cNvPr>
          <p:cNvSpPr txBox="1"/>
          <p:nvPr/>
        </p:nvSpPr>
        <p:spPr>
          <a:xfrm>
            <a:off x="1802902" y="2868285"/>
            <a:ext cx="3711659" cy="35394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Book Antiqua"/>
                <a:ea typeface="+mn-ea"/>
                <a:cs typeface="+mn-cs"/>
              </a:rPr>
              <a:t>Requirements Capture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Book Antiqua"/>
                <a:ea typeface="+mn-ea"/>
                <a:cs typeface="+mn-cs"/>
              </a:rPr>
              <a:t>Scope Statement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Book Antiqua"/>
                <a:ea typeface="+mn-ea"/>
                <a:cs typeface="+mn-cs"/>
              </a:rPr>
              <a:t>Critical Success Factors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Book Antiqua"/>
                <a:ea typeface="+mn-ea"/>
                <a:cs typeface="+mn-cs"/>
              </a:rPr>
              <a:t>Deliverables Definition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Book Antiqua"/>
                <a:ea typeface="+mn-ea"/>
                <a:cs typeface="+mn-cs"/>
              </a:rPr>
              <a:t>Work Breakdown Structure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Book Antiqua"/>
                <a:ea typeface="+mn-ea"/>
                <a:cs typeface="+mn-cs"/>
              </a:rPr>
              <a:t>Schedule &amp; Budget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Book Antiqua"/>
                <a:ea typeface="+mn-ea"/>
                <a:cs typeface="+mn-cs"/>
              </a:rPr>
              <a:t>Quality &amp; Resources Plan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Book Antiqu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Book Antiqua"/>
                <a:ea typeface="+mn-ea"/>
                <a:cs typeface="+mn-cs"/>
              </a:rPr>
              <a:t>We have the experience and capability to efficiently deliver and manage complex programs. We have effective, practical working relationships with certification authorities, aviation customers and end users and understand their unique needs and our experience guides the development of the most cost-effective program solutions</a:t>
            </a:r>
          </a:p>
        </p:txBody>
      </p:sp>
      <p:sp>
        <p:nvSpPr>
          <p:cNvPr id="13" name="TextBox 12">
            <a:extLst>
              <a:ext uri="{FF2B5EF4-FFF2-40B4-BE49-F238E27FC236}">
                <a16:creationId xmlns:a16="http://schemas.microsoft.com/office/drawing/2014/main" id="{9419DEC9-E14D-41B1-864B-161DB8DC464F}"/>
              </a:ext>
            </a:extLst>
          </p:cNvPr>
          <p:cNvSpPr txBox="1"/>
          <p:nvPr/>
        </p:nvSpPr>
        <p:spPr>
          <a:xfrm>
            <a:off x="7393684" y="2904262"/>
            <a:ext cx="3711659" cy="31085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Book Antiqua"/>
                <a:ea typeface="+mn-ea"/>
                <a:cs typeface="+mn-cs"/>
              </a:rPr>
              <a:t>Fundamentals Mastery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Book Antiqua"/>
                <a:ea typeface="+mn-ea"/>
                <a:cs typeface="+mn-cs"/>
              </a:rPr>
              <a:t>Applied Experience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Book Antiqua"/>
                <a:ea typeface="+mn-ea"/>
                <a:cs typeface="+mn-cs"/>
              </a:rPr>
              <a:t>Consistency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Book Antiqua"/>
                <a:ea typeface="+mn-ea"/>
                <a:cs typeface="+mn-cs"/>
              </a:rPr>
              <a:t>Rigorous Requirements Capture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Book Antiqua"/>
                <a:ea typeface="+mn-ea"/>
                <a:cs typeface="+mn-cs"/>
              </a:rPr>
              <a:t>Due Diligence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Book Antiqua"/>
                <a:ea typeface="+mn-ea"/>
                <a:cs typeface="+mn-cs"/>
              </a:rPr>
              <a:t>Detailed, Collaborative Client Interface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Book Antiqua"/>
                <a:ea typeface="+mn-ea"/>
                <a:cs typeface="+mn-cs"/>
              </a:rPr>
              <a:t>Outcome-Driven Flexibility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Book Antiqu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Book Antiqua"/>
                <a:ea typeface="+mn-ea"/>
                <a:cs typeface="+mn-cs"/>
              </a:rPr>
              <a:t>With a staff of experienced engineers, DERs and a network of experts to supplement our capabilities, the execution of our customer’s program can be assured of the best value, on-time and on-budget with the outcome that will exceed expectations.</a:t>
            </a:r>
          </a:p>
        </p:txBody>
      </p:sp>
      <p:pic>
        <p:nvPicPr>
          <p:cNvPr id="2" name="Picture 1">
            <a:extLst>
              <a:ext uri="{FF2B5EF4-FFF2-40B4-BE49-F238E27FC236}">
                <a16:creationId xmlns:a16="http://schemas.microsoft.com/office/drawing/2014/main" id="{22AC0C2C-3C9E-4E4C-9C34-6DD0365C1843}"/>
              </a:ext>
            </a:extLst>
          </p:cNvPr>
          <p:cNvPicPr>
            <a:picLocks noChangeAspect="1"/>
          </p:cNvPicPr>
          <p:nvPr/>
        </p:nvPicPr>
        <p:blipFill>
          <a:blip r:embed="rId3"/>
          <a:stretch>
            <a:fillRect/>
          </a:stretch>
        </p:blipFill>
        <p:spPr>
          <a:xfrm>
            <a:off x="7816327" y="1026542"/>
            <a:ext cx="2733853" cy="1913697"/>
          </a:xfrm>
          <a:prstGeom prst="rect">
            <a:avLst/>
          </a:prstGeom>
        </p:spPr>
      </p:pic>
      <p:sp>
        <p:nvSpPr>
          <p:cNvPr id="3" name="TextBox 2">
            <a:extLst>
              <a:ext uri="{FF2B5EF4-FFF2-40B4-BE49-F238E27FC236}">
                <a16:creationId xmlns:a16="http://schemas.microsoft.com/office/drawing/2014/main" id="{BCC41820-6A54-4D13-9909-F60455176314}"/>
              </a:ext>
            </a:extLst>
          </p:cNvPr>
          <p:cNvSpPr txBox="1"/>
          <p:nvPr/>
        </p:nvSpPr>
        <p:spPr>
          <a:xfrm>
            <a:off x="425003" y="208681"/>
            <a:ext cx="1178528" cy="369332"/>
          </a:xfrm>
          <a:prstGeom prst="rect">
            <a:avLst/>
          </a:prstGeom>
          <a:noFill/>
          <a:ln>
            <a:solidFill>
              <a:srgbClr val="C00000"/>
            </a:solidFill>
          </a:ln>
        </p:spPr>
        <p:txBody>
          <a:bodyPr wrap="none" rtlCol="0">
            <a:spAutoFit/>
          </a:bodyPr>
          <a:lstStyle/>
          <a:p>
            <a:r>
              <a:rPr lang="en-US" b="1" dirty="0"/>
              <a:t>SLIDE 14</a:t>
            </a:r>
          </a:p>
        </p:txBody>
      </p:sp>
    </p:spTree>
    <p:extLst>
      <p:ext uri="{BB962C8B-B14F-4D97-AF65-F5344CB8AC3E}">
        <p14:creationId xmlns:p14="http://schemas.microsoft.com/office/powerpoint/2010/main" val="3656053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CA218432-20C7-4FCD-BF6E-B4C85377D3DC}"/>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Peregrine Website 2.0 Deployment Strategy (AviaGlobal Group / Peregrine Proprietary)</a:t>
            </a:r>
            <a:endPar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5" name="Date Placeholder 4">
            <a:extLst>
              <a:ext uri="{FF2B5EF4-FFF2-40B4-BE49-F238E27FC236}">
                <a16:creationId xmlns:a16="http://schemas.microsoft.com/office/drawing/2014/main" id="{10F8EBF4-251E-4CD4-B25B-7A4040C8EF79}"/>
              </a:ext>
            </a:extLst>
          </p:cNvPr>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21 December 2020</a:t>
            </a:r>
            <a:endPar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6" name="Slide Number Placeholder 5">
            <a:extLst>
              <a:ext uri="{FF2B5EF4-FFF2-40B4-BE49-F238E27FC236}">
                <a16:creationId xmlns:a16="http://schemas.microsoft.com/office/drawing/2014/main" id="{D80A7222-5EA7-453D-93E0-2F9EDA057A24}"/>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A7F8E3F6-DE14-48B2-B2BC-6FABA9630FB8}" type="slidenum">
              <a:rPr kumimoji="0" lang="en-US" sz="1100" b="0" i="0" u="none" strike="noStrike" kern="1200" cap="none" spc="0" normalizeH="0" baseline="0" noProof="0" smtClean="0">
                <a:ln>
                  <a:noFill/>
                </a:ln>
                <a:solidFill>
                  <a:prstClr val="black"/>
                </a:solidFill>
                <a:effectLst/>
                <a:uLnTx/>
                <a:uFillTx/>
                <a:latin typeface="Calibri" panose="020F0502020204030204" pitchFamily="34" charset="0"/>
                <a:ea typeface="+mn-ea"/>
                <a:cs typeface="Calibri" panose="020F050202020403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8</a:t>
            </a:fld>
            <a:endPar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7" name="TextBox 6">
            <a:extLst>
              <a:ext uri="{FF2B5EF4-FFF2-40B4-BE49-F238E27FC236}">
                <a16:creationId xmlns:a16="http://schemas.microsoft.com/office/drawing/2014/main" id="{5D3E9E24-C727-4038-B14C-3062F097A970}"/>
              </a:ext>
            </a:extLst>
          </p:cNvPr>
          <p:cNvSpPr txBox="1"/>
          <p:nvPr/>
        </p:nvSpPr>
        <p:spPr>
          <a:xfrm>
            <a:off x="4601690" y="208681"/>
            <a:ext cx="312136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Book Antiqua"/>
                <a:ea typeface="+mn-ea"/>
                <a:cs typeface="+mn-cs"/>
              </a:rPr>
              <a:t>Installation and Certification</a:t>
            </a:r>
          </a:p>
        </p:txBody>
      </p:sp>
      <p:sp>
        <p:nvSpPr>
          <p:cNvPr id="12" name="TextBox 11">
            <a:extLst>
              <a:ext uri="{FF2B5EF4-FFF2-40B4-BE49-F238E27FC236}">
                <a16:creationId xmlns:a16="http://schemas.microsoft.com/office/drawing/2014/main" id="{4185409B-B4A0-49E1-A8CC-92FD428A0D27}"/>
              </a:ext>
            </a:extLst>
          </p:cNvPr>
          <p:cNvSpPr txBox="1"/>
          <p:nvPr/>
        </p:nvSpPr>
        <p:spPr>
          <a:xfrm>
            <a:off x="1802902" y="3040561"/>
            <a:ext cx="3711659" cy="26776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Book Antiqua"/>
                <a:ea typeface="+mn-ea"/>
                <a:cs typeface="+mn-cs"/>
              </a:rPr>
              <a:t>Organization Designation Approval (ODA)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Book Antiqua"/>
                <a:ea typeface="+mn-ea"/>
                <a:cs typeface="+mn-cs"/>
              </a:rPr>
              <a:t>Electrical/ Systems DER Support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Book Antiqua"/>
                <a:ea typeface="+mn-ea"/>
                <a:cs typeface="+mn-cs"/>
              </a:rPr>
              <a:t>Access to partner specialists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Book Antiqu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Book Antiqua"/>
                <a:ea typeface="+mn-ea"/>
                <a:cs typeface="+mn-cs"/>
              </a:rPr>
              <a:t>We have the experience and capability to deliver and manage complex programs with minimal overhead. We are used to working with certification authorities, aviation customers and end users and understand their unique needs and our experience guides the development of the most cost-effective program solutions</a:t>
            </a:r>
          </a:p>
        </p:txBody>
      </p:sp>
      <p:sp>
        <p:nvSpPr>
          <p:cNvPr id="13" name="TextBox 12">
            <a:extLst>
              <a:ext uri="{FF2B5EF4-FFF2-40B4-BE49-F238E27FC236}">
                <a16:creationId xmlns:a16="http://schemas.microsoft.com/office/drawing/2014/main" id="{9419DEC9-E14D-41B1-864B-161DB8DC464F}"/>
              </a:ext>
            </a:extLst>
          </p:cNvPr>
          <p:cNvSpPr txBox="1"/>
          <p:nvPr/>
        </p:nvSpPr>
        <p:spPr>
          <a:xfrm>
            <a:off x="7035800" y="3076538"/>
            <a:ext cx="4445000" cy="26776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Book Antiqua"/>
                <a:ea typeface="+mn-ea"/>
                <a:cs typeface="+mn-cs"/>
              </a:rPr>
              <a:t>First pass competency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Book Antiqua"/>
                <a:ea typeface="+mn-ea"/>
                <a:cs typeface="+mn-cs"/>
              </a:rPr>
              <a:t>Comprehensive results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Book Antiqua"/>
                <a:ea typeface="+mn-ea"/>
                <a:cs typeface="+mn-cs"/>
              </a:rPr>
              <a:t>Multiplier effect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Book Antiqua"/>
                <a:ea typeface="+mn-ea"/>
                <a:cs typeface="+mn-cs"/>
              </a:rPr>
              <a:t>Efficient program process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Book Antiqu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Book Antiqua"/>
                <a:ea typeface="+mn-ea"/>
                <a:cs typeface="+mn-cs"/>
              </a:rPr>
              <a:t>Peregrine clients quickly achieve stretch goals &amp; objectives with Peregrine’s commitment to the mantra of “done right the first time.”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Book Antiqu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Book Antiqua"/>
                <a:ea typeface="+mn-ea"/>
                <a:cs typeface="+mn-cs"/>
              </a:rPr>
              <a:t>With success leading to success, a long term relationship with Peregrine can yield long-term high-value results.</a:t>
            </a:r>
          </a:p>
        </p:txBody>
      </p:sp>
      <p:pic>
        <p:nvPicPr>
          <p:cNvPr id="8194" name="Picture 2" descr="Portrait of an aircraft mechanic in a hangar with jets at the airport - Checking the aircraft for safety and technical function ">
            <a:extLst>
              <a:ext uri="{FF2B5EF4-FFF2-40B4-BE49-F238E27FC236}">
                <a16:creationId xmlns:a16="http://schemas.microsoft.com/office/drawing/2014/main" id="{C6666647-2EE6-44EE-827E-96226B68CB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9562" y="579922"/>
            <a:ext cx="2570817" cy="1803857"/>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Man's hand with a compass. Mechanical engineer at work. Technical drawings. Pencil, compass and hand engineer. Paper with technical drawings and diagrams. User sunlight vintage retro filter">
            <a:extLst>
              <a:ext uri="{FF2B5EF4-FFF2-40B4-BE49-F238E27FC236}">
                <a16:creationId xmlns:a16="http://schemas.microsoft.com/office/drawing/2014/main" id="{4EB0280F-F69C-49BA-97A8-539BBAA3BE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71701" y="1071743"/>
            <a:ext cx="2459978" cy="1766138"/>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Macro photo of tooth wheel mechanism with COMPETENCE concept related words imprinted on metal surface">
            <a:extLst>
              <a:ext uri="{FF2B5EF4-FFF2-40B4-BE49-F238E27FC236}">
                <a16:creationId xmlns:a16="http://schemas.microsoft.com/office/drawing/2014/main" id="{B0C78B4E-3062-4CD0-AE0A-EDA1BDC6F33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60754" y="928758"/>
            <a:ext cx="4445000" cy="2052108"/>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AB5661EC-48EC-42FF-BF76-217D3BBEB46D}"/>
              </a:ext>
            </a:extLst>
          </p:cNvPr>
          <p:cNvSpPr txBox="1"/>
          <p:nvPr/>
        </p:nvSpPr>
        <p:spPr>
          <a:xfrm>
            <a:off x="425003" y="208681"/>
            <a:ext cx="1178528" cy="369332"/>
          </a:xfrm>
          <a:prstGeom prst="rect">
            <a:avLst/>
          </a:prstGeom>
          <a:noFill/>
          <a:ln>
            <a:solidFill>
              <a:srgbClr val="C00000"/>
            </a:solidFill>
          </a:ln>
        </p:spPr>
        <p:txBody>
          <a:bodyPr wrap="none" rtlCol="0">
            <a:spAutoFit/>
          </a:bodyPr>
          <a:lstStyle/>
          <a:p>
            <a:r>
              <a:rPr lang="en-US" b="1" dirty="0"/>
              <a:t>SLIDE 16</a:t>
            </a:r>
          </a:p>
        </p:txBody>
      </p:sp>
    </p:spTree>
    <p:extLst>
      <p:ext uri="{BB962C8B-B14F-4D97-AF65-F5344CB8AC3E}">
        <p14:creationId xmlns:p14="http://schemas.microsoft.com/office/powerpoint/2010/main" val="1707513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6">
            <a:extLst>
              <a:ext uri="{FF2B5EF4-FFF2-40B4-BE49-F238E27FC236}">
                <a16:creationId xmlns:a16="http://schemas.microsoft.com/office/drawing/2014/main" id="{AFE1BA98-DA0C-4BEB-8039-CA3FA883928B}"/>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Peregrine Website 2.0 Deployment Strategy (AviaGlobal Group / Peregrine Proprietary)</a:t>
            </a:r>
            <a:endPar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8" name="Date Placeholder 7">
            <a:extLst>
              <a:ext uri="{FF2B5EF4-FFF2-40B4-BE49-F238E27FC236}">
                <a16:creationId xmlns:a16="http://schemas.microsoft.com/office/drawing/2014/main" id="{66448FFC-A045-4FE7-9559-D0D7B5EFAFAB}"/>
              </a:ext>
            </a:extLst>
          </p:cNvPr>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21 December 2020</a:t>
            </a:r>
          </a:p>
        </p:txBody>
      </p:sp>
      <p:sp>
        <p:nvSpPr>
          <p:cNvPr id="9" name="Slide Number Placeholder 8">
            <a:extLst>
              <a:ext uri="{FF2B5EF4-FFF2-40B4-BE49-F238E27FC236}">
                <a16:creationId xmlns:a16="http://schemas.microsoft.com/office/drawing/2014/main" id="{7963E98D-B31A-48E9-90D9-3C41FFA1628D}"/>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A7F8E3F6-DE14-48B2-B2BC-6FABA9630FB8}" type="slidenum">
              <a:rPr kumimoji="0" lang="en-US" sz="1100" b="0" i="0" u="none" strike="noStrike" kern="1200" cap="none" spc="0" normalizeH="0" baseline="0" noProof="0" smtClean="0">
                <a:ln>
                  <a:noFill/>
                </a:ln>
                <a:solidFill>
                  <a:prstClr val="black"/>
                </a:solidFill>
                <a:effectLst/>
                <a:uLnTx/>
                <a:uFillTx/>
                <a:latin typeface="Calibri" panose="020F0502020204030204" pitchFamily="34" charset="0"/>
                <a:ea typeface="+mn-ea"/>
                <a:cs typeface="Calibri" panose="020F050202020403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9</a:t>
            </a:fld>
            <a:endParaRPr kumimoji="0" lang="en-US" sz="11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1" name="TextBox 10">
            <a:extLst>
              <a:ext uri="{FF2B5EF4-FFF2-40B4-BE49-F238E27FC236}">
                <a16:creationId xmlns:a16="http://schemas.microsoft.com/office/drawing/2014/main" id="{43CB9BD5-1B8D-4501-A505-06AF356380C0}"/>
              </a:ext>
            </a:extLst>
          </p:cNvPr>
          <p:cNvSpPr txBox="1"/>
          <p:nvPr/>
        </p:nvSpPr>
        <p:spPr>
          <a:xfrm>
            <a:off x="3087254" y="323334"/>
            <a:ext cx="6096000"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Book Antiqua"/>
                <a:ea typeface="+mn-ea"/>
                <a:cs typeface="+mn-cs"/>
              </a:rPr>
              <a:t>Extensive Market Focus</a:t>
            </a:r>
          </a:p>
        </p:txBody>
      </p:sp>
      <p:pic>
        <p:nvPicPr>
          <p:cNvPr id="9218" name="Picture 2" descr="Commercial airplane jetliner flying above dramatic clouds in beautiful sunset light. Travel concept.">
            <a:extLst>
              <a:ext uri="{FF2B5EF4-FFF2-40B4-BE49-F238E27FC236}">
                <a16:creationId xmlns:a16="http://schemas.microsoft.com/office/drawing/2014/main" id="{18C403AB-5B73-4C4B-9F2B-911BE8FAE8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4854" y="692666"/>
            <a:ext cx="3404705" cy="1401604"/>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Small airplane flying">
            <a:extLst>
              <a:ext uri="{FF2B5EF4-FFF2-40B4-BE49-F238E27FC236}">
                <a16:creationId xmlns:a16="http://schemas.microsoft.com/office/drawing/2014/main" id="{D4AA417E-F972-4B25-90FB-F7C31B3B67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 y="1204135"/>
            <a:ext cx="2307144" cy="1615001"/>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Blue helicopter isolated on the white background                                     ">
            <a:extLst>
              <a:ext uri="{FF2B5EF4-FFF2-40B4-BE49-F238E27FC236}">
                <a16:creationId xmlns:a16="http://schemas.microsoft.com/office/drawing/2014/main" id="{C2487616-D42A-4459-A68C-13486A42AE0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44848" y="1662125"/>
            <a:ext cx="2424711" cy="189935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9A534BA7-96BD-4B1F-908E-1DC500E2CC5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06693" y="834803"/>
            <a:ext cx="2168210" cy="1619466"/>
          </a:xfrm>
          <a:prstGeom prst="rect">
            <a:avLst/>
          </a:prstGeom>
        </p:spPr>
      </p:pic>
      <p:pic>
        <p:nvPicPr>
          <p:cNvPr id="9224" name="Picture 8" descr="Electronics Manufacturing Services, Manual Assembly Of Circuit Board Soldering,  close-up of the hand women hold tool.">
            <a:extLst>
              <a:ext uri="{FF2B5EF4-FFF2-40B4-BE49-F238E27FC236}">
                <a16:creationId xmlns:a16="http://schemas.microsoft.com/office/drawing/2014/main" id="{46A01601-066F-45B2-BCAF-B0DFC21C394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68228" y="2043288"/>
            <a:ext cx="2276929" cy="1593850"/>
          </a:xfrm>
          <a:prstGeom prst="rect">
            <a:avLst/>
          </a:prstGeom>
          <a:noFill/>
          <a:extLst>
            <a:ext uri="{909E8E84-426E-40DD-AFC4-6F175D3DCCD1}">
              <a14:hiddenFill xmlns:a14="http://schemas.microsoft.com/office/drawing/2010/main">
                <a:solidFill>
                  <a:srgbClr val="FFFFFF"/>
                </a:solidFill>
              </a14:hiddenFill>
            </a:ext>
          </a:extLst>
        </p:spPr>
      </p:pic>
      <p:pic>
        <p:nvPicPr>
          <p:cNvPr id="9226" name="Picture 10" descr="Dark silhouette of aircraft mechanic assembling jet plane in maintenance hangar">
            <a:extLst>
              <a:ext uri="{FF2B5EF4-FFF2-40B4-BE49-F238E27FC236}">
                <a16:creationId xmlns:a16="http://schemas.microsoft.com/office/drawing/2014/main" id="{0BCEE22E-F58A-4B15-AC04-8A2C153614C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442901" y="2011635"/>
            <a:ext cx="3160062" cy="2212043"/>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EDD7D530-71AE-4CFC-B4AE-526A6D9D47FF}"/>
              </a:ext>
            </a:extLst>
          </p:cNvPr>
          <p:cNvSpPr txBox="1"/>
          <p:nvPr/>
        </p:nvSpPr>
        <p:spPr>
          <a:xfrm>
            <a:off x="687894" y="3757773"/>
            <a:ext cx="3619500"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Book Antiqua"/>
                <a:ea typeface="+mn-ea"/>
                <a:cs typeface="+mn-cs"/>
              </a:rPr>
              <a:t>Peregrine has developed engineering solutions for business, general aviation, commercial air transport and rotorcraft markets </a:t>
            </a:r>
          </a:p>
        </p:txBody>
      </p:sp>
      <p:sp>
        <p:nvSpPr>
          <p:cNvPr id="20" name="TextBox 19">
            <a:extLst>
              <a:ext uri="{FF2B5EF4-FFF2-40B4-BE49-F238E27FC236}">
                <a16:creationId xmlns:a16="http://schemas.microsoft.com/office/drawing/2014/main" id="{CB11D7FF-DDD9-4862-8C57-69C03C4DB482}"/>
              </a:ext>
            </a:extLst>
          </p:cNvPr>
          <p:cNvSpPr txBox="1"/>
          <p:nvPr/>
        </p:nvSpPr>
        <p:spPr>
          <a:xfrm>
            <a:off x="6633151" y="4496437"/>
            <a:ext cx="3619500"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Book Antiqua"/>
                <a:ea typeface="+mn-ea"/>
                <a:cs typeface="+mn-cs"/>
              </a:rPr>
              <a:t>Whether you manufacture aircraft, avionics, accessories or repair any of these, Peregrine can develop certification solutions for your unique needs</a:t>
            </a:r>
          </a:p>
        </p:txBody>
      </p:sp>
      <p:sp>
        <p:nvSpPr>
          <p:cNvPr id="15" name="TextBox 14">
            <a:extLst>
              <a:ext uri="{FF2B5EF4-FFF2-40B4-BE49-F238E27FC236}">
                <a16:creationId xmlns:a16="http://schemas.microsoft.com/office/drawing/2014/main" id="{7C7E38C7-8154-4AD1-A1BD-F8012EAFAEE5}"/>
              </a:ext>
            </a:extLst>
          </p:cNvPr>
          <p:cNvSpPr txBox="1"/>
          <p:nvPr/>
        </p:nvSpPr>
        <p:spPr>
          <a:xfrm>
            <a:off x="425003" y="208681"/>
            <a:ext cx="1178528" cy="369332"/>
          </a:xfrm>
          <a:prstGeom prst="rect">
            <a:avLst/>
          </a:prstGeom>
          <a:noFill/>
          <a:ln>
            <a:solidFill>
              <a:srgbClr val="C00000"/>
            </a:solidFill>
          </a:ln>
        </p:spPr>
        <p:txBody>
          <a:bodyPr wrap="none" rtlCol="0">
            <a:spAutoFit/>
          </a:bodyPr>
          <a:lstStyle/>
          <a:p>
            <a:r>
              <a:rPr lang="en-US" b="1" dirty="0"/>
              <a:t>SLIDE 18</a:t>
            </a:r>
          </a:p>
        </p:txBody>
      </p:sp>
    </p:spTree>
    <p:extLst>
      <p:ext uri="{BB962C8B-B14F-4D97-AF65-F5344CB8AC3E}">
        <p14:creationId xmlns:p14="http://schemas.microsoft.com/office/powerpoint/2010/main" val="1510019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Sales Direction 16X9">
  <a:themeElements>
    <a:clrScheme name="Blue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Book Antiqua">
      <a:majorFont>
        <a:latin typeface="Book Antiqua"/>
        <a:ea typeface=""/>
        <a:cs typeface=""/>
      </a:majorFont>
      <a:minorFont>
        <a:latin typeface="Book Antiqu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GG Title with Picture Layout.potx" id="{B0C4C8D3-A84E-4797-8970-093E477E5A88}" vid="{BC0C2EF7-1206-4AE7-8B65-E2C104267D9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596</TotalTime>
  <Words>2985</Words>
  <Application>Microsoft Office PowerPoint</Application>
  <PresentationFormat>Widescreen</PresentationFormat>
  <Paragraphs>342</Paragraphs>
  <Slides>27</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27</vt:i4>
      </vt:variant>
    </vt:vector>
  </HeadingPairs>
  <TitlesOfParts>
    <vt:vector size="32" baseType="lpstr">
      <vt:lpstr>Arial</vt:lpstr>
      <vt:lpstr>Book Antiqua</vt:lpstr>
      <vt:lpstr>Calibri</vt:lpstr>
      <vt:lpstr>Tahoma</vt:lpstr>
      <vt:lpstr>Sales Direction 16X9</vt:lpstr>
      <vt:lpstr>Peregrine Website 2.5 Development Review</vt:lpstr>
      <vt:lpstr>Site Map (Main Menu)</vt:lpstr>
      <vt:lpstr>Site Map (Call to Action Buttons)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Lee Carlson</dc:creator>
  <cp:lastModifiedBy>Lee Carlson</cp:lastModifiedBy>
  <cp:revision>9</cp:revision>
  <dcterms:created xsi:type="dcterms:W3CDTF">2020-12-22T19:30:27Z</dcterms:created>
  <dcterms:modified xsi:type="dcterms:W3CDTF">2020-12-23T17:15:01Z</dcterms:modified>
</cp:coreProperties>
</file>