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84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6C98D-71E2-4AEA-A50A-0776B2704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CA24CA-C932-4DF4-A11E-243742E9B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6F45E-4695-41A6-ACB1-CA2C9C3A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6AAC-845C-4085-BD49-4870CCB8BC0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5D4A3-A0B9-43D1-B85F-093A748E6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A467A-BEE2-4AF4-8589-1C52D16C4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277A-07C4-4C9A-AF68-906B979AC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74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D3FF3-2E4B-40B4-AC1D-2B1029AB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466559-E1FC-4596-BBEA-05AD96257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0D95D-1B3E-4EE5-B2E7-8F335C052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6AAC-845C-4085-BD49-4870CCB8BC0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227D2-368B-48F2-B295-0E1F561C0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2C613-9076-4DF5-889A-5099DCE5F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277A-07C4-4C9A-AF68-906B979AC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41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CC5C2F-9E8B-4E74-8BD9-0E9379B40C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49BA1-94E6-4068-ACFB-41D882117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A01D6-D2F7-486E-9BC8-3E949612C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6AAC-845C-4085-BD49-4870CCB8BC0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82B02-434A-4665-9D43-0302A7F8E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61BC1-63A4-4EB3-B171-5DDFFB504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277A-07C4-4C9A-AF68-906B979AC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93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9C6F5-D002-48DA-A8C4-C6F39D9E9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874A2-B2ED-4520-95FC-88C6A69B4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15264-C4BE-4ABB-B6C8-6BB938497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6AAC-845C-4085-BD49-4870CCB8BC0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FFE58-5055-4BEA-A2EE-0846D8BFD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803E4-9FFA-4E6A-BCE9-CB997EED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277A-07C4-4C9A-AF68-906B979AC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6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CFA30-8EE3-4535-8839-85547D1B3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DDCEC-2F3E-4C12-AD70-62D34251E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B16FD-2C51-4DDE-81E1-F8FCF756D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6AAC-845C-4085-BD49-4870CCB8BC0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08247-FDEA-4F3D-93F7-28B101DBB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7A077-6291-4BC6-A5C2-1F59BCB22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277A-07C4-4C9A-AF68-906B979AC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56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30D6B-C3E1-4922-9B0D-75D346F5E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A953C-FA2C-4C56-BC1D-5207F43F9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01DBA-0B99-40FF-9B06-C25CA9115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821FB2-A557-4AFB-95CD-1531E012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6AAC-845C-4085-BD49-4870CCB8BC0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AADB8-7B61-4B2F-B27E-E852636AC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41A23-8A6D-49AF-B066-535486D9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277A-07C4-4C9A-AF68-906B979AC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6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3FE66-6B64-4E86-AA40-FFDBB525D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CE855-A5D7-4073-9D93-076766A98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996E79-27F0-4928-953C-06CABE13F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C2399B-1CCF-4062-9E7A-42F507B112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1739F8-7AD3-4D96-BAED-15E680B0E6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8E2864-423C-42E2-A84F-44B31786A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6AAC-845C-4085-BD49-4870CCB8BC0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D0E5C1-D563-4083-BF29-71125E14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FEC978-2396-45B8-9F7E-343D42450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277A-07C4-4C9A-AF68-906B979AC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4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FDB9E-4C9D-48D8-BAA8-63E17EA5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E5752C-E39F-4FE8-A3C6-C95AA796E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6AAC-845C-4085-BD49-4870CCB8BC0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1A98DD-82D3-4E01-8BFE-BF70D97A1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28E1DE-BB22-42D5-A542-A6C41651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277A-07C4-4C9A-AF68-906B979AC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11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2A45BD-B05C-4B91-A800-A344D8DE8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6AAC-845C-4085-BD49-4870CCB8BC0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8680B0-C1AF-4580-942E-342DBDAA6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89781-B225-4EC5-A0B4-756C2C7A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277A-07C4-4C9A-AF68-906B979AC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6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294D0-93B4-48C1-A056-30D3AAF9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B3D45-E565-4D6A-A148-63F7D71FD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6E337-CB33-4CC0-91DC-9CF9D08FB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61415-9313-46A4-9AED-C777BDEB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6AAC-845C-4085-BD49-4870CCB8BC0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5CF8B-C086-4EDF-AAE1-ACB100DB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7E5F6-2BBB-403A-A7D1-BB25EF588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277A-07C4-4C9A-AF68-906B979AC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2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D5A2E-444E-4B4E-BBD5-11E302B8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36E6BB-845F-494C-A40F-F86812204C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34902-9B19-427A-B5F2-6D56921B4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3B184-69EC-473E-A789-DB57C8DF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6AAC-845C-4085-BD49-4870CCB8BC0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305AA-EC84-4539-95C8-38E20530B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F2604-46E0-45D6-90BE-1DD88249B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277A-07C4-4C9A-AF68-906B979AC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1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9C4B4C-BE62-488D-AA2D-2B4746773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EF38B-4B99-447C-BEA7-5159C1AFA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AEB23-01EC-4840-BC6E-8B26A09A2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B6AAC-845C-4085-BD49-4870CCB8BC0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952BE-96DD-4B90-B5F3-7D2CF5AFA7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1F594-A712-449D-A37B-DB2243BCA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4277A-07C4-4C9A-AF68-906B979AC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1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9CB930-C585-4F8D-A54F-D4A294500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933450"/>
            <a:ext cx="120586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83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1BB53D-081C-420A-8C46-5E1A31B595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313"/>
          <a:stretch/>
        </p:blipFill>
        <p:spPr>
          <a:xfrm>
            <a:off x="0" y="255016"/>
            <a:ext cx="12192000" cy="46775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6D25B4-C071-4AF9-A256-0B64E20E2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081"/>
            <a:ext cx="120586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00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87359C4-4374-403C-A158-D0ED638C9D2F}"/>
              </a:ext>
            </a:extLst>
          </p:cNvPr>
          <p:cNvSpPr txBox="1"/>
          <p:nvPr/>
        </p:nvSpPr>
        <p:spPr>
          <a:xfrm>
            <a:off x="1906074" y="6423890"/>
            <a:ext cx="3361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the real downloaded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73DA8-2DCD-4DFE-83E6-8F8A74FED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049"/>
            <a:ext cx="12192000" cy="554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62783C-EF05-42EE-90FA-356ED3E18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1008851"/>
            <a:ext cx="120586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21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72478A4-0604-4333-97B7-C95EA956F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381"/>
            <a:ext cx="12192000" cy="4940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8AF112-D637-4D96-9E1C-417B27E1F0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36"/>
          <a:stretch/>
        </p:blipFill>
        <p:spPr>
          <a:xfrm>
            <a:off x="66675" y="848786"/>
            <a:ext cx="1205865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56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ED5658-6FDB-45CE-B492-30609AE32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789" y="-1041400"/>
            <a:ext cx="12192000" cy="8940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E3E0F5-09C3-46DE-A3AD-19BA3A732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789" y="-96859"/>
            <a:ext cx="120586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05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64C79F-2414-4B74-8C79-AC73612AF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7" y="296214"/>
            <a:ext cx="12171473" cy="50227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55C17F-3AF1-4B76-BB71-574B99A5D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23" y="0"/>
            <a:ext cx="120586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47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EFC7DA-D72C-4BE8-9950-6ABDFFE432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924"/>
          <a:stretch/>
        </p:blipFill>
        <p:spPr>
          <a:xfrm>
            <a:off x="105948" y="166260"/>
            <a:ext cx="12086052" cy="4824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F7E992-5A3F-44C7-B63F-6195B4B96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49" y="0"/>
            <a:ext cx="120586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88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D54E59-C7E8-426C-83B7-9A28C885C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098"/>
          <a:stretch/>
        </p:blipFill>
        <p:spPr>
          <a:xfrm>
            <a:off x="0" y="1"/>
            <a:ext cx="12518265" cy="4991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0FEA06-D0BF-478C-9E39-C32C0A439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15" y="0"/>
            <a:ext cx="120586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84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2AB922-5090-47FC-BE08-41431845C9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-244699" y="-341167"/>
            <a:ext cx="14287500" cy="10487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03DE6C-F9F4-492D-8F9F-D579C751A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62" y="1963760"/>
            <a:ext cx="120586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17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E343D4-7222-4106-A980-C117241A42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04"/>
          <a:stretch/>
        </p:blipFill>
        <p:spPr>
          <a:xfrm>
            <a:off x="-83712" y="208081"/>
            <a:ext cx="12359424" cy="4991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24E400-21E9-4947-9A81-BC2F8142D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208080"/>
            <a:ext cx="120586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40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55F0A0-71A5-46E4-BD4F-A8BA258E17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5" b="33438"/>
          <a:stretch/>
        </p:blipFill>
        <p:spPr>
          <a:xfrm>
            <a:off x="32771" y="1983346"/>
            <a:ext cx="12126458" cy="48746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09B0C6-7410-429E-89FA-B2572F6AB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79" y="1744819"/>
            <a:ext cx="120586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87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A7BC1F-B6C2-4294-B816-D71B2E8FB2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2" b="34789"/>
          <a:stretch/>
        </p:blipFill>
        <p:spPr>
          <a:xfrm>
            <a:off x="72980" y="1068946"/>
            <a:ext cx="12119020" cy="49911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2E5A2D-2342-42B5-9296-DB0BCB211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933450"/>
            <a:ext cx="120586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27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5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Carlson</dc:creator>
  <cp:lastModifiedBy>Lee Carlson</cp:lastModifiedBy>
  <cp:revision>16</cp:revision>
  <dcterms:created xsi:type="dcterms:W3CDTF">2021-01-14T13:22:11Z</dcterms:created>
  <dcterms:modified xsi:type="dcterms:W3CDTF">2021-01-14T21:55:46Z</dcterms:modified>
</cp:coreProperties>
</file>