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F87A-A01F-4D22-A0A3-726F559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C5DBF-4760-4D5E-ABDD-D3FAB76C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A01C2-A3E3-40F4-B6C2-F9E2C028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D8008-BBDC-4C22-A6E9-B070B221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803E-3D71-48CE-940E-C5DDA423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CC474-DF99-447E-A298-34C015A2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A6D8B-A45A-4F36-B910-78910C1EA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760FF-5323-4ED2-87E1-D7BF6934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D7BD-D270-4D3B-913F-775D7173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DF940-6F3E-49B2-9F1D-5ACA0EB7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8CED71-D0DA-4030-B9A6-8E998881F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1F92E-1A5E-4428-A829-C6864BEF4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6C709-5D50-49EF-9AAB-EAA344CE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D60B-C7DD-4FEB-B5D6-C5D1B1DC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296FE-0BEF-4F83-93C6-EA510BD8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C032-E82E-4DE9-BE5C-40E7E9DE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6966-C21B-42A3-BD5D-BFFD286E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F3007-AB9B-4F93-BC33-4E7CA251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2A7F-D3BC-41D5-8538-356D19A8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A5EB8-54C4-41E4-A269-B8D66C8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06D4-062E-4F85-84C9-4E9C3562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1149-5BEB-4A1C-B6F1-6104D9684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A60D1-8E1C-42D1-B6D8-8B5D702B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6F776-A399-43F7-85C1-49543C8A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6D5D-9394-42B0-9D5D-27130B5B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5BEA-8051-4C63-98E1-7DA5B70E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BCAB-4C1D-45AF-8189-55B48A7EE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4F68D-509A-4FC8-9F1A-DAA211CE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D0C03-25A3-4FE5-810E-E54BD26A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CF98B-A4E8-4E87-97CC-D82F360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10CA2-009F-4201-A156-E8609C5F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BAE5-DB28-4235-8892-4AA29B92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37E77-39DE-430A-AF69-E98C0494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F41DB-9A58-4C1E-A95B-E3C76A77C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FE183-3D01-49FB-BE9A-8B73F19FD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65449-D769-4FE8-A608-3DDE86B2F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C473C-7DBB-4D99-95A5-A64FCCD8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393F6-779D-4B26-950A-17161547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CFF73-2F6D-4F7F-BDCF-B1DE4DAC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4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DEAC0-63B7-4285-8024-1B6571BA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11F71-F478-40AE-AE8A-79915D4E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9179D-AFD1-4430-9855-083CBEDF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85A19-2C47-441D-963E-4C908154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0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3A4A5-7337-402F-BC83-7E95F646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176BC-AF6E-435D-A591-02F340D8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E6249-F834-4587-A488-F58FEF3F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FB37-4E54-4EF1-A43A-6FB2EA71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1D2C4-0EC4-41B7-8BDB-42E08E93B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52DAD-EFB9-45AC-A8F0-7437476E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123A2-F399-41A9-B620-5258BB8D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D1837-2419-4D9A-8806-5327C3C7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3E69E-72C7-4548-AA4D-0E391841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185B-1A67-4E35-9B6E-ADCE846F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08730-E559-44AF-A1BE-71A8BB692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7CC18-72D0-4C89-AEDF-6FAB54038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5A61E-27DD-4687-A5E0-F935A113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A0FC8-EDF2-42CE-99D5-9435AC35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CD2EB-625D-403D-98A1-C97FEF98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CC9A4D-0A54-4B3F-B27A-D786846C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4F75-17EA-4204-8011-152D34FE8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E30D9-6F5F-4BA1-A4A7-3D024B5B7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E74E-5183-4B93-AE48-7785D4F1947F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D12E9-EA5F-412C-95BF-C6120FA66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76CD3-AFCB-41D4-8EEC-3350FB4AD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3BC0-FD54-4D13-88D3-7F113211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B77AC3-5BFF-4C99-8530-1A0F2206A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91" y="480275"/>
            <a:ext cx="340995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1FF724-9ACB-4E37-8F3E-5AB98E8D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91" y="2567726"/>
            <a:ext cx="3409950" cy="1905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FC667E-F63D-4698-83B9-06EAC155E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91" y="4655177"/>
            <a:ext cx="3409950" cy="1905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0626C0-483D-4A50-86A1-977AC4346CDB}"/>
              </a:ext>
            </a:extLst>
          </p:cNvPr>
          <p:cNvSpPr txBox="1"/>
          <p:nvPr/>
        </p:nvSpPr>
        <p:spPr>
          <a:xfrm>
            <a:off x="4893972" y="480275"/>
            <a:ext cx="30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 developed STC for AVANCE L3 SATCOM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CD84AD-80F5-4744-8DAB-8046F75A70EA}"/>
              </a:ext>
            </a:extLst>
          </p:cNvPr>
          <p:cNvSpPr txBox="1"/>
          <p:nvPr/>
        </p:nvSpPr>
        <p:spPr>
          <a:xfrm>
            <a:off x="4893972" y="2567726"/>
            <a:ext cx="2334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 STC EMB-120 Glass Cockpit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43FCE3-18B0-4B6C-A48B-782E634C5FF6}"/>
              </a:ext>
            </a:extLst>
          </p:cNvPr>
          <p:cNvSpPr txBox="1"/>
          <p:nvPr/>
        </p:nvSpPr>
        <p:spPr>
          <a:xfrm>
            <a:off x="4893972" y="4655177"/>
            <a:ext cx="302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ADS-B Transponder Solution STCs from Peregrine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28CF77-7BB0-4D34-B243-512EC4A58314}"/>
              </a:ext>
            </a:extLst>
          </p:cNvPr>
          <p:cNvSpPr txBox="1"/>
          <p:nvPr/>
        </p:nvSpPr>
        <p:spPr>
          <a:xfrm>
            <a:off x="6096000" y="110943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“Hover words”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ED111-08F9-456E-A67B-57DACC8EA015}"/>
              </a:ext>
            </a:extLst>
          </p:cNvPr>
          <p:cNvSpPr txBox="1"/>
          <p:nvPr/>
        </p:nvSpPr>
        <p:spPr>
          <a:xfrm>
            <a:off x="9461009" y="110338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Detail and link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5F18FF-535A-40FC-985C-4103C4F58306}"/>
              </a:ext>
            </a:extLst>
          </p:cNvPr>
          <p:cNvSpPr txBox="1"/>
          <p:nvPr/>
        </p:nvSpPr>
        <p:spPr>
          <a:xfrm>
            <a:off x="9261222" y="1794455"/>
            <a:ext cx="2614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Peregrine developed an integrated Garmin cockpit retrofit for EMB-120s</a:t>
            </a: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See project link EMB-120</a:t>
            </a:r>
          </a:p>
          <a:p>
            <a:endParaRPr lang="en-US" sz="1400" dirty="0"/>
          </a:p>
          <a:p>
            <a:r>
              <a:rPr lang="en-US" sz="1400" dirty="0"/>
              <a:t>Peregrine also developed STCs for the replacement of obsolete CRTs in fixed and rotary wing aircraft</a:t>
            </a: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See project link for DAC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FB0C5A-5E9C-40C3-91E9-1F30A60A2336}"/>
              </a:ext>
            </a:extLst>
          </p:cNvPr>
          <p:cNvSpPr txBox="1"/>
          <p:nvPr/>
        </p:nvSpPr>
        <p:spPr>
          <a:xfrm>
            <a:off x="9261222" y="412422"/>
            <a:ext cx="2614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Peregrine developed STC for the PC-12 brings economical SATCOM connectivity to this popular aircraft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AVANCE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BBF59E-D7E7-4313-B101-83093DA1A090}"/>
              </a:ext>
            </a:extLst>
          </p:cNvPr>
          <p:cNvSpPr txBox="1"/>
          <p:nvPr/>
        </p:nvSpPr>
        <p:spPr>
          <a:xfrm>
            <a:off x="9261222" y="4204676"/>
            <a:ext cx="26144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Peregrine developed fist AML STC applications for Part 23 ADS-B equipage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</a:t>
            </a:r>
            <a:r>
              <a:rPr lang="en-US" sz="1400" i="1" dirty="0" err="1">
                <a:solidFill>
                  <a:srgbClr val="C00000"/>
                </a:solidFill>
              </a:rPr>
              <a:t>FreeFight</a:t>
            </a:r>
            <a:r>
              <a:rPr lang="en-US" sz="1400" i="1" dirty="0">
                <a:solidFill>
                  <a:srgbClr val="C00000"/>
                </a:solidFill>
              </a:rPr>
              <a:t> and Trig</a:t>
            </a:r>
          </a:p>
          <a:p>
            <a:endParaRPr lang="en-US" sz="1400" dirty="0"/>
          </a:p>
          <a:p>
            <a:r>
              <a:rPr lang="en-US" sz="1400" dirty="0"/>
              <a:t>Peregrine also developed Part 25 STCs for integration of ADS-B transponders into legacy aircraft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Becker and </a:t>
            </a:r>
            <a:r>
              <a:rPr lang="en-US" sz="1400" i="1" dirty="0" err="1">
                <a:solidFill>
                  <a:srgbClr val="C00000"/>
                </a:solidFill>
              </a:rPr>
              <a:t>BendixKing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F33D3D-45AF-4C64-B439-ADB150B28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57" y="405684"/>
            <a:ext cx="340995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A7DDC9-F3A1-4A92-BB75-AA2C94214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57" y="2642317"/>
            <a:ext cx="340995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C00167-1A31-4DF8-91BE-A976A29F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57" y="4878950"/>
            <a:ext cx="340995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72C4B8-E060-41D0-9193-FB91695E3ABB}"/>
              </a:ext>
            </a:extLst>
          </p:cNvPr>
          <p:cNvSpPr txBox="1"/>
          <p:nvPr/>
        </p:nvSpPr>
        <p:spPr>
          <a:xfrm>
            <a:off x="4260761" y="405684"/>
            <a:ext cx="341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COVID-19 Disinfection system STCs from Peregrine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2F16B-2F3C-4CC4-900D-39EABAF8C467}"/>
              </a:ext>
            </a:extLst>
          </p:cNvPr>
          <p:cNvSpPr txBox="1"/>
          <p:nvPr/>
        </p:nvSpPr>
        <p:spPr>
          <a:xfrm>
            <a:off x="4260761" y="2642317"/>
            <a:ext cx="361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Integrated ADS-B Transponder solution for Legacy Jets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E2856-A12B-4066-AF8A-9D43FE5F04BD}"/>
              </a:ext>
            </a:extLst>
          </p:cNvPr>
          <p:cNvSpPr txBox="1"/>
          <p:nvPr/>
        </p:nvSpPr>
        <p:spPr>
          <a:xfrm>
            <a:off x="4260761" y="4878950"/>
            <a:ext cx="427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STC, Kits and Installation solutions for Aviation Clean Air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2C1C2-5610-4097-A00D-3F3DD1C2ABCD}"/>
              </a:ext>
            </a:extLst>
          </p:cNvPr>
          <p:cNvSpPr txBox="1"/>
          <p:nvPr/>
        </p:nvSpPr>
        <p:spPr>
          <a:xfrm>
            <a:off x="6096000" y="110943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“Hover words”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A5BD2-2AB0-4FB9-822E-55EAE4350481}"/>
              </a:ext>
            </a:extLst>
          </p:cNvPr>
          <p:cNvSpPr txBox="1"/>
          <p:nvPr/>
        </p:nvSpPr>
        <p:spPr>
          <a:xfrm>
            <a:off x="9461009" y="110338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Detail and link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F85F99-3E76-488C-BD56-2E3DD343F769}"/>
              </a:ext>
            </a:extLst>
          </p:cNvPr>
          <p:cNvSpPr txBox="1"/>
          <p:nvPr/>
        </p:nvSpPr>
        <p:spPr>
          <a:xfrm>
            <a:off x="9261222" y="412422"/>
            <a:ext cx="2614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Developing timely solutions to meet market demands are demonstrated by Peregrine’s continuous COVID-19 disinfection system for Gulfstream, Dassault, Textron and Bombardier aircraft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AML STC</a:t>
            </a: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Link to Lee Aerospace project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F756A8-5E50-46F3-BD5B-6BDA05F4EF61}"/>
              </a:ext>
            </a:extLst>
          </p:cNvPr>
          <p:cNvSpPr txBox="1"/>
          <p:nvPr/>
        </p:nvSpPr>
        <p:spPr>
          <a:xfrm>
            <a:off x="9261221" y="2659191"/>
            <a:ext cx="26144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to integrate an ADS-B transponder into an existing cockpit design? Look to Peregrine for innovative and complete solutions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</a:t>
            </a:r>
            <a:r>
              <a:rPr lang="en-US" sz="1400" i="1" dirty="0" err="1">
                <a:solidFill>
                  <a:srgbClr val="C00000"/>
                </a:solidFill>
              </a:rPr>
              <a:t>BendixKing</a:t>
            </a:r>
            <a:r>
              <a:rPr lang="en-US" sz="1400" i="1" dirty="0">
                <a:solidFill>
                  <a:srgbClr val="C00000"/>
                </a:solidFill>
              </a:rPr>
              <a:t> KT-74</a:t>
            </a:r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9142A-4E22-41E9-95E3-4F407C8CEEFE}"/>
              </a:ext>
            </a:extLst>
          </p:cNvPr>
          <p:cNvSpPr txBox="1"/>
          <p:nvPr/>
        </p:nvSpPr>
        <p:spPr>
          <a:xfrm>
            <a:off x="9261220" y="4401896"/>
            <a:ext cx="26144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 all of Peregrine’s solutions are avionics. The ACA COVID-19 disinfection system installation, STC and kits incorporate integration with environmental control systems; demonstrating Peregrine’s engineering versatility</a:t>
            </a:r>
          </a:p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Link to Lee Aerospace project page</a:t>
            </a:r>
          </a:p>
        </p:txBody>
      </p:sp>
    </p:spTree>
    <p:extLst>
      <p:ext uri="{BB962C8B-B14F-4D97-AF65-F5344CB8AC3E}">
        <p14:creationId xmlns:p14="http://schemas.microsoft.com/office/powerpoint/2010/main" val="113756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F3A63-B428-4469-B95C-D53FF032A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6" y="609064"/>
            <a:ext cx="340995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517924-4892-497E-B10C-29504557E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36" y="3201474"/>
            <a:ext cx="3409950" cy="1905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F9AC87-8A51-4874-A3C0-EDA235FA6F8C}"/>
              </a:ext>
            </a:extLst>
          </p:cNvPr>
          <p:cNvSpPr txBox="1"/>
          <p:nvPr/>
        </p:nvSpPr>
        <p:spPr>
          <a:xfrm>
            <a:off x="4389549" y="772732"/>
            <a:ext cx="3547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 solutions for legacy aircraft from Peregrine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356AD5-0FE7-4A35-9727-7C0C70E24176}"/>
              </a:ext>
            </a:extLst>
          </p:cNvPr>
          <p:cNvSpPr txBox="1"/>
          <p:nvPr/>
        </p:nvSpPr>
        <p:spPr>
          <a:xfrm>
            <a:off x="4389549" y="3201474"/>
            <a:ext cx="434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Engineered solutions to systems inside and outside the cockpit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E3AA72-DD74-48AA-8C3B-11D56E1AE68E}"/>
              </a:ext>
            </a:extLst>
          </p:cNvPr>
          <p:cNvSpPr txBox="1"/>
          <p:nvPr/>
        </p:nvSpPr>
        <p:spPr>
          <a:xfrm>
            <a:off x="6096000" y="110943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“Hover words”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B2530E-EE3A-4E58-874B-30F308984C47}"/>
              </a:ext>
            </a:extLst>
          </p:cNvPr>
          <p:cNvSpPr txBox="1"/>
          <p:nvPr/>
        </p:nvSpPr>
        <p:spPr>
          <a:xfrm>
            <a:off x="9461009" y="110338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Detail and link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3AC49-67E2-416F-9083-941232EF9710}"/>
              </a:ext>
            </a:extLst>
          </p:cNvPr>
          <p:cNvSpPr txBox="1"/>
          <p:nvPr/>
        </p:nvSpPr>
        <p:spPr>
          <a:xfrm>
            <a:off x="9261222" y="412422"/>
            <a:ext cx="2614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Peregrine specializes in developing solutions that renew and update legacy aircraft….</a:t>
            </a:r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A9160-5066-44AF-BCC0-AEE66FA41EE4}"/>
              </a:ext>
            </a:extLst>
          </p:cNvPr>
          <p:cNvSpPr txBox="1"/>
          <p:nvPr/>
        </p:nvSpPr>
        <p:spPr>
          <a:xfrm>
            <a:off x="9261222" y="3233672"/>
            <a:ext cx="2614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Got a hard problem? Look to Peregrine innovation. Peregrine developed a cost-effective solution for Gulfstream G150 flap and slat actuators that ensure operation in the harshest temperature challenges.</a:t>
            </a:r>
          </a:p>
          <a:p>
            <a:r>
              <a:rPr lang="en-US" sz="1400" i="1" dirty="0">
                <a:solidFill>
                  <a:srgbClr val="C00000"/>
                </a:solidFill>
              </a:rPr>
              <a:t>Develop project page for G150</a:t>
            </a:r>
          </a:p>
          <a:p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5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F00B06-5420-40CE-8BE6-F03FBC97B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42" y="248456"/>
            <a:ext cx="3409950" cy="1905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75F65-F9EF-49A9-8EDE-BA5A0198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" y="2799545"/>
            <a:ext cx="340995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F8F27-85FD-4714-BDCB-15692DF40436}"/>
              </a:ext>
            </a:extLst>
          </p:cNvPr>
          <p:cNvSpPr txBox="1"/>
          <p:nvPr/>
        </p:nvSpPr>
        <p:spPr>
          <a:xfrm>
            <a:off x="4559121" y="489397"/>
            <a:ext cx="3409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Engineering experience and thorough testing and future capabilities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1519E-C08E-4839-93E1-3FA1637A450D}"/>
              </a:ext>
            </a:extLst>
          </p:cNvPr>
          <p:cNvSpPr txBox="1"/>
          <p:nvPr/>
        </p:nvSpPr>
        <p:spPr>
          <a:xfrm>
            <a:off x="4559121" y="3078051"/>
            <a:ext cx="310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 delivers on time and on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5E94A-9465-4E48-BB68-68645737A056}"/>
              </a:ext>
            </a:extLst>
          </p:cNvPr>
          <p:cNvSpPr txBox="1"/>
          <p:nvPr/>
        </p:nvSpPr>
        <p:spPr>
          <a:xfrm>
            <a:off x="6096000" y="110943"/>
            <a:ext cx="15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“Hover words”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DB640-C203-4EF7-A1EE-D494C1FC3D11}"/>
              </a:ext>
            </a:extLst>
          </p:cNvPr>
          <p:cNvSpPr txBox="1"/>
          <p:nvPr/>
        </p:nvSpPr>
        <p:spPr>
          <a:xfrm>
            <a:off x="9461009" y="110338"/>
            <a:ext cx="156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Detail and link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D75B6-EA8C-476D-96B9-6080D1A82D7F}"/>
              </a:ext>
            </a:extLst>
          </p:cNvPr>
          <p:cNvSpPr txBox="1"/>
          <p:nvPr/>
        </p:nvSpPr>
        <p:spPr>
          <a:xfrm>
            <a:off x="9261222" y="412422"/>
            <a:ext cx="2614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With staff DERs, design and fabrication expertise, Peregrine rapidly and accurately tackles each project. As Peregrine moves toward ODA capabilities, ….</a:t>
            </a:r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3F209-E6A8-4C72-BD66-EBDA2BBF1C92}"/>
              </a:ext>
            </a:extLst>
          </p:cNvPr>
          <p:cNvSpPr txBox="1"/>
          <p:nvPr/>
        </p:nvSpPr>
        <p:spPr>
          <a:xfrm>
            <a:off x="9261222" y="2844224"/>
            <a:ext cx="261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Focused attention, personal commitments to project timelines, solid project management oversight and the ability to draw on key experts ensure </a:t>
            </a:r>
            <a:r>
              <a:rPr lang="en-US" sz="1400"/>
              <a:t>customers ….</a:t>
            </a:r>
            <a:endParaRPr lang="en-US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33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387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</cp:revision>
  <dcterms:created xsi:type="dcterms:W3CDTF">2021-11-09T13:42:15Z</dcterms:created>
  <dcterms:modified xsi:type="dcterms:W3CDTF">2021-11-09T14:22:01Z</dcterms:modified>
</cp:coreProperties>
</file>