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A288B-E1DA-4ECE-B339-65065300E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6FE24-0CBC-420E-B2B7-6DDF1F807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6FA08-682B-49D4-BBDB-BBB7626C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FE62C-A650-45C3-AFC5-5A10A350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958ED-5659-4FD2-86C9-146DC6E5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5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CF62-9AEC-46A7-9869-3E80A32C7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7A0A9-5C4F-4A8E-B00E-816849F1B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AD298-3609-4A8F-9ED9-6B6DAC247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FD75-B74D-4F24-83BB-127E83FC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2EEE-D948-4096-8193-BECD091F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3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C867F5-D2BD-4C3F-8CEC-E76B0BA4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D262D-70E7-4AC1-80B3-53FF5BF28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0166-948D-4BE9-8854-C5BEBD19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950F-CD2D-4062-895E-D1F32AE3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E502-DE1B-4430-A3DB-3F2AFDDF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0966-078A-4FB1-A02B-B90BD5F63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9BC36-AF0F-4DBD-9CC5-11F17495B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4A2E4-CF4C-4AD2-A9B1-A1A5990F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516FE-1427-4882-A5BE-2A424DDE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BE884-12A1-4284-8D88-2BF2D40D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2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BEDD-260D-4FA5-99A1-91ED1D8E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71606-6E1C-46A8-9F75-AFEA1917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44999-7060-4F87-9360-5D60EBA8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7944-BB9C-4543-8742-CF3BAB1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62DC-9608-409A-88F2-14CD9D7F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8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E98F5-120C-40B1-88FD-FADB1B2C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E81B2-F145-42AC-9107-14462B68C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8C17B-8C49-4707-A349-00090C2D9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DB2C7-E4DD-433C-86E0-08231916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383EE-62C7-468D-9F0F-DDB49FB3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78156-C4D7-48DC-BAD9-65813219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82DAC-18CD-495B-BE8C-B89AD60D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95356-E58A-4EC2-9C35-5476A0E8F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E10E6-6D19-4AC8-8633-F84CB3111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0A01B-EC58-4B1B-A582-E224CB16C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A1FFB-2B03-4120-908B-154B16D12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099AA-0BCA-44C6-83D3-3F01B69A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2BC152-ED17-41ED-8D3A-6F9D02E3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FD96B-5540-45B4-A6E7-14846E8A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5C3F-5212-42C3-8101-5166553E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D2DB8-4F11-48EB-B2CD-B0FF6E31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C0E5B-3DDB-4383-8727-C485ED58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B43AA-A4F3-45B0-B000-4ECB7FC9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AAB7C-2CB8-4FD5-B0A7-9EB28684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A3F88-435A-4664-8B80-0CA893EA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727D7-2E6B-447A-B673-BC03BFFB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E8412-1C96-4B80-9705-625AD475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F1F61-AEC5-4B9F-814A-0A099CF1C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B743-FCAE-4CCA-9B95-71B0AEE6D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C7285-5CF6-47DE-ACA3-EE6170E7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08C2D-222A-4768-B1EA-85760059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85AD3-4F93-434E-87E4-223BA221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79FE-BAC2-472F-B600-53B6D0973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14998-B17A-4857-9AEC-B7F081E6B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DB772-4C8E-47C7-9776-7C9DE209E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74998-1515-4F25-96B9-5D0DCE12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04833-7C13-4DC4-A08B-3A04A6BC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4C4AD-8EA0-466C-B1A3-0A496041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3D39B-1280-4711-9FAC-09DD5507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31978-0DD2-4F45-963F-45A05EE3B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9064-4ECA-4C85-98E3-25AF7332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D922-FA35-4980-B73C-898B4D5FCF9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63D02-13CE-495B-A090-E585CF432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9C9B-BEEE-4933-9E11-BC03B1D5E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6107-2D29-41BE-8F0C-F8173AF7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0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679F8F-EA34-4759-8CFF-E7BC299CF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63" y="437523"/>
            <a:ext cx="3237635" cy="16727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D59DCE-0EA9-4F47-83FC-B0664BA0E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754" y="3087403"/>
            <a:ext cx="6163384" cy="34872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6568EA-7568-407B-AC41-BA77F5910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151" y="283335"/>
            <a:ext cx="3237635" cy="16080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24C8C3-1C17-4F9E-8F84-634D294EE79E}"/>
              </a:ext>
            </a:extLst>
          </p:cNvPr>
          <p:cNvCxnSpPr>
            <a:cxnSpLocks/>
          </p:cNvCxnSpPr>
          <p:nvPr/>
        </p:nvCxnSpPr>
        <p:spPr>
          <a:xfrm>
            <a:off x="4235003" y="643944"/>
            <a:ext cx="0" cy="890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FA2E3C-8B7D-4B3A-B8BA-7B2B4471F5A1}"/>
              </a:ext>
            </a:extLst>
          </p:cNvPr>
          <p:cNvCxnSpPr>
            <a:cxnSpLocks/>
          </p:cNvCxnSpPr>
          <p:nvPr/>
        </p:nvCxnSpPr>
        <p:spPr>
          <a:xfrm rot="16200000">
            <a:off x="4235003" y="643944"/>
            <a:ext cx="0" cy="890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66EDC3-DB84-484E-B736-8B271B07646F}"/>
              </a:ext>
            </a:extLst>
          </p:cNvPr>
          <p:cNvCxnSpPr>
            <a:cxnSpLocks/>
          </p:cNvCxnSpPr>
          <p:nvPr/>
        </p:nvCxnSpPr>
        <p:spPr>
          <a:xfrm rot="5400000">
            <a:off x="3900442" y="4115434"/>
            <a:ext cx="0" cy="890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922B2F1-F200-405D-93BB-51FF78288EF2}"/>
              </a:ext>
            </a:extLst>
          </p:cNvPr>
          <p:cNvCxnSpPr>
            <a:cxnSpLocks/>
          </p:cNvCxnSpPr>
          <p:nvPr/>
        </p:nvCxnSpPr>
        <p:spPr>
          <a:xfrm rot="16200000">
            <a:off x="3900442" y="4385890"/>
            <a:ext cx="0" cy="890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8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5617DE-0E17-4646-9694-E6949DAF3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546" y="828312"/>
            <a:ext cx="9192908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2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1</cp:revision>
  <dcterms:created xsi:type="dcterms:W3CDTF">2021-11-10T17:54:31Z</dcterms:created>
  <dcterms:modified xsi:type="dcterms:W3CDTF">2021-11-10T17:54:51Z</dcterms:modified>
</cp:coreProperties>
</file>