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82971-E8D8-49B3-83B1-80E12CA711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75B57C-376F-45FA-ADA3-AC3C10749F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0C441-F56F-41B8-97E0-7FC5C2C6F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29AA-27D8-47D5-977A-1EE8F86B3210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8347C-AE63-4203-ADD5-35DCAE2E9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90FCA-3351-48C8-8986-B1CA127C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531C-58E0-4184-8E01-99E9178E6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5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D7FAC-DFB4-44D4-AE7D-DE19D0E10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971CE4-EEB2-458E-B2D9-B2FFFBAC5E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1F444-7380-4E0E-B824-3365C2161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29AA-27D8-47D5-977A-1EE8F86B3210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D137C-D944-4A4B-ABF4-ADACD4E4C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3B03D-0B0C-4C53-9378-85B49C5D9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531C-58E0-4184-8E01-99E9178E6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4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F37A39-4B4D-45F0-9B8C-F3B5760758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E0DDA8-6DAE-434B-B1FA-EA84D9DBA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1B97F-6406-47F2-A551-CC99DAC84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29AA-27D8-47D5-977A-1EE8F86B3210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11E9E-E6E5-4826-BC6C-A0A1C7F39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2506B-7AF2-41F5-86B2-5E596ECDC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531C-58E0-4184-8E01-99E9178E6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93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A7186-BF10-4D9E-84E1-3C5C8CBFD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7871C-4EAD-456F-BE5E-E2B68CD3A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BD9FC-04B4-48E6-826A-455CD0A15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29AA-27D8-47D5-977A-1EE8F86B3210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0EF6E-DEF9-4A92-96EF-7972BC860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A53CB-2754-40FC-B847-5D8E12EBE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531C-58E0-4184-8E01-99E9178E6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18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AD6D3-0DE0-4C76-86EA-756CB3AD7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6D08F-67A6-4202-9AE3-4ECA1304D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E1422-E439-438F-99B7-BC37BD6D2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29AA-27D8-47D5-977A-1EE8F86B3210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3B1FF-C309-45E2-8E41-09B522CD5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3FC70-0D00-424D-B096-AA5EB81E3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531C-58E0-4184-8E01-99E9178E6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677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5735A-FF52-4CB9-AA08-A06C05780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15101-1476-49AD-BEA3-D174758FE4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AA8533-72E4-44A2-8FD0-95909EA02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D84B36-54F3-4743-A7AD-7C4887911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29AA-27D8-47D5-977A-1EE8F86B3210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B04D16-BC07-4F66-9E68-F926CCF35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82B4F6-C8A1-410F-97EC-1A150816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531C-58E0-4184-8E01-99E9178E6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047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C6DC8-F75F-4D1E-A0BD-C60BB5AA4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E5F9D6-DEA2-4639-B83B-ABAE5D534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D6CDA4-F4AB-4218-9671-2C9FA66B26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E8F4F2-327A-466A-AF6A-86FBB6D397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3C525A-778D-443F-A1C5-6B8FE88CC0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29A770-1131-41B3-894D-CE88749CF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29AA-27D8-47D5-977A-1EE8F86B3210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B1F56C-F408-44D9-9B82-5ED999444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90837F-04D8-47A6-82CB-7A729A61D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531C-58E0-4184-8E01-99E9178E6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66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3EE59-1C87-4D59-A4ED-E11C5D6AC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A0BEF3-23C9-458D-BAB6-4CE2C5263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29AA-27D8-47D5-977A-1EE8F86B3210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A38299-B9B7-438E-A38E-851DA9D7E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ED315F-667F-4353-8C72-F65CCAC25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531C-58E0-4184-8E01-99E9178E6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464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987879-2511-420F-B80D-E13EBBB9D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29AA-27D8-47D5-977A-1EE8F86B3210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3642B1-C144-4474-B89B-051BCB666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4C6212-BB95-4461-A820-A7F2EF2E4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531C-58E0-4184-8E01-99E9178E6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108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E79D3-6A7F-4527-B2CF-D638D80CF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32456-F463-48F2-8818-889D61C84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184A92-16D2-45A7-8490-CED50A458B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537912-84FD-45E9-B743-8203F6BA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29AA-27D8-47D5-977A-1EE8F86B3210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C85A48-B4B9-4AFE-B49B-54936BFC0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68553-E42A-42B4-B439-1C33548E1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531C-58E0-4184-8E01-99E9178E6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633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D7242-72B0-42D1-AC18-F0BF47D87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409D18-F451-4CAE-8428-4E699C9197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64E9CF-4DCA-4C1C-8186-286AE2D111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E66B81-5BF6-4A6A-AA17-39378EDF0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29AA-27D8-47D5-977A-1EE8F86B3210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22D0FC-9EBD-458E-B183-3C26ECCD8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5E0D3C-84A2-495D-B6FB-C196A4E38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531C-58E0-4184-8E01-99E9178E6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68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334A95-8734-416B-8B11-CAE8667C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90D96-67B8-4201-A13D-214ABBEC0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6670E-B1C5-49BF-9493-EE1D9505CD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729AA-27D8-47D5-977A-1EE8F86B3210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C0CCC-1F15-4C71-B14A-BA9A4F9314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27046-3AF5-4E55-89E9-1911175F27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C531C-58E0-4184-8E01-99E9178E6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99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FA56E64-F8E0-48B3-801E-157AD74267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7379" y="2221568"/>
            <a:ext cx="5162550" cy="3562350"/>
          </a:xfrm>
          <a:prstGeom prst="rect">
            <a:avLst/>
          </a:prstGeom>
        </p:spPr>
      </p:pic>
      <p:sp>
        <p:nvSpPr>
          <p:cNvPr id="6" name="Arrow: Down 5">
            <a:extLst>
              <a:ext uri="{FF2B5EF4-FFF2-40B4-BE49-F238E27FC236}">
                <a16:creationId xmlns:a16="http://schemas.microsoft.com/office/drawing/2014/main" id="{EBF2B7A0-8DAF-4EEC-8227-781946A539EF}"/>
              </a:ext>
            </a:extLst>
          </p:cNvPr>
          <p:cNvSpPr/>
          <p:nvPr/>
        </p:nvSpPr>
        <p:spPr>
          <a:xfrm rot="2907870">
            <a:off x="6301355" y="2993517"/>
            <a:ext cx="271893" cy="6434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B97F3A-ABDB-47A7-A3E4-C1DEC0630217}"/>
              </a:ext>
            </a:extLst>
          </p:cNvPr>
          <p:cNvSpPr txBox="1"/>
          <p:nvPr/>
        </p:nvSpPr>
        <p:spPr>
          <a:xfrm>
            <a:off x="4238003" y="5414586"/>
            <a:ext cx="4025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 Slat Actuator Heater Installation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2100A1-E1B1-4094-810F-0F4EAE0DFEC6}"/>
              </a:ext>
            </a:extLst>
          </p:cNvPr>
          <p:cNvSpPr txBox="1"/>
          <p:nvPr/>
        </p:nvSpPr>
        <p:spPr>
          <a:xfrm>
            <a:off x="7360012" y="3184371"/>
            <a:ext cx="90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HEATER</a:t>
            </a:r>
          </a:p>
        </p:txBody>
      </p:sp>
    </p:spTree>
    <p:extLst>
      <p:ext uri="{BB962C8B-B14F-4D97-AF65-F5344CB8AC3E}">
        <p14:creationId xmlns:p14="http://schemas.microsoft.com/office/powerpoint/2010/main" val="636091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7119</TotalTime>
  <Words>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Carlson</dc:creator>
  <cp:lastModifiedBy>Lee Carlson</cp:lastModifiedBy>
  <cp:revision>3</cp:revision>
  <dcterms:created xsi:type="dcterms:W3CDTF">2020-11-19T18:31:50Z</dcterms:created>
  <dcterms:modified xsi:type="dcterms:W3CDTF">2020-11-24T17:11:21Z</dcterms:modified>
</cp:coreProperties>
</file>