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B3A0-F402-D969-C4BA-7D60933CF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E5835-AD3A-93C0-4A87-3C2DBE26E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0DCF-FE76-47E6-D06D-21B64F30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4BF97-3D80-A516-AB51-AEE52EC4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A607-5CAA-F4B3-0801-12C3EC9C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8258-2C37-3D4D-0158-F22CB242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BA15A-3383-D0B7-853C-60A4CC826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F7CE3-1B47-8191-09A1-B2F04C41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DEA79-A6FA-C8DA-BF7D-AC86D6B8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4E81-A19F-6DA0-AEA8-91ABFAB9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79138-572F-5FF6-C6D4-B43F163B2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D823B-02C9-2870-55FE-871B378D3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9895-A73A-1459-5620-0FB95404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00FF6-CC0A-4B8D-B2A7-8FA0D2EC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84-E6BE-C851-8779-3687C59F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1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3F0-03A9-B8F3-558D-DD180343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2CEE-2440-E394-3AAD-6EB6D0BFF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D439C-C670-BC3C-1D3D-F78CD473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CB2C-E325-5DE6-3A01-66ECAF15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9BA0-1C73-3EE9-092E-FA43A234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1EE6-0843-965F-F0A1-ECBF9C24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82247-0999-E4BC-FB9A-692495DB7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6DB2-4985-E44F-E64D-475970B9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3521B-3272-70C6-4758-238ED4F6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1E07D-21E8-88FB-93F0-1FEDB2CE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2CD2-17FC-5900-72CD-16B87F30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681C-FA74-AF7E-E1ED-338FF31F5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47F2C-C883-E03E-198C-E7799DC6C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8B270-2EE4-CEF5-906B-ED7C6543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66CD8-2A6E-991E-8655-4C5E33E5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630C6-CF72-BA99-8D8B-4D5F925A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9E81-CD85-EA24-C62F-E1D0987A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063F3-0000-58B2-95BD-FBFA416D7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B2AAB-9572-5196-D4F8-D8F8461FF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DAE00-B0A8-DA6E-7305-82AF7F44A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97380-A4E3-3B2C-376C-40CB9E4B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5FE10-66A7-4FE6-3BBF-15E54139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D56C4-478A-134A-AA64-9D1F7B72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37291-687E-1E72-C5AB-E905D967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5AAA-8B0D-1D83-4A09-EB2F1164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C7555-866A-9E5E-86CE-3922A115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9BDE9-9394-FD2A-9B8E-56B7C4B2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17F6E-E191-9DEE-A938-53DA2493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21F40-8C05-0903-CDBF-75FB087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6EC90-6283-3F9A-30BC-B563F8BB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F8375-69DC-6AD8-A7D9-E6B75C8D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2BA6-D90B-01A1-8B03-3D71D258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0C1D-14A4-2CEF-B7EF-9ACAA6A3F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37815-9143-7287-354E-43A5E671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D318E-8402-4BF1-BCE3-DC322459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47B3-4D80-DFBD-8410-4198B0C5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BF135-3CDC-C309-CDF8-E313F404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3D66-337B-91DE-098A-4E95447E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6D9C4-8B67-F1FA-181C-69B0FB8B5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E1E55-51C5-CCCE-77D0-B33890D1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F9DD3-EC03-DD5F-40B1-DA123038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905F6-BF9E-F80C-4540-BA5CC55B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1721B-027E-C0DD-ED80-6A85993F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AA9B7-F657-CC77-64E4-2A3E6DE8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514AE-186F-E185-6D75-734DE7C94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AC8D2-8094-216E-2202-83A66AB0E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86A1-A12B-489A-98D1-A85832E836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6447-D0F0-E04B-AAEC-B92C5DE4D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D029-C051-7202-43DA-C4DF2883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7289-7972-482B-9E40-A701EB3BE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4765D6E-80C5-554F-9A98-3875F1A4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83" y="5090863"/>
            <a:ext cx="1847850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FDE3F-47CA-38AD-39A1-EC0F6A13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3" y="4524074"/>
            <a:ext cx="1847850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CD47C-4C49-EE59-1DB4-CC42A27CB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83" y="228372"/>
            <a:ext cx="1847850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2D122-99F6-0D18-D349-5CA56BE65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83" y="1410001"/>
            <a:ext cx="1847851" cy="1847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C0CC37-6C00-52D5-692E-0989C5D13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484" y="2655511"/>
            <a:ext cx="12192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AD3D6F-B40D-4508-71AD-D7F1F619E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484" y="3761735"/>
            <a:ext cx="1216152" cy="12161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E6AA40-20A6-E86E-4B88-667092EBDD4A}"/>
              </a:ext>
            </a:extLst>
          </p:cNvPr>
          <p:cNvSpPr txBox="1"/>
          <p:nvPr/>
        </p:nvSpPr>
        <p:spPr>
          <a:xfrm>
            <a:off x="2775677" y="4951291"/>
            <a:ext cx="4630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Garmin GMA35C Audio Panel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8D5A6-1351-6EBD-46BC-7AA397C9F027}"/>
              </a:ext>
            </a:extLst>
          </p:cNvPr>
          <p:cNvSpPr txBox="1"/>
          <p:nvPr/>
        </p:nvSpPr>
        <p:spPr>
          <a:xfrm>
            <a:off x="2775677" y="5567716"/>
            <a:ext cx="4890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Garmin GTX345R ADS-B IN/OUT Transponder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22F8F1-3F5A-AF91-2220-DF4217D35F4F}"/>
              </a:ext>
            </a:extLst>
          </p:cNvPr>
          <p:cNvSpPr txBox="1"/>
          <p:nvPr/>
        </p:nvSpPr>
        <p:spPr>
          <a:xfrm>
            <a:off x="2775677" y="3003501"/>
            <a:ext cx="395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Garmin Class III GI275 ADI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395B6-511C-F615-559F-AFBAEABE4AC1}"/>
              </a:ext>
            </a:extLst>
          </p:cNvPr>
          <p:cNvSpPr txBox="1"/>
          <p:nvPr/>
        </p:nvSpPr>
        <p:spPr>
          <a:xfrm>
            <a:off x="2775677" y="4108201"/>
            <a:ext cx="395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Garmin Class III GI275 HSI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2BA682-31E3-4918-71B5-E0152ED05D25}"/>
              </a:ext>
            </a:extLst>
          </p:cNvPr>
          <p:cNvSpPr txBox="1"/>
          <p:nvPr/>
        </p:nvSpPr>
        <p:spPr>
          <a:xfrm>
            <a:off x="2775677" y="1856873"/>
            <a:ext cx="2803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Garmin GTN650Xi GPS/NAV/COM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95739-88AB-A5D1-50F8-10289ECC4D68}"/>
              </a:ext>
            </a:extLst>
          </p:cNvPr>
          <p:cNvSpPr txBox="1"/>
          <p:nvPr/>
        </p:nvSpPr>
        <p:spPr>
          <a:xfrm>
            <a:off x="2775677" y="675244"/>
            <a:ext cx="2803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Garmin GTN750Xi GPS/NAV/COM</a:t>
            </a:r>
          </a:p>
        </p:txBody>
      </p:sp>
    </p:spTree>
    <p:extLst>
      <p:ext uri="{BB962C8B-B14F-4D97-AF65-F5344CB8AC3E}">
        <p14:creationId xmlns:p14="http://schemas.microsoft.com/office/powerpoint/2010/main" val="23396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</cp:revision>
  <dcterms:created xsi:type="dcterms:W3CDTF">2023-01-19T15:51:27Z</dcterms:created>
  <dcterms:modified xsi:type="dcterms:W3CDTF">2023-01-19T15:52:15Z</dcterms:modified>
</cp:coreProperties>
</file>