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</p:sldMasterIdLst>
  <p:notesMasterIdLst>
    <p:notesMasterId r:id="rId14"/>
  </p:notesMasterIdLst>
  <p:sldIdLst>
    <p:sldId id="259" r:id="rId3"/>
    <p:sldId id="260" r:id="rId4"/>
    <p:sldId id="270" r:id="rId5"/>
    <p:sldId id="27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F7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D183-578E-4588-B1EE-CCA919C5B0E4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53957-D886-438D-9D85-5C5698D2E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43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A179D-2D27-49E2-B022-8EDDA2EFE6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6ABA3-FAE4-4DA2-93E9-C09A54B2D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8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6764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6764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6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1435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1435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6764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1806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6764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1806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2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3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BEDE75-B79F-4381-A389-31F529F81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8" y="110518"/>
            <a:ext cx="1535710" cy="5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6ABA3-FAE4-4DA2-93E9-C09A54B2D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4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91E6A5-9727-40A3-86C9-0A8061578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BDE29-BD93-4D80-A8B1-55513FEA32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5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638299"/>
            <a:ext cx="4572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527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6764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527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8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9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6764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6764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6764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6764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1435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1435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6764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1806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6764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1806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2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BEDE75-B79F-4381-A389-31F529F811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178" y="110518"/>
            <a:ext cx="1535710" cy="5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346-E942-451C-AF8B-0774B608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2F105-7AFA-490A-9BFB-C4DA99D4F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F88A7E0-C155-45D9-B5B6-CC9B9E3A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062576A-D393-4C90-A9A0-723D7DB5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135E1BC-BE21-429E-A43D-73404AD7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54FA3ABB-534F-408E-BDBD-561EFFF1B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9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91E6A5-9727-40A3-86C9-0A8061578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BDE29-BD93-4D80-A8B1-55513FEA3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621823"/>
            <a:ext cx="4572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527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6764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527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5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6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6764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6764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1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256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25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04 May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2600" y="6374999"/>
            <a:ext cx="104255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E7DEF49-C434-479A-8C47-4C2502976795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25FDA4-C9BF-446A-BE2A-459859D07D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54691" y="6151596"/>
            <a:ext cx="1535710" cy="5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8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256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AviaGlobal/Peregrine Proprietary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25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04 May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2600" y="6374999"/>
            <a:ext cx="104255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25FDA4-C9BF-446A-BE2A-459859D07D1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554691" y="6151596"/>
            <a:ext cx="1535710" cy="5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744" y="1873584"/>
            <a:ext cx="5448297" cy="2560320"/>
          </a:xfrm>
        </p:spPr>
        <p:txBody>
          <a:bodyPr>
            <a:normAutofit/>
          </a:bodyPr>
          <a:lstStyle/>
          <a:p>
            <a:r>
              <a:rPr lang="en-US" dirty="0"/>
              <a:t>Peregrine Web Analytics</a:t>
            </a:r>
            <a:br>
              <a:rPr lang="en-US" dirty="0"/>
            </a:br>
            <a:br>
              <a:rPr lang="en-US" dirty="0"/>
            </a:br>
            <a:r>
              <a:rPr lang="en-US" sz="2800" i="1" dirty="0"/>
              <a:t>Summary of Google Analytics Data</a:t>
            </a:r>
            <a:br>
              <a:rPr lang="en-US" sz="2800" i="1" dirty="0"/>
            </a:br>
            <a:r>
              <a:rPr lang="en-US" sz="2800" i="1" dirty="0"/>
              <a:t>1 April – 3 May 2021</a:t>
            </a:r>
            <a:endParaRPr lang="en-US" i="1" dirty="0"/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04 May 2021</a:t>
            </a:r>
          </a:p>
          <a:p>
            <a:r>
              <a:rPr lang="en-US" dirty="0"/>
              <a:t>Prepared by Forrest Colliver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ABA7-1ABD-49F2-A073-7115D9D1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Content Behavior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088F9-29B7-48A4-9FAB-CD727B34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94B40-065C-4900-9C36-5D2A5C1E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A06E0-81C2-4FEB-9EE7-102EBE59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AB0B5-D861-40B6-88C0-B6705B025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8" y="1566673"/>
            <a:ext cx="8888283" cy="48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BBC85-FF64-49AB-913C-DC109BC5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Events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C2FEE-E448-4C62-97C0-DF8A5D155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C21A2-58C8-432C-8622-0ED876AE7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D916B-7130-4566-8BA9-10ED6A6C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AA477-8F58-4B72-9030-FCED6A3A0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3" y="1528674"/>
            <a:ext cx="8605603" cy="4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06E8E-5C8A-42A4-B265-5E2475B7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Overview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45F0C-F184-4128-9AB1-614CFDC4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7AD86-454A-48EF-AAD1-F37A1908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16D23-7E97-4985-9569-8D80CB0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2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8B4C51-D175-4A9A-BC60-3FABDA7AE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46" y="2127562"/>
            <a:ext cx="5303405" cy="3662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5D1802-0AD9-49D7-AC70-8162C5CFF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851" y="2127562"/>
            <a:ext cx="5360668" cy="36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8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6A48-4E04-488E-A12A-F7BDD4E03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Acquisition Overview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AF75A-431B-4CD5-9A17-79E8E2D1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4EA1A-E9E6-42F8-B4E3-B1F9EB49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36779-A3C5-4358-928A-9FE149E8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E46D90-3A2E-4EE7-9F9C-1F8278370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186" y="1517224"/>
            <a:ext cx="8867456" cy="485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0468-01C1-4708-B973-920BA5B7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Search Sources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DC5579-AFA5-43AA-B2C7-2AD95A35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7198C-B42B-4A57-ABB2-4F731C3A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7D903-A396-431B-AF84-886279D0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406C1-1212-471B-905B-CAEFF783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41" y="1507432"/>
            <a:ext cx="8939809" cy="487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AC04-5AFA-4D4E-9418-0FC503C64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Users 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A7988-3F53-49A0-B521-A75D814F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86655-474F-4F08-B004-2A71F486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F8C83-83CB-4C2F-9D83-1EDC45FD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34BD8-7AF9-44B2-8E4E-D782B69BE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226" y="1520072"/>
            <a:ext cx="8971548" cy="48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7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65F1-1CA8-4F8B-B4F0-CBE2A369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&amp; Recency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E0CEA-B5C6-41D5-A548-1DB583BF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F9C28-6361-4BBA-8B2E-D21E3B1A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0460D-BB25-4074-BFEC-2D1F8AAE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DEA554-DD2D-47D0-8408-8E208C728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" y="1575751"/>
            <a:ext cx="11564964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70CC-CD8D-45FE-989A-F60570E1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Engagement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7D81C0-97DE-4D5F-9E69-91BEDDF7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6F50B-AA47-4088-B39F-EECB39BD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356A9-6D27-477E-9E1C-C96F6E624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B3499-F7D7-4878-92B6-8D693A50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88" y="1531358"/>
            <a:ext cx="10361223" cy="463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FBC-4659-438F-B309-0BCE6B54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Page View Flow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3466C5-737B-4CCA-9EB4-5DA1B21A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422B2-B18B-46C1-A37B-ABF9CD1E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07839-5D93-46CA-B66D-7D4F8C61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E86B06-5A6F-4072-8F47-81E7042DF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46" y="1516361"/>
            <a:ext cx="11742107" cy="45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5518-FA36-4A7A-B00B-318FC357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Behavior Flow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3DBAE-F684-4FB9-92F1-6FDE3DFA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AviaGlobal/Peregrine Proprietary Information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A3D79-B900-4CA3-90D8-4A30A969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May 2021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CE9F3-C8D9-443E-995F-EB3F0693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F49-C434-479A-8C47-4C2502976795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AFC90F-8094-4DD8-8537-A6B78206C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03" y="1521432"/>
            <a:ext cx="9697452" cy="46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GG Template 2020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G Template 2020" id="{8C9DA917-35E3-4405-8052-C36AE5A79BFE}" vid="{31104342-F068-49D1-A1E9-669ACFFBE63D}"/>
    </a:ext>
  </a:extLst>
</a:theme>
</file>

<file path=ppt/theme/theme2.xml><?xml version="1.0" encoding="utf-8"?>
<a:theme xmlns:a="http://schemas.openxmlformats.org/drawingml/2006/main" name="Sales Direction 16X9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G Title with Picture Layout.potx" id="{B0C4C8D3-A84E-4797-8970-093E477E5A88}" vid="{BC0C2EF7-1206-4AE7-8B65-E2C104267D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AGG Template 2020</Template>
  <TotalTime>635</TotalTime>
  <Words>142</Words>
  <Application>Microsoft Office PowerPoint</Application>
  <PresentationFormat>Widescreen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AGG Template 2020</vt:lpstr>
      <vt:lpstr>Sales Direction 16X9</vt:lpstr>
      <vt:lpstr>Peregrine Web Analytics  Summary of Google Analytics Data 1 April – 3 May 2021</vt:lpstr>
      <vt:lpstr>Audience Overview</vt:lpstr>
      <vt:lpstr>User Acquisition Overview</vt:lpstr>
      <vt:lpstr>Organic Search Sources</vt:lpstr>
      <vt:lpstr>Active Users </vt:lpstr>
      <vt:lpstr>Frequency &amp; Recency</vt:lpstr>
      <vt:lpstr>User Engagement</vt:lpstr>
      <vt:lpstr>User Page View Flow</vt:lpstr>
      <vt:lpstr>User Behavior Flow</vt:lpstr>
      <vt:lpstr>Site Content Behavior</vt:lpstr>
      <vt:lpstr>Download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Peregrine Web Analytics An Overview</dc:title>
  <dc:creator>Forrest Colliver</dc:creator>
  <cp:lastModifiedBy>Forrest Colliver</cp:lastModifiedBy>
  <cp:revision>97</cp:revision>
  <dcterms:created xsi:type="dcterms:W3CDTF">2021-04-11T12:23:08Z</dcterms:created>
  <dcterms:modified xsi:type="dcterms:W3CDTF">2021-05-04T16:17:10Z</dcterms:modified>
</cp:coreProperties>
</file>