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</p:sldMasterIdLst>
  <p:notesMasterIdLst>
    <p:notesMasterId r:id="rId16"/>
  </p:notesMasterIdLst>
  <p:sldIdLst>
    <p:sldId id="259" r:id="rId3"/>
    <p:sldId id="260" r:id="rId4"/>
    <p:sldId id="263" r:id="rId5"/>
    <p:sldId id="270" r:id="rId6"/>
    <p:sldId id="274" r:id="rId7"/>
    <p:sldId id="271" r:id="rId8"/>
    <p:sldId id="273" r:id="rId9"/>
    <p:sldId id="268" r:id="rId10"/>
    <p:sldId id="272" r:id="rId11"/>
    <p:sldId id="264" r:id="rId12"/>
    <p:sldId id="265" r:id="rId13"/>
    <p:sldId id="267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F7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D183-578E-4588-B1EE-CCA919C5B0E4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3957-D886-438D-9D85-5C5698D2E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4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A179D-2D27-49E2-B022-8EDDA2EFE6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6ABA3-FAE4-4DA2-93E9-C09A54B2D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6764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6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2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3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BEDE75-B79F-4381-A389-31F529F81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8" y="110518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6ABA3-FAE4-4DA2-93E9-C09A54B2D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91E6A5-9727-40A3-86C9-0A8061578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BDE29-BD93-4D80-A8B1-55513FEA32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638299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6764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6764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6764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BEDE75-B79F-4381-A389-31F529F811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178" y="110518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346-E942-451C-AF8B-0774B608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F105-7AFA-490A-9BFB-C4DA99D4F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F88A7E0-C155-45D9-B5B6-CC9B9E3A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062576A-D393-4C90-A9A0-723D7DB5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135E1BC-BE21-429E-A43D-73404AD7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91E6A5-9727-40A3-86C9-0A8061578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BDE29-BD93-4D80-A8B1-55513FEA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621823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6764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5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6764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1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256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25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26 May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2600" y="6374999"/>
            <a:ext cx="104255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25FDA4-C9BF-446A-BE2A-459859D07D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54691" y="6151596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8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256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Peregrine Web Analytics (Week 21) - Confidential AviaGlobal Group / Peregrine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25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26 May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2600" y="6374999"/>
            <a:ext cx="104255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25FDA4-C9BF-446A-BE2A-459859D07D1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554691" y="6151596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744" y="1873584"/>
            <a:ext cx="5448297" cy="2560320"/>
          </a:xfrm>
        </p:spPr>
        <p:txBody>
          <a:bodyPr>
            <a:normAutofit/>
          </a:bodyPr>
          <a:lstStyle/>
          <a:p>
            <a:r>
              <a:rPr lang="en-US" dirty="0"/>
              <a:t>Peregrine Web Analytics</a:t>
            </a:r>
            <a:br>
              <a:rPr lang="en-US" dirty="0"/>
            </a:br>
            <a:br>
              <a:rPr lang="en-US" dirty="0"/>
            </a:br>
            <a:r>
              <a:rPr lang="en-US" sz="2800" i="1" dirty="0"/>
              <a:t>Summary of Google Analytics Data</a:t>
            </a:r>
            <a:br>
              <a:rPr lang="en-US" sz="2800" i="1" dirty="0"/>
            </a:br>
            <a:r>
              <a:rPr lang="en-US" sz="2800" i="1" dirty="0"/>
              <a:t>11 May – 25 May 2021</a:t>
            </a:r>
            <a:endParaRPr lang="en-US" i="1" dirty="0"/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26 May 2021</a:t>
            </a:r>
          </a:p>
          <a:p>
            <a:r>
              <a:rPr lang="en-US" dirty="0"/>
              <a:t>Prepared by Forrest Colliver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65F1-1CA8-4F8B-B4F0-CBE2A369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&amp; Recency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E0CEA-B5C6-41D5-A548-1DB583BF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F9C28-6361-4BBA-8B2E-D21E3B1A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0460D-BB25-4074-BFEC-2D1F8AAE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10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617933-C4C7-4FE8-9A70-92454ADDC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7" y="1617973"/>
            <a:ext cx="11507806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70CC-CD8D-45FE-989A-F60570E1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Engagement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7D81C0-97DE-4D5F-9E69-91BEDDF7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6F50B-AA47-4088-B39F-EECB39BD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356A9-6D27-477E-9E1C-C96F6E62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11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AB86B5-DE3B-4F28-93A2-5D579D4C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28" y="1575721"/>
            <a:ext cx="10356143" cy="453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5518-FA36-4A7A-B00B-318FC357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Behavior Flow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3DBAE-F684-4FB9-92F1-6FDE3DFA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A3D79-B900-4CA3-90D8-4A30A969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CE9F3-C8D9-443E-995F-EB3F0693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F8101-BB91-409E-ABCE-E284AA40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657" y="1543937"/>
            <a:ext cx="8028686" cy="48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EE708C-7E40-41E6-9198-555D7A41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835BA0-613B-4820-AB71-32D4DE7B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Website SEO is clearly working – significant traffic from search engines</a:t>
            </a:r>
          </a:p>
          <a:p>
            <a:r>
              <a:rPr lang="en-US" dirty="0"/>
              <a:t>Email drives traffic to site – clear peak around recent Hawker campaign; significant roll-off since then due to lack of further email campaigns</a:t>
            </a:r>
          </a:p>
          <a:p>
            <a:r>
              <a:rPr lang="en-US" dirty="0"/>
              <a:t>STC downloads remain the clear draw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To maintain website effectivity, actions must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Broad and frequent email campaigns and blog/news updates, keeping Peregrine constantly in view, and not just based on press releases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Increased use of web links, both from Peregrine site and to Peregrine site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Development </a:t>
            </a:r>
            <a:r>
              <a:rPr lang="en-US"/>
              <a:t>of testimonials page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A002C-4720-4CDA-B02F-94F7D1F5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8425-6241-4E41-AE82-F8862E53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DB8F9-4A95-4534-B3AE-90297687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06E8E-5C8A-42A4-B265-5E2475B7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Overview (28 Days)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45F0C-F184-4128-9AB1-614CFDC4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7AD86-454A-48EF-AAD1-F37A1908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16D23-7E97-4985-9569-8D80CB0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DC079D-C465-4975-AE67-6A781B595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51" y="2127562"/>
            <a:ext cx="5251798" cy="4068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40D17A-3875-4CD3-9F81-7438C757F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853" y="2127563"/>
            <a:ext cx="5303591" cy="40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AC04-5AFA-4D4E-9418-0FC503C6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Overview (28 Days) 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A7988-3F53-49A0-B521-A75D814F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86655-474F-4F08-B004-2A71F486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F8C83-83CB-4C2F-9D83-1EDC45FD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9CE50-FBE2-4820-9543-CBE856A4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6243"/>
            <a:ext cx="12192000" cy="46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6A48-4E04-488E-A12A-F7BDD4E0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Acquisition Overview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AF75A-431B-4CD5-9A17-79E8E2D1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4EA1A-E9E6-42F8-B4E3-B1F9EB49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36779-A3C5-4358-928A-9FE149E8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4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779091-FF76-4484-8715-BD5294C98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83946"/>
            <a:ext cx="7562850" cy="47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46B7-65B3-462C-903F-4E53CD11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vs. Returning Visitors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E0DD07-7AAF-4E1B-9FC7-15025BB4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86A40-5EAC-46F6-876C-182013E7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33900-5BD0-4D47-A15F-2A072203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5B98A3-1E07-4843-8FCB-EAB700714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47" y="1497620"/>
            <a:ext cx="8538906" cy="48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0468-01C1-4708-B973-920BA5B7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Sessions by Search Landing Pages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DC5579-AFA5-43AA-B2C7-2AD95A35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7198C-B42B-4A57-ABB2-4F731C3A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7D903-A396-431B-AF84-886279D0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1BFCA-B615-4854-834D-D9F2295A9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76" y="1537304"/>
            <a:ext cx="6821648" cy="490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2D9D0-0E77-4B66-AC2C-A76878B9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Sessions by Search Sources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14089-178E-4CB4-BB15-960D1E8FA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94BCC-C706-4618-862B-150B4ADD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1A8C6-D0AC-45F4-83B4-039069A6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13846C-42E5-43A2-BA81-723F330EA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96105"/>
            <a:ext cx="6972300" cy="48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ABA7-1ABD-49F2-A073-7115D9D1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Content Behavior (28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088F9-29B7-48A4-9FAB-CD727B34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94B40-065C-4900-9C36-5D2A5C1E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A06E0-81C2-4FEB-9EE7-102EBE59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D941B-8BFC-45DB-9AFA-65ED20535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1507427"/>
            <a:ext cx="6838950" cy="49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0F8E-1A81-47AD-BA48-A2705EE5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Downloads (Last 28 Days)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E41B1-68D9-4331-BA50-A25A1E89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 Analytics (Week 21) - Confidential AviaGlobal Group / Peregrine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16ABE-E36C-41C7-9B7A-A7964422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D6FCA-CDC4-455C-8201-38909060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74CACE-FA2C-4280-B0FE-86CD8BB8C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030" y="1454814"/>
            <a:ext cx="6917940" cy="49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GG Template 2020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G Template 2020" id="{8C9DA917-35E3-4405-8052-C36AE5A79BFE}" vid="{31104342-F068-49D1-A1E9-669ACFFBE63D}"/>
    </a:ext>
  </a:extLst>
</a:theme>
</file>

<file path=ppt/theme/theme2.xml><?xml version="1.0" encoding="utf-8"?>
<a:theme xmlns:a="http://schemas.openxmlformats.org/drawingml/2006/main" name="Sales Direction 16X9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G Title with Picture Layout.potx" id="{B0C4C8D3-A84E-4797-8970-093E477E5A88}" vid="{BC0C2EF7-1206-4AE7-8B65-E2C104267D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AGG Template 2020</Template>
  <TotalTime>740</TotalTime>
  <Words>401</Words>
  <Application>Microsoft Office PowerPoint</Application>
  <PresentationFormat>Widescreen</PresentationFormat>
  <Paragraphs>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Wingdings</vt:lpstr>
      <vt:lpstr>AGG Template 2020</vt:lpstr>
      <vt:lpstr>Sales Direction 16X9</vt:lpstr>
      <vt:lpstr>Peregrine Web Analytics  Summary of Google Analytics Data 11 May – 25 May 2021</vt:lpstr>
      <vt:lpstr>Audience Overview (28 Days)</vt:lpstr>
      <vt:lpstr>User Overview (28 Days) </vt:lpstr>
      <vt:lpstr>User Acquisition Overview (28 Days)</vt:lpstr>
      <vt:lpstr>New vs. Returning Visitors (28 Days)</vt:lpstr>
      <vt:lpstr>Sessions by Search Landing Pages (28 Days)</vt:lpstr>
      <vt:lpstr>Sessions by Search Sources (28 Days)</vt:lpstr>
      <vt:lpstr>Site Content Behavior (28 Days)</vt:lpstr>
      <vt:lpstr>Downloads (Last 28 Days)</vt:lpstr>
      <vt:lpstr>Frequency &amp; Recency (28 Days)</vt:lpstr>
      <vt:lpstr>User Engagement (28 Days)</vt:lpstr>
      <vt:lpstr>User Behavior Flow (28 Days)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Peregrine Web Analytics An Overview</dc:title>
  <dc:creator>Forrest Colliver</dc:creator>
  <cp:lastModifiedBy>Forrest Colliver</cp:lastModifiedBy>
  <cp:revision>131</cp:revision>
  <dcterms:created xsi:type="dcterms:W3CDTF">2021-04-11T12:23:08Z</dcterms:created>
  <dcterms:modified xsi:type="dcterms:W3CDTF">2021-05-26T14:19:44Z</dcterms:modified>
</cp:coreProperties>
</file>