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7" r:id="rId3"/>
    <p:sldId id="304" r:id="rId4"/>
    <p:sldId id="307" r:id="rId5"/>
    <p:sldId id="306" r:id="rId6"/>
    <p:sldId id="308" r:id="rId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28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BD9E8-CAC6-424E-8E32-8E728112A86B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12FB9-C919-492B-973C-F55965A1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2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72BE02A-78D3-4F2F-AA71-3301974B9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22757-C29A-4996-B0C4-F6EA2463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66D6C-0EA0-4082-A500-87C02C65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71EFD-4B5E-4619-8976-A1F56B32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65F0C-ED41-49B7-80BF-03A2AC9B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6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1BDDE-DF59-43D4-8BFF-3ACBDE2AE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509A91-9DAD-4236-B940-53C0D485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EA545D-D963-44E1-8E27-876627DD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8DAC371-0465-469A-84EC-EE32DD51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E8BFBE2-9AB2-4E55-88C1-871A4616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9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A8D4A-38A4-4076-BF6B-C2908FD3F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10EF534-5D3B-4A3B-A97E-26F6FBB4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1011BA-9B8B-4F76-80B8-487B7AEF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7234901-62C1-4413-800F-1C9AD114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409226-D715-4060-9564-F150C847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14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6ABA3-FAE4-4DA2-93E9-C09A54B2D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91E6A5-9727-40A3-86C9-0A8061578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BBDE29-BD93-4D80-A8B1-55513FEA3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177800"/>
            <a:ext cx="2895600" cy="1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6382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6764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527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49A2-8312-45EC-BC83-5D8CFA65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ABCD7A-3523-48DF-B32E-FD1D0C69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1DD5CF-992D-4401-BC55-7C78CE89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BC4D62-56CE-44B9-9AAB-BF535085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EF38149-62BF-40F9-BA2E-E21DAFBA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26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6764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6764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764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1435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6764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1806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BEDE75-B79F-4381-A389-31F529F811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178" y="110518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346-E942-451C-AF8B-0774B608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105-7AFA-490A-9BFB-C4DA99D4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F88A7E0-C155-45D9-B5B6-CC9B9E3A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062576A-D393-4C90-A9A0-723D7DB5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35E1BC-BE21-429E-A43D-73404AD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8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238C6-1F0A-4699-8FEA-513A84D9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66A6087-BCAD-4C7A-B5BF-A6411790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4C4F2D-6656-43A3-8444-F2503057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54DDFC9-974E-4DF2-BDA1-1063DA8F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DB281E0-91DE-48FB-94A0-18AAE0A2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4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346-E942-451C-AF8B-0774B608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105-7AFA-490A-9BFB-C4DA99D4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F88A7E0-C155-45D9-B5B6-CC9B9E3A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062576A-D393-4C90-A9A0-723D7DB5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35E1BC-BE21-429E-A43D-73404AD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B2B4E-06F7-487C-A8D6-0831AC184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481F4-BF12-41FA-AAAB-59283D62F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3784-015E-4FCD-A438-19E7202E6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DC0E3-B0C8-4E88-8DA7-D6BD9489D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0B2F6F5-E3A6-4A92-AEE9-9023F326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31EE3F5-3E5E-4871-89A7-D6E5B8DD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8EF1F6D-6283-4007-8959-F2710E11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4FF72DF-5B65-4864-9EE7-F65C3DF7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8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D9DE746-1016-4324-B8A8-952C7F2D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1B9A0-EDA8-4E1F-9F71-04B04E6E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CCED59B-0C3E-455B-97A2-D8E8F76C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68F643-663B-487E-A5E8-096288B7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5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463FA48-0BE0-4E34-B45A-72DEA24B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1FBB10A-27D1-4E17-A66C-D2903828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5AC8121-BD4A-4630-80D1-7FF4CDD6E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5AEF229-4982-4275-9EE4-84F4D181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3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26DE-D67D-4D6C-907A-608C726F1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AC926-DC22-4599-B81E-F666732B2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10178C-DD2E-4A4E-A286-9632AA2E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B0278-9205-499A-ABC6-439864F0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6FB82B4-14DD-4CB8-9FE6-648FD4C8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3B460CF-4A99-42BD-8BEB-2A8D1337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B9F9B-E8C2-4A5F-9DF9-29FB608D6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995AE-4FB6-48CC-96A5-79FADE64C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D073166-45F7-43A6-9CB8-7AFB6842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BF28B-9401-4BF3-8269-D4271411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CD5A17B-B3A7-402E-817D-152F1571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F1F31F-7ACE-4409-BE8A-4B8CFAE5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5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54B00-CAAF-4923-8B6A-6F393DC8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4E955-235E-4E3E-8A02-874BC3E5D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085EA-F3A8-412D-B630-D6E2CE2A9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16F29-EB4D-478A-96BF-55DAADCF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1272-4039-4296-BCE2-AD93FBBE5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54FA3ABB-534F-408E-BDBD-561EFFF1B8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41B9A-68AC-40CB-A713-8FE87D8400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35" y="24715"/>
            <a:ext cx="2081349" cy="7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256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25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0" y="6374999"/>
            <a:ext cx="104255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5FDA4-C9BF-446A-BE2A-459859D07D1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54691" y="6151596"/>
            <a:ext cx="1535710" cy="5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2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744" y="1873584"/>
            <a:ext cx="5448297" cy="2560320"/>
          </a:xfrm>
        </p:spPr>
        <p:txBody>
          <a:bodyPr/>
          <a:lstStyle/>
          <a:p>
            <a:r>
              <a:rPr lang="en-US" dirty="0"/>
              <a:t>Peregrine Website 2.0 Development Review</a:t>
            </a:r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29 January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Content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F078-5EDD-48DD-B803-9A416F60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Status (as of 29 Jan 2021)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FF325-46C2-467D-BD2B-87D452F3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625599"/>
            <a:ext cx="10719619" cy="47494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Live as of 25 January with full content complement</a:t>
            </a:r>
          </a:p>
          <a:p>
            <a:pPr lvl="1"/>
            <a:r>
              <a:rPr lang="en-US" sz="1800" dirty="0"/>
              <a:t>Marketing Collateral, STCs, Project Summary, Contact Forms, Breaking News Blog</a:t>
            </a:r>
          </a:p>
          <a:p>
            <a:r>
              <a:rPr lang="en-US" sz="2000" dirty="0"/>
              <a:t>Key Technical Features</a:t>
            </a:r>
          </a:p>
          <a:p>
            <a:pPr lvl="1"/>
            <a:r>
              <a:rPr lang="en-US" sz="1800" dirty="0"/>
              <a:t>WordPress with Elementor Content Management System (CMS)</a:t>
            </a:r>
          </a:p>
          <a:p>
            <a:pPr lvl="1"/>
            <a:r>
              <a:rPr lang="en-US" sz="1800" dirty="0"/>
              <a:t>Theme/Template: Fabricator</a:t>
            </a:r>
          </a:p>
          <a:p>
            <a:pPr lvl="2"/>
            <a:r>
              <a:rPr lang="en-US" sz="1600" dirty="0"/>
              <a:t>Includes Cherry Plugin Pack (MailChimp + 11 site productivity improvements + blog functionality)</a:t>
            </a:r>
          </a:p>
          <a:p>
            <a:pPr lvl="1"/>
            <a:r>
              <a:rPr lang="en-US" sz="1800" dirty="0"/>
              <a:t>Plugins Installed</a:t>
            </a:r>
          </a:p>
          <a:p>
            <a:pPr lvl="2"/>
            <a:r>
              <a:rPr lang="en-GB" sz="1600" dirty="0" err="1"/>
              <a:t>Loginizer</a:t>
            </a:r>
            <a:r>
              <a:rPr lang="en-GB" sz="1600" dirty="0"/>
              <a:t> Security: Brute Force Protection, 2FA (Two Factor Authentication), Security Enhancements</a:t>
            </a:r>
          </a:p>
          <a:p>
            <a:pPr lvl="2"/>
            <a:r>
              <a:rPr lang="en-GB" sz="1600" dirty="0" err="1"/>
              <a:t>Complianz</a:t>
            </a:r>
            <a:r>
              <a:rPr lang="en-GB" sz="1600" dirty="0"/>
              <a:t> Privacy Suite (GDPR/CCPA) Pro (compliant with US, UK, Canada, California &amp; European laws)</a:t>
            </a:r>
          </a:p>
          <a:p>
            <a:pPr lvl="2"/>
            <a:r>
              <a:rPr lang="en-GB" sz="1600" dirty="0"/>
              <a:t>Really Simple SSL Pro (manages SSL certificate operations)</a:t>
            </a:r>
          </a:p>
          <a:p>
            <a:pPr lvl="2"/>
            <a:r>
              <a:rPr lang="en-GB" sz="1600" dirty="0"/>
              <a:t>Download Manager (allows user-specific upload/download capabilities based on login) </a:t>
            </a:r>
          </a:p>
          <a:p>
            <a:pPr lvl="2"/>
            <a:r>
              <a:rPr lang="en-GB" sz="1600" dirty="0"/>
              <a:t>Under Construction Page Pro (maintenance tool with human interface &amp; messaging during downtime)</a:t>
            </a:r>
          </a:p>
          <a:p>
            <a:pPr lvl="1"/>
            <a:r>
              <a:rPr lang="en-GB" sz="1800" dirty="0"/>
              <a:t>All non-Peregrine sourced images licensed from Shutterstock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A2612-2C00-4AEC-B69D-226D2DD7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B2BA3-F526-44EB-8A50-833462F4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E93B3-351A-4AE5-8178-94B8A61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4C5C-BF27-4D83-9CEE-94536E0F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5797-2FD1-4113-BADB-57D2B6AD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37111"/>
            <a:ext cx="10503310" cy="4749399"/>
          </a:xfrm>
        </p:spPr>
        <p:txBody>
          <a:bodyPr>
            <a:normAutofit/>
          </a:bodyPr>
          <a:lstStyle/>
          <a:p>
            <a:r>
              <a:rPr lang="en-US" sz="2000" dirty="0"/>
              <a:t>Technical Aspects</a:t>
            </a:r>
          </a:p>
          <a:p>
            <a:pPr lvl="1"/>
            <a:r>
              <a:rPr lang="en-US" sz="1600" dirty="0"/>
              <a:t>Complete implementation of File Manager</a:t>
            </a:r>
          </a:p>
          <a:p>
            <a:pPr lvl="1"/>
            <a:r>
              <a:rPr lang="en-US" sz="1600" dirty="0"/>
              <a:t>Complete implementation of SEO management, Google Analytics &amp; analytics user interface</a:t>
            </a:r>
          </a:p>
          <a:p>
            <a:pPr lvl="1"/>
            <a:r>
              <a:rPr lang="en-US" sz="1600" dirty="0"/>
              <a:t>Tune presentation on tablets and smartphones</a:t>
            </a:r>
          </a:p>
          <a:p>
            <a:r>
              <a:rPr lang="en-US" sz="2000" dirty="0"/>
              <a:t>Content Aspects</a:t>
            </a:r>
          </a:p>
          <a:p>
            <a:pPr lvl="1"/>
            <a:r>
              <a:rPr lang="en-US" sz="1600" dirty="0"/>
              <a:t>Enter “breaking news” blog posts for press releases &amp; events to be highlighted on landing page</a:t>
            </a:r>
          </a:p>
          <a:p>
            <a:pPr lvl="1"/>
            <a:r>
              <a:rPr lang="en-US" sz="1600" dirty="0"/>
              <a:t>Create ACA content, and load user file content as required</a:t>
            </a:r>
          </a:p>
          <a:p>
            <a:r>
              <a:rPr lang="en-US" sz="2000" dirty="0"/>
              <a:t>Monthly Activities</a:t>
            </a:r>
          </a:p>
          <a:p>
            <a:pPr lvl="1"/>
            <a:r>
              <a:rPr lang="en-GB" sz="1600" dirty="0"/>
              <a:t>Create/upload &amp; blog-post breaking news items</a:t>
            </a:r>
          </a:p>
          <a:p>
            <a:pPr lvl="1"/>
            <a:r>
              <a:rPr lang="en-GB" sz="1600" dirty="0"/>
              <a:t>Freshen content (ODA Information, “Message from Dave”, STCs, Projects, White Papers…)</a:t>
            </a:r>
          </a:p>
          <a:p>
            <a:pPr lvl="1"/>
            <a:r>
              <a:rPr lang="en-GB" sz="1600" dirty="0"/>
              <a:t>Monitor security scans, perform regular site software updates &amp; manage critical backups</a:t>
            </a:r>
          </a:p>
          <a:p>
            <a:pPr lvl="1"/>
            <a:r>
              <a:rPr lang="en-GB" sz="1600" dirty="0"/>
              <a:t>Monitor and dispatch contact form and </a:t>
            </a:r>
            <a:r>
              <a:rPr lang="en-GB" sz="1600" dirty="0" err="1"/>
              <a:t>MailChimp</a:t>
            </a:r>
            <a:r>
              <a:rPr lang="en-GB" sz="1600" dirty="0"/>
              <a:t> communications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DE151-0FA1-4CE6-BAF2-8411E756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5F07A-F27C-47EB-8218-E2678BF5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0F628-7C29-48B0-8EB6-0B33A7AA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C0053416-C093-425A-B94A-C9F2042775B8}"/>
              </a:ext>
            </a:extLst>
          </p:cNvPr>
          <p:cNvSpPr/>
          <p:nvPr/>
        </p:nvSpPr>
        <p:spPr>
          <a:xfrm>
            <a:off x="1415844" y="5941147"/>
            <a:ext cx="8799871" cy="5021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 of course, load new content as identified by Peregrine !</a:t>
            </a:r>
          </a:p>
        </p:txBody>
      </p:sp>
    </p:spTree>
    <p:extLst>
      <p:ext uri="{BB962C8B-B14F-4D97-AF65-F5344CB8AC3E}">
        <p14:creationId xmlns:p14="http://schemas.microsoft.com/office/powerpoint/2010/main" val="40387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49C8-3003-4910-B3EF-83FBC628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Page Screenshot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CABAA-FCFD-4B44-B019-942DBD19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F2B2D-BC49-4D3A-A502-03554AF8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3051A-1909-4408-9C19-C1D657FD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179C9F-9BE3-4804-A436-A0DD40FD8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96" y="1563329"/>
            <a:ext cx="9235357" cy="47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B2B7-7208-4473-814D-32F9816D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Security Enhancements?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0EE50-0349-4F62-BB8E-0EC89C4E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Peregrine Website 2.0 Review (AviaGlobal Group / Peregrine Proprietary)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F527D-6FED-4B16-AF69-F6E065B1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January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CF106-C219-4303-9270-5F4AFB86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EBF8-A069-4055-B460-FAA748651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87" y="1671484"/>
            <a:ext cx="6794767" cy="46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B6C7C1F-B7A2-4A95-8C9E-5ED43326C0AC}" vid="{3AFB4AB6-136B-43C8-B000-218A4595760E}"/>
    </a:ext>
  </a:extLst>
</a:theme>
</file>

<file path=ppt/theme/theme2.xml><?xml version="1.0" encoding="utf-8"?>
<a:theme xmlns:a="http://schemas.openxmlformats.org/drawingml/2006/main" name="Sales Direction 16X9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G Title with Picture Layout.potx" id="{B0C4C8D3-A84E-4797-8970-093E477E5A88}" vid="{BC0C2EF7-1206-4AE7-8B65-E2C104267D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AGG PPT Master BLUE v01</Template>
  <TotalTime>3490</TotalTime>
  <Words>348</Words>
  <Application>Microsoft Office PowerPoint</Application>
  <PresentationFormat>Widescreen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Calibri</vt:lpstr>
      <vt:lpstr>Wingdings</vt:lpstr>
      <vt:lpstr>Office Theme</vt:lpstr>
      <vt:lpstr>Sales Direction 16X9</vt:lpstr>
      <vt:lpstr>Peregrine Website 2.0 Development Review</vt:lpstr>
      <vt:lpstr>Website Status (as of 29 Jan 2021)</vt:lpstr>
      <vt:lpstr>Next Steps</vt:lpstr>
      <vt:lpstr>Landing Page Screenshot</vt:lpstr>
      <vt:lpstr>Why Security Enhancements?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 Adams</dc:creator>
  <cp:lastModifiedBy>Forrest Colliver</cp:lastModifiedBy>
  <cp:revision>170</cp:revision>
  <cp:lastPrinted>2020-12-21T12:51:38Z</cp:lastPrinted>
  <dcterms:created xsi:type="dcterms:W3CDTF">2020-10-25T22:22:41Z</dcterms:created>
  <dcterms:modified xsi:type="dcterms:W3CDTF">2021-01-29T14:47:22Z</dcterms:modified>
</cp:coreProperties>
</file>