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74" r:id="rId2"/>
  </p:sldMasterIdLst>
  <p:notesMasterIdLst>
    <p:notesMasterId r:id="rId6"/>
  </p:notesMasterIdLst>
  <p:sldIdLst>
    <p:sldId id="259" r:id="rId3"/>
    <p:sldId id="275" r:id="rId4"/>
    <p:sldId id="27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56F7C"/>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4660"/>
  </p:normalViewPr>
  <p:slideViewPr>
    <p:cSldViewPr snapToGrid="0">
      <p:cViewPr varScale="1">
        <p:scale>
          <a:sx n="100" d="100"/>
          <a:sy n="100" d="100"/>
        </p:scale>
        <p:origin x="72" y="34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3.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E69D183-578E-4588-B1EE-CCA919C5B0E4}" type="datetimeFigureOut">
              <a:rPr lang="en-GB" smtClean="0"/>
              <a:t>31/05/2021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053957-D886-438D-9D85-5C5698D2EC2A}" type="slidenum">
              <a:rPr lang="en-GB" smtClean="0"/>
              <a:t>‹#›</a:t>
            </a:fld>
            <a:endParaRPr lang="en-GB"/>
          </a:p>
        </p:txBody>
      </p:sp>
    </p:spTree>
    <p:extLst>
      <p:ext uri="{BB962C8B-B14F-4D97-AF65-F5344CB8AC3E}">
        <p14:creationId xmlns:p14="http://schemas.microsoft.com/office/powerpoint/2010/main" val="22274368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B9A179D-2D27-49E2-B022-8EDDA2EFE68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4242255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2" name="Freeform 11"/>
          <p:cNvSpPr>
            <a:spLocks noChangeArrowheads="1"/>
          </p:cNvSpPr>
          <p:nvPr/>
        </p:nvSpPr>
        <p:spPr bwMode="white">
          <a:xfrm>
            <a:off x="8429022" y="0"/>
            <a:ext cx="3762978" cy="6858000"/>
          </a:xfrm>
          <a:custGeom>
            <a:avLst/>
            <a:gdLst>
              <a:gd name="connsiteX0" fmla="*/ 0 w 3762978"/>
              <a:gd name="connsiteY0" fmla="*/ 0 h 6858000"/>
              <a:gd name="connsiteX1" fmla="*/ 3762978 w 3762978"/>
              <a:gd name="connsiteY1" fmla="*/ 0 h 6858000"/>
              <a:gd name="connsiteX2" fmla="*/ 3762978 w 3762978"/>
              <a:gd name="connsiteY2" fmla="*/ 6858000 h 6858000"/>
              <a:gd name="connsiteX3" fmla="*/ 338667 w 3762978"/>
              <a:gd name="connsiteY3" fmla="*/ 6858000 h 6858000"/>
              <a:gd name="connsiteX4" fmla="*/ 1189567 w 3762978"/>
              <a:gd name="connsiteY4" fmla="*/ 433705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62978" h="6858000">
                <a:moveTo>
                  <a:pt x="0" y="0"/>
                </a:moveTo>
                <a:lnTo>
                  <a:pt x="3762978" y="0"/>
                </a:lnTo>
                <a:lnTo>
                  <a:pt x="3762978" y="6858000"/>
                </a:lnTo>
                <a:lnTo>
                  <a:pt x="338667" y="6858000"/>
                </a:lnTo>
                <a:lnTo>
                  <a:pt x="1189567" y="4337050"/>
                </a:lnTo>
                <a:close/>
              </a:path>
            </a:pathLst>
          </a:custGeom>
          <a:solidFill>
            <a:schemeClr val="tx1"/>
          </a:solidFill>
          <a:ln>
            <a:noFill/>
          </a:ln>
        </p:spPr>
        <p:txBody>
          <a:bodyPr vert="horz" wrap="square" lIns="91440" tIns="45720" rIns="91440" bIns="45720" numCol="1" anchor="t" anchorCtr="0" compatLnSpc="1">
            <a:prstTxWarp prst="textNoShape">
              <a:avLst/>
            </a:prstTxWarp>
            <a:noAutofit/>
          </a:bodyPr>
          <a:lstStyle/>
          <a:p>
            <a:endParaRPr lang="en-US" sz="1800"/>
          </a:p>
        </p:txBody>
      </p:sp>
      <p:sp>
        <p:nvSpPr>
          <p:cNvPr id="7" name="Freeform 6"/>
          <p:cNvSpPr>
            <a:spLocks/>
          </p:cNvSpPr>
          <p:nvPr/>
        </p:nvSpPr>
        <p:spPr bwMode="auto">
          <a:xfrm>
            <a:off x="8145385" y="0"/>
            <a:ext cx="1672169" cy="6858000"/>
          </a:xfrm>
          <a:custGeom>
            <a:avLst/>
            <a:gdLst/>
            <a:ahLst/>
            <a:cxnLst/>
            <a:rect l="l" t="t" r="r" b="b"/>
            <a:pathLst>
              <a:path w="1254127" h="6858000">
                <a:moveTo>
                  <a:pt x="0" y="0"/>
                </a:moveTo>
                <a:lnTo>
                  <a:pt x="365127" y="0"/>
                </a:lnTo>
                <a:lnTo>
                  <a:pt x="1254127" y="4337050"/>
                </a:lnTo>
                <a:lnTo>
                  <a:pt x="619127" y="6858000"/>
                </a:lnTo>
                <a:lnTo>
                  <a:pt x="257175" y="6858000"/>
                </a:lnTo>
                <a:lnTo>
                  <a:pt x="892175" y="4337050"/>
                </a:lnTo>
                <a:close/>
              </a:path>
            </a:pathLst>
          </a:custGeom>
          <a:solidFill>
            <a:schemeClr val="accent2"/>
          </a:solidFill>
          <a:ln>
            <a:noFill/>
          </a:ln>
          <a:effectLst/>
        </p:spPr>
        <p:txBody>
          <a:bodyPr vert="horz" wrap="square" lIns="91440" tIns="45720" rIns="91440" bIns="45720" numCol="1" anchor="t" anchorCtr="0" compatLnSpc="1">
            <a:prstTxWarp prst="textNoShape">
              <a:avLst/>
            </a:prstTxWarp>
          </a:bodyPr>
          <a:lstStyle/>
          <a:p>
            <a:pPr lvl="0"/>
            <a:endParaRPr lang="en-US" sz="1800"/>
          </a:p>
        </p:txBody>
      </p:sp>
      <p:sp>
        <p:nvSpPr>
          <p:cNvPr id="8" name="Freeform 7"/>
          <p:cNvSpPr>
            <a:spLocks/>
          </p:cNvSpPr>
          <p:nvPr/>
        </p:nvSpPr>
        <p:spPr bwMode="auto">
          <a:xfrm>
            <a:off x="7950653" y="0"/>
            <a:ext cx="1528232" cy="6858000"/>
          </a:xfrm>
          <a:custGeom>
            <a:avLst/>
            <a:gdLst/>
            <a:ahLst/>
            <a:cxnLst/>
            <a:rect l="l" t="t" r="r" b="b"/>
            <a:pathLst>
              <a:path w="1146174" h="6858000">
                <a:moveTo>
                  <a:pt x="0" y="0"/>
                </a:moveTo>
                <a:lnTo>
                  <a:pt x="253999" y="0"/>
                </a:lnTo>
                <a:lnTo>
                  <a:pt x="1146174" y="4337050"/>
                </a:lnTo>
                <a:lnTo>
                  <a:pt x="511174" y="6858000"/>
                </a:lnTo>
                <a:lnTo>
                  <a:pt x="254000" y="6858000"/>
                </a:lnTo>
                <a:lnTo>
                  <a:pt x="892175" y="4337050"/>
                </a:lnTo>
                <a:close/>
              </a:path>
            </a:pathLst>
          </a:custGeom>
          <a:solidFill>
            <a:schemeClr val="accent1"/>
          </a:solidFill>
          <a:ln>
            <a:noFill/>
          </a:ln>
          <a:effectLst>
            <a:innerShdw blurRad="177800" dist="50800" dir="10800000">
              <a:prstClr val="black">
                <a:alpha val="50000"/>
              </a:prstClr>
            </a:innerShdw>
          </a:effectLst>
        </p:spPr>
        <p:txBody>
          <a:bodyPr vert="horz" wrap="square" lIns="91440" tIns="45720" rIns="91440" bIns="45720" numCol="1" anchor="t" anchorCtr="0" compatLnSpc="1">
            <a:prstTxWarp prst="textNoShape">
              <a:avLst/>
            </a:prstTxWarp>
          </a:bodyPr>
          <a:lstStyle/>
          <a:p>
            <a:pPr lvl="0"/>
            <a:endParaRPr lang="en-US" sz="1800"/>
          </a:p>
        </p:txBody>
      </p:sp>
      <p:sp>
        <p:nvSpPr>
          <p:cNvPr id="2" name="Title 1"/>
          <p:cNvSpPr>
            <a:spLocks noGrp="1"/>
          </p:cNvSpPr>
          <p:nvPr>
            <p:ph type="ctrTitle"/>
          </p:nvPr>
        </p:nvSpPr>
        <p:spPr>
          <a:xfrm>
            <a:off x="1295400" y="1873584"/>
            <a:ext cx="6400800" cy="2560320"/>
          </a:xfrm>
        </p:spPr>
        <p:txBody>
          <a:bodyPr anchor="b">
            <a:normAutofit/>
          </a:bodyPr>
          <a:lstStyle>
            <a:lvl1pPr algn="l">
              <a:defRPr sz="400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1295400" y="4572000"/>
            <a:ext cx="6400800" cy="1600200"/>
          </a:xfrm>
        </p:spPr>
        <p:txBody>
          <a:bodyPr/>
          <a:lstStyle>
            <a:lvl1pPr marL="0" indent="0" algn="l">
              <a:spcBef>
                <a:spcPts val="1200"/>
              </a:spcBef>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5" name="Picture 4">
            <a:extLst>
              <a:ext uri="{FF2B5EF4-FFF2-40B4-BE49-F238E27FC236}">
                <a16:creationId xmlns:a16="http://schemas.microsoft.com/office/drawing/2014/main" id="{72A6ABA3-FAE4-4DA2-93E9-C09A54B2D887}"/>
              </a:ext>
            </a:extLst>
          </p:cNvPr>
          <p:cNvPicPr>
            <a:picLocks noChangeAspect="1"/>
          </p:cNvPicPr>
          <p:nvPr/>
        </p:nvPicPr>
        <p:blipFill>
          <a:blip r:embed="rId2"/>
          <a:stretch>
            <a:fillRect/>
          </a:stretch>
        </p:blipFill>
        <p:spPr>
          <a:xfrm>
            <a:off x="190500" y="177800"/>
            <a:ext cx="2895600" cy="1084701"/>
          </a:xfrm>
          <a:prstGeom prst="rect">
            <a:avLst/>
          </a:prstGeom>
        </p:spPr>
      </p:pic>
    </p:spTree>
    <p:extLst>
      <p:ext uri="{BB962C8B-B14F-4D97-AF65-F5344CB8AC3E}">
        <p14:creationId xmlns:p14="http://schemas.microsoft.com/office/powerpoint/2010/main" val="4568816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95400" y="255134"/>
            <a:ext cx="9601200" cy="1036850"/>
          </a:xfrm>
        </p:spPr>
        <p:txBody>
          <a:bodyPr anchor="b"/>
          <a:lstStyle>
            <a:lvl1pPr>
              <a:defRPr sz="3200"/>
            </a:lvl1pPr>
          </a:lstStyle>
          <a:p>
            <a:r>
              <a:rPr lang="en-US"/>
              <a:t>Click to edit Master title style</a:t>
            </a:r>
          </a:p>
        </p:txBody>
      </p:sp>
      <p:sp>
        <p:nvSpPr>
          <p:cNvPr id="3" name="Picture Placeholder 2" descr="An empty placeholder to add an image. Click on the placeholder and select the image that you wish to add"/>
          <p:cNvSpPr>
            <a:spLocks noGrp="1"/>
          </p:cNvSpPr>
          <p:nvPr>
            <p:ph type="pic" idx="1"/>
          </p:nvPr>
        </p:nvSpPr>
        <p:spPr>
          <a:xfrm>
            <a:off x="4724400" y="1676401"/>
            <a:ext cx="6172200" cy="4343400"/>
          </a:xfrm>
        </p:spPr>
        <p:txBody>
          <a:bodyPr tIns="27432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295400" y="1676400"/>
            <a:ext cx="3017520" cy="4343400"/>
          </a:xfrm>
        </p:spPr>
        <p:txBody>
          <a:bodyPr anchor="ctr">
            <a:normAutofit/>
          </a:bodyPr>
          <a:lstStyle>
            <a:lvl1pPr marL="0" indent="0">
              <a:spcBef>
                <a:spcPts val="1200"/>
              </a:spcBef>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a:t>Peregrine Website Sustaining Support - Confidential AviaGlobal Group / Peregrine</a:t>
            </a:r>
            <a:endParaRPr lang="en-GB"/>
          </a:p>
        </p:txBody>
      </p:sp>
      <p:sp>
        <p:nvSpPr>
          <p:cNvPr id="5" name="Date Placeholder 4"/>
          <p:cNvSpPr>
            <a:spLocks noGrp="1"/>
          </p:cNvSpPr>
          <p:nvPr>
            <p:ph type="dt" sz="half" idx="10"/>
          </p:nvPr>
        </p:nvSpPr>
        <p:spPr/>
        <p:txBody>
          <a:bodyPr/>
          <a:lstStyle/>
          <a:p>
            <a:r>
              <a:rPr lang="en-US"/>
              <a:t>31 May 2021</a:t>
            </a:r>
            <a:endParaRPr lang="en-GB"/>
          </a:p>
        </p:txBody>
      </p:sp>
      <p:sp>
        <p:nvSpPr>
          <p:cNvPr id="7" name="Slide Number Placeholder 6"/>
          <p:cNvSpPr>
            <a:spLocks noGrp="1"/>
          </p:cNvSpPr>
          <p:nvPr>
            <p:ph type="sldNum" sz="quarter" idx="12"/>
          </p:nvPr>
        </p:nvSpPr>
        <p:spPr/>
        <p:txBody>
          <a:bodyPr/>
          <a:lstStyle/>
          <a:p>
            <a:fld id="{1E7DEF49-C434-479A-8C47-4C2502976795}" type="slidenum">
              <a:rPr lang="en-GB" smtClean="0"/>
              <a:t>‹#›</a:t>
            </a:fld>
            <a:endParaRPr lang="en-GB"/>
          </a:p>
        </p:txBody>
      </p:sp>
    </p:spTree>
    <p:extLst>
      <p:ext uri="{BB962C8B-B14F-4D97-AF65-F5344CB8AC3E}">
        <p14:creationId xmlns:p14="http://schemas.microsoft.com/office/powerpoint/2010/main" val="13656176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Two Pictures with Captions">
    <p:spTree>
      <p:nvGrpSpPr>
        <p:cNvPr id="1" name=""/>
        <p:cNvGrpSpPr/>
        <p:nvPr/>
      </p:nvGrpSpPr>
      <p:grpSpPr>
        <a:xfrm>
          <a:off x="0" y="0"/>
          <a:ext cx="0" cy="0"/>
          <a:chOff x="0" y="0"/>
          <a:chExt cx="0" cy="0"/>
        </a:xfrm>
      </p:grpSpPr>
      <p:sp>
        <p:nvSpPr>
          <p:cNvPr id="9" name="Rectangle 8"/>
          <p:cNvSpPr/>
          <p:nvPr/>
        </p:nvSpPr>
        <p:spPr bwMode="invGray">
          <a:xfrm>
            <a:off x="1295400" y="5143500"/>
            <a:ext cx="45720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bwMode="invGray">
          <a:xfrm>
            <a:off x="6324599" y="5143500"/>
            <a:ext cx="45720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1295400" y="5257800"/>
            <a:ext cx="4572000" cy="5486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Rectangle 11"/>
          <p:cNvSpPr/>
          <p:nvPr/>
        </p:nvSpPr>
        <p:spPr>
          <a:xfrm>
            <a:off x="6324599" y="5257800"/>
            <a:ext cx="4572000" cy="5486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1295400" y="255134"/>
            <a:ext cx="9601200" cy="1036850"/>
          </a:xfrm>
        </p:spPr>
        <p:txBody>
          <a:bodyPr anchor="b"/>
          <a:lstStyle>
            <a:lvl1pPr>
              <a:defRPr sz="3200"/>
            </a:lvl1pPr>
          </a:lstStyle>
          <a:p>
            <a:r>
              <a:rPr lang="en-US"/>
              <a:t>Click to edit Master title style</a:t>
            </a:r>
          </a:p>
        </p:txBody>
      </p:sp>
      <p:sp>
        <p:nvSpPr>
          <p:cNvPr id="3" name="Picture Placeholder 2" descr="An empty placeholder to add an image. Click on the placeholder and select the image that you wish to add"/>
          <p:cNvSpPr>
            <a:spLocks noGrp="1"/>
          </p:cNvSpPr>
          <p:nvPr>
            <p:ph type="pic" idx="1"/>
          </p:nvPr>
        </p:nvSpPr>
        <p:spPr>
          <a:xfrm>
            <a:off x="1298448" y="1676401"/>
            <a:ext cx="4572000" cy="3428999"/>
          </a:xfrm>
        </p:spPr>
        <p:txBody>
          <a:bodyPr tIns="27432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bwMode="invGray">
          <a:xfrm>
            <a:off x="1371273" y="5180698"/>
            <a:ext cx="4420252" cy="839102"/>
          </a:xfrm>
        </p:spPr>
        <p:txBody>
          <a:bodyPr anchor="t">
            <a:normAutofit/>
          </a:bodyPr>
          <a:lstStyle>
            <a:lvl1pPr marL="0" indent="0">
              <a:spcBef>
                <a:spcPts val="0"/>
              </a:spcBef>
              <a:buNone/>
              <a:defRPr sz="1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Picture Placeholder 2" descr="An empty placeholder to add an image. Click on the placeholder and select the image that you wish to add"/>
          <p:cNvSpPr>
            <a:spLocks noGrp="1"/>
          </p:cNvSpPr>
          <p:nvPr>
            <p:ph type="pic" idx="13"/>
          </p:nvPr>
        </p:nvSpPr>
        <p:spPr>
          <a:xfrm>
            <a:off x="6324600" y="1676401"/>
            <a:ext cx="4572000" cy="3428999"/>
          </a:xfrm>
        </p:spPr>
        <p:txBody>
          <a:bodyPr tIns="27432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3" name="Text Placeholder 3"/>
          <p:cNvSpPr>
            <a:spLocks noGrp="1"/>
          </p:cNvSpPr>
          <p:nvPr>
            <p:ph type="body" sz="half" idx="14"/>
          </p:nvPr>
        </p:nvSpPr>
        <p:spPr bwMode="invGray">
          <a:xfrm>
            <a:off x="6412954" y="5180698"/>
            <a:ext cx="4420252" cy="839102"/>
          </a:xfrm>
        </p:spPr>
        <p:txBody>
          <a:bodyPr anchor="t">
            <a:normAutofit/>
          </a:bodyPr>
          <a:lstStyle>
            <a:lvl1pPr marL="0" indent="0">
              <a:spcBef>
                <a:spcPts val="0"/>
              </a:spcBef>
              <a:buNone/>
              <a:defRPr sz="1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a:t>Peregrine Website Sustaining Support - Confidential AviaGlobal Group / Peregrine</a:t>
            </a:r>
            <a:endParaRPr lang="en-GB"/>
          </a:p>
        </p:txBody>
      </p:sp>
      <p:sp>
        <p:nvSpPr>
          <p:cNvPr id="5" name="Date Placeholder 4"/>
          <p:cNvSpPr>
            <a:spLocks noGrp="1"/>
          </p:cNvSpPr>
          <p:nvPr>
            <p:ph type="dt" sz="half" idx="10"/>
          </p:nvPr>
        </p:nvSpPr>
        <p:spPr/>
        <p:txBody>
          <a:bodyPr/>
          <a:lstStyle/>
          <a:p>
            <a:r>
              <a:rPr lang="en-US"/>
              <a:t>31 May 2021</a:t>
            </a:r>
            <a:endParaRPr lang="en-GB"/>
          </a:p>
        </p:txBody>
      </p:sp>
      <p:sp>
        <p:nvSpPr>
          <p:cNvPr id="7" name="Slide Number Placeholder 6"/>
          <p:cNvSpPr>
            <a:spLocks noGrp="1"/>
          </p:cNvSpPr>
          <p:nvPr>
            <p:ph type="sldNum" sz="quarter" idx="12"/>
          </p:nvPr>
        </p:nvSpPr>
        <p:spPr/>
        <p:txBody>
          <a:bodyPr/>
          <a:lstStyle/>
          <a:p>
            <a:fld id="{1E7DEF49-C434-479A-8C47-4C2502976795}" type="slidenum">
              <a:rPr lang="en-GB" smtClean="0"/>
              <a:t>‹#›</a:t>
            </a:fld>
            <a:endParaRPr lang="en-GB"/>
          </a:p>
        </p:txBody>
      </p:sp>
    </p:spTree>
    <p:extLst>
      <p:ext uri="{BB962C8B-B14F-4D97-AF65-F5344CB8AC3E}">
        <p14:creationId xmlns:p14="http://schemas.microsoft.com/office/powerpoint/2010/main" val="41872707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r>
              <a:rPr lang="en-US"/>
              <a:t>Peregrine Website Sustaining Support - Confidential AviaGlobal Group / Peregrine</a:t>
            </a:r>
            <a:endParaRPr lang="en-GB"/>
          </a:p>
        </p:txBody>
      </p:sp>
      <p:sp>
        <p:nvSpPr>
          <p:cNvPr id="4" name="Date Placeholder 3"/>
          <p:cNvSpPr>
            <a:spLocks noGrp="1"/>
          </p:cNvSpPr>
          <p:nvPr>
            <p:ph type="dt" sz="half" idx="10"/>
          </p:nvPr>
        </p:nvSpPr>
        <p:spPr/>
        <p:txBody>
          <a:bodyPr/>
          <a:lstStyle/>
          <a:p>
            <a:r>
              <a:rPr lang="en-US"/>
              <a:t>31 May 2021</a:t>
            </a:r>
            <a:endParaRPr lang="en-GB"/>
          </a:p>
        </p:txBody>
      </p:sp>
      <p:sp>
        <p:nvSpPr>
          <p:cNvPr id="6" name="Slide Number Placeholder 5"/>
          <p:cNvSpPr>
            <a:spLocks noGrp="1"/>
          </p:cNvSpPr>
          <p:nvPr>
            <p:ph type="sldNum" sz="quarter" idx="12"/>
          </p:nvPr>
        </p:nvSpPr>
        <p:spPr/>
        <p:txBody>
          <a:bodyPr/>
          <a:lstStyle/>
          <a:p>
            <a:fld id="{1E7DEF49-C434-479A-8C47-4C2502976795}" type="slidenum">
              <a:rPr lang="en-GB" smtClean="0"/>
              <a:t>‹#›</a:t>
            </a:fld>
            <a:endParaRPr lang="en-GB"/>
          </a:p>
        </p:txBody>
      </p:sp>
    </p:spTree>
    <p:extLst>
      <p:ext uri="{BB962C8B-B14F-4D97-AF65-F5344CB8AC3E}">
        <p14:creationId xmlns:p14="http://schemas.microsoft.com/office/powerpoint/2010/main" val="38113430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white">
          <a:xfrm rot="5400000">
            <a:off x="7562850" y="2228850"/>
            <a:ext cx="6858000" cy="24003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rot="5400000">
            <a:off x="6331230" y="3387909"/>
            <a:ext cx="6858000" cy="82183"/>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rot="5400000">
            <a:off x="6251613" y="3387909"/>
            <a:ext cx="6858000" cy="82183"/>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9871318" y="685800"/>
            <a:ext cx="1033272" cy="5486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95400" y="685800"/>
            <a:ext cx="7976754"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r>
              <a:rPr lang="en-US"/>
              <a:t>Peregrine Website Sustaining Support - Confidential AviaGlobal Group / Peregrine</a:t>
            </a:r>
            <a:endParaRPr lang="en-GB"/>
          </a:p>
        </p:txBody>
      </p:sp>
      <p:sp>
        <p:nvSpPr>
          <p:cNvPr id="4" name="Date Placeholder 3"/>
          <p:cNvSpPr>
            <a:spLocks noGrp="1"/>
          </p:cNvSpPr>
          <p:nvPr>
            <p:ph type="dt" sz="half" idx="10"/>
          </p:nvPr>
        </p:nvSpPr>
        <p:spPr/>
        <p:txBody>
          <a:bodyPr/>
          <a:lstStyle/>
          <a:p>
            <a:r>
              <a:rPr lang="en-US"/>
              <a:t>31 May 2021</a:t>
            </a:r>
            <a:endParaRPr lang="en-GB"/>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1E7DEF49-C434-479A-8C47-4C2502976795}" type="slidenum">
              <a:rPr lang="en-GB" smtClean="0"/>
              <a:t>‹#›</a:t>
            </a:fld>
            <a:endParaRPr lang="en-GB"/>
          </a:p>
        </p:txBody>
      </p:sp>
      <p:pic>
        <p:nvPicPr>
          <p:cNvPr id="12" name="Picture 11">
            <a:extLst>
              <a:ext uri="{FF2B5EF4-FFF2-40B4-BE49-F238E27FC236}">
                <a16:creationId xmlns:a16="http://schemas.microsoft.com/office/drawing/2014/main" id="{D5BEDE75-B79F-4381-A389-31F529F811C0}"/>
              </a:ext>
            </a:extLst>
          </p:cNvPr>
          <p:cNvPicPr>
            <a:picLocks noChangeAspect="1"/>
          </p:cNvPicPr>
          <p:nvPr/>
        </p:nvPicPr>
        <p:blipFill>
          <a:blip r:embed="rId2"/>
          <a:stretch>
            <a:fillRect/>
          </a:stretch>
        </p:blipFill>
        <p:spPr>
          <a:xfrm>
            <a:off x="160178" y="110518"/>
            <a:ext cx="1535710" cy="575282"/>
          </a:xfrm>
          <a:prstGeom prst="rect">
            <a:avLst/>
          </a:prstGeom>
        </p:spPr>
      </p:pic>
    </p:spTree>
    <p:extLst>
      <p:ext uri="{BB962C8B-B14F-4D97-AF65-F5344CB8AC3E}">
        <p14:creationId xmlns:p14="http://schemas.microsoft.com/office/powerpoint/2010/main" val="7402527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2" name="Freeform 11"/>
          <p:cNvSpPr>
            <a:spLocks noChangeArrowheads="1"/>
          </p:cNvSpPr>
          <p:nvPr/>
        </p:nvSpPr>
        <p:spPr bwMode="white">
          <a:xfrm>
            <a:off x="8429022" y="0"/>
            <a:ext cx="3762978" cy="6858000"/>
          </a:xfrm>
          <a:custGeom>
            <a:avLst/>
            <a:gdLst>
              <a:gd name="connsiteX0" fmla="*/ 0 w 3762978"/>
              <a:gd name="connsiteY0" fmla="*/ 0 h 6858000"/>
              <a:gd name="connsiteX1" fmla="*/ 3762978 w 3762978"/>
              <a:gd name="connsiteY1" fmla="*/ 0 h 6858000"/>
              <a:gd name="connsiteX2" fmla="*/ 3762978 w 3762978"/>
              <a:gd name="connsiteY2" fmla="*/ 6858000 h 6858000"/>
              <a:gd name="connsiteX3" fmla="*/ 338667 w 3762978"/>
              <a:gd name="connsiteY3" fmla="*/ 6858000 h 6858000"/>
              <a:gd name="connsiteX4" fmla="*/ 1189567 w 3762978"/>
              <a:gd name="connsiteY4" fmla="*/ 433705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62978" h="6858000">
                <a:moveTo>
                  <a:pt x="0" y="0"/>
                </a:moveTo>
                <a:lnTo>
                  <a:pt x="3762978" y="0"/>
                </a:lnTo>
                <a:lnTo>
                  <a:pt x="3762978" y="6858000"/>
                </a:lnTo>
                <a:lnTo>
                  <a:pt x="338667" y="6858000"/>
                </a:lnTo>
                <a:lnTo>
                  <a:pt x="1189567" y="4337050"/>
                </a:lnTo>
                <a:close/>
              </a:path>
            </a:pathLst>
          </a:custGeom>
          <a:solidFill>
            <a:schemeClr val="tx1"/>
          </a:solidFill>
          <a:ln>
            <a:noFill/>
          </a:ln>
        </p:spPr>
        <p:txBody>
          <a:bodyPr vert="horz" wrap="square" lIns="91440" tIns="45720" rIns="91440" bIns="45720" numCol="1" anchor="t" anchorCtr="0" compatLnSpc="1">
            <a:prstTxWarp prst="textNoShape">
              <a:avLst/>
            </a:prstTxWarp>
            <a:noAutofit/>
          </a:bodyPr>
          <a:lstStyle/>
          <a:p>
            <a:endParaRPr lang="en-US" sz="1800"/>
          </a:p>
        </p:txBody>
      </p:sp>
      <p:sp>
        <p:nvSpPr>
          <p:cNvPr id="7" name="Freeform 6"/>
          <p:cNvSpPr>
            <a:spLocks/>
          </p:cNvSpPr>
          <p:nvPr/>
        </p:nvSpPr>
        <p:spPr bwMode="auto">
          <a:xfrm>
            <a:off x="8145385" y="0"/>
            <a:ext cx="1672169" cy="6858000"/>
          </a:xfrm>
          <a:custGeom>
            <a:avLst/>
            <a:gdLst/>
            <a:ahLst/>
            <a:cxnLst/>
            <a:rect l="l" t="t" r="r" b="b"/>
            <a:pathLst>
              <a:path w="1254127" h="6858000">
                <a:moveTo>
                  <a:pt x="0" y="0"/>
                </a:moveTo>
                <a:lnTo>
                  <a:pt x="365127" y="0"/>
                </a:lnTo>
                <a:lnTo>
                  <a:pt x="1254127" y="4337050"/>
                </a:lnTo>
                <a:lnTo>
                  <a:pt x="619127" y="6858000"/>
                </a:lnTo>
                <a:lnTo>
                  <a:pt x="257175" y="6858000"/>
                </a:lnTo>
                <a:lnTo>
                  <a:pt x="892175" y="4337050"/>
                </a:lnTo>
                <a:close/>
              </a:path>
            </a:pathLst>
          </a:custGeom>
          <a:solidFill>
            <a:schemeClr val="accent2"/>
          </a:solidFill>
          <a:ln>
            <a:noFill/>
          </a:ln>
          <a:effectLst/>
        </p:spPr>
        <p:txBody>
          <a:bodyPr vert="horz" wrap="square" lIns="91440" tIns="45720" rIns="91440" bIns="45720" numCol="1" anchor="t" anchorCtr="0" compatLnSpc="1">
            <a:prstTxWarp prst="textNoShape">
              <a:avLst/>
            </a:prstTxWarp>
          </a:bodyPr>
          <a:lstStyle/>
          <a:p>
            <a:pPr lvl="0"/>
            <a:endParaRPr lang="en-US" sz="1800"/>
          </a:p>
        </p:txBody>
      </p:sp>
      <p:sp>
        <p:nvSpPr>
          <p:cNvPr id="8" name="Freeform 7"/>
          <p:cNvSpPr>
            <a:spLocks/>
          </p:cNvSpPr>
          <p:nvPr/>
        </p:nvSpPr>
        <p:spPr bwMode="auto">
          <a:xfrm>
            <a:off x="7950653" y="0"/>
            <a:ext cx="1528232" cy="6858000"/>
          </a:xfrm>
          <a:custGeom>
            <a:avLst/>
            <a:gdLst/>
            <a:ahLst/>
            <a:cxnLst/>
            <a:rect l="l" t="t" r="r" b="b"/>
            <a:pathLst>
              <a:path w="1146174" h="6858000">
                <a:moveTo>
                  <a:pt x="0" y="0"/>
                </a:moveTo>
                <a:lnTo>
                  <a:pt x="253999" y="0"/>
                </a:lnTo>
                <a:lnTo>
                  <a:pt x="1146174" y="4337050"/>
                </a:lnTo>
                <a:lnTo>
                  <a:pt x="511174" y="6858000"/>
                </a:lnTo>
                <a:lnTo>
                  <a:pt x="254000" y="6858000"/>
                </a:lnTo>
                <a:lnTo>
                  <a:pt x="892175" y="4337050"/>
                </a:lnTo>
                <a:close/>
              </a:path>
            </a:pathLst>
          </a:custGeom>
          <a:solidFill>
            <a:schemeClr val="accent1"/>
          </a:solidFill>
          <a:ln>
            <a:noFill/>
          </a:ln>
          <a:effectLst>
            <a:innerShdw blurRad="177800" dist="50800" dir="10800000">
              <a:prstClr val="black">
                <a:alpha val="50000"/>
              </a:prstClr>
            </a:innerShdw>
          </a:effectLst>
        </p:spPr>
        <p:txBody>
          <a:bodyPr vert="horz" wrap="square" lIns="91440" tIns="45720" rIns="91440" bIns="45720" numCol="1" anchor="t" anchorCtr="0" compatLnSpc="1">
            <a:prstTxWarp prst="textNoShape">
              <a:avLst/>
            </a:prstTxWarp>
          </a:bodyPr>
          <a:lstStyle/>
          <a:p>
            <a:pPr lvl="0"/>
            <a:endParaRPr lang="en-US" sz="1800"/>
          </a:p>
        </p:txBody>
      </p:sp>
      <p:sp>
        <p:nvSpPr>
          <p:cNvPr id="2" name="Title 1"/>
          <p:cNvSpPr>
            <a:spLocks noGrp="1"/>
          </p:cNvSpPr>
          <p:nvPr>
            <p:ph type="ctrTitle"/>
          </p:nvPr>
        </p:nvSpPr>
        <p:spPr>
          <a:xfrm>
            <a:off x="1295400" y="1873584"/>
            <a:ext cx="6400800" cy="2560320"/>
          </a:xfrm>
        </p:spPr>
        <p:txBody>
          <a:bodyPr anchor="b">
            <a:normAutofit/>
          </a:bodyPr>
          <a:lstStyle>
            <a:lvl1pPr algn="l">
              <a:defRPr sz="400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1295400" y="4572000"/>
            <a:ext cx="6400800" cy="1600200"/>
          </a:xfrm>
        </p:spPr>
        <p:txBody>
          <a:bodyPr/>
          <a:lstStyle>
            <a:lvl1pPr marL="0" indent="0" algn="l">
              <a:spcBef>
                <a:spcPts val="1200"/>
              </a:spcBef>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5" name="Picture 4">
            <a:extLst>
              <a:ext uri="{FF2B5EF4-FFF2-40B4-BE49-F238E27FC236}">
                <a16:creationId xmlns:a16="http://schemas.microsoft.com/office/drawing/2014/main" id="{72A6ABA3-FAE4-4DA2-93E9-C09A54B2D887}"/>
              </a:ext>
            </a:extLst>
          </p:cNvPr>
          <p:cNvPicPr>
            <a:picLocks noChangeAspect="1"/>
          </p:cNvPicPr>
          <p:nvPr userDrawn="1"/>
        </p:nvPicPr>
        <p:blipFill>
          <a:blip r:embed="rId2"/>
          <a:stretch>
            <a:fillRect/>
          </a:stretch>
        </p:blipFill>
        <p:spPr>
          <a:xfrm>
            <a:off x="190500" y="177800"/>
            <a:ext cx="2895600" cy="1084701"/>
          </a:xfrm>
          <a:prstGeom prst="rect">
            <a:avLst/>
          </a:prstGeom>
        </p:spPr>
      </p:pic>
    </p:spTree>
    <p:extLst>
      <p:ext uri="{BB962C8B-B14F-4D97-AF65-F5344CB8AC3E}">
        <p14:creationId xmlns:p14="http://schemas.microsoft.com/office/powerpoint/2010/main" val="3625685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r>
              <a:rPr lang="en-US"/>
              <a:t>Peregrine Website Sustaining Support - Confidential AviaGlobal Group / Peregrine</a:t>
            </a:r>
            <a:endParaRPr lang="en-US" dirty="0"/>
          </a:p>
        </p:txBody>
      </p:sp>
      <p:sp>
        <p:nvSpPr>
          <p:cNvPr id="4" name="Date Placeholder 3"/>
          <p:cNvSpPr>
            <a:spLocks noGrp="1"/>
          </p:cNvSpPr>
          <p:nvPr>
            <p:ph type="dt" sz="half" idx="10"/>
          </p:nvPr>
        </p:nvSpPr>
        <p:spPr/>
        <p:txBody>
          <a:bodyPr/>
          <a:lstStyle/>
          <a:p>
            <a:r>
              <a:rPr lang="en-US"/>
              <a:t>31 May 2021</a:t>
            </a:r>
            <a:endParaRPr lang="en-US" dirty="0"/>
          </a:p>
        </p:txBody>
      </p:sp>
      <p:sp>
        <p:nvSpPr>
          <p:cNvPr id="6" name="Slide Number Placeholder 5"/>
          <p:cNvSpPr>
            <a:spLocks noGrp="1"/>
          </p:cNvSpPr>
          <p:nvPr>
            <p:ph type="sldNum" sz="quarter" idx="12"/>
          </p:nvPr>
        </p:nvSpPr>
        <p:spPr/>
        <p:txBody>
          <a:bodyPr/>
          <a:lstStyle/>
          <a:p>
            <a:fld id="{A7F8E3F6-DE14-48B2-B2BC-6FABA9630FB8}" type="slidenum">
              <a:rPr lang="en-US" smtClean="0"/>
              <a:t>‹#›</a:t>
            </a:fld>
            <a:endParaRPr lang="en-US" dirty="0"/>
          </a:p>
        </p:txBody>
      </p:sp>
    </p:spTree>
    <p:extLst>
      <p:ext uri="{BB962C8B-B14F-4D97-AF65-F5344CB8AC3E}">
        <p14:creationId xmlns:p14="http://schemas.microsoft.com/office/powerpoint/2010/main" val="7405468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p:cSld name="Title Slide with Picture">
    <p:spTree>
      <p:nvGrpSpPr>
        <p:cNvPr id="1" name=""/>
        <p:cNvGrpSpPr/>
        <p:nvPr/>
      </p:nvGrpSpPr>
      <p:grpSpPr>
        <a:xfrm>
          <a:off x="0" y="0"/>
          <a:ext cx="0" cy="0"/>
          <a:chOff x="0" y="0"/>
          <a:chExt cx="0" cy="0"/>
        </a:xfrm>
      </p:grpSpPr>
      <p:sp>
        <p:nvSpPr>
          <p:cNvPr id="10" name="Rectangle 5"/>
          <p:cNvSpPr>
            <a:spLocks noChangeArrowheads="1"/>
          </p:cNvSpPr>
          <p:nvPr/>
        </p:nvSpPr>
        <p:spPr bwMode="white">
          <a:xfrm>
            <a:off x="6540503" y="0"/>
            <a:ext cx="5651496" cy="6858000"/>
          </a:xfrm>
          <a:custGeom>
            <a:avLst/>
            <a:gdLst/>
            <a:ahLst/>
            <a:cxnLst/>
            <a:rect l="l" t="t" r="r" b="b"/>
            <a:pathLst>
              <a:path w="4238622" h="6858000">
                <a:moveTo>
                  <a:pt x="0" y="0"/>
                </a:moveTo>
                <a:lnTo>
                  <a:pt x="4086222" y="0"/>
                </a:lnTo>
                <a:lnTo>
                  <a:pt x="4237035" y="0"/>
                </a:lnTo>
                <a:lnTo>
                  <a:pt x="4238622" y="0"/>
                </a:lnTo>
                <a:lnTo>
                  <a:pt x="4238622" y="6858000"/>
                </a:lnTo>
                <a:lnTo>
                  <a:pt x="4237035" y="6858000"/>
                </a:lnTo>
                <a:lnTo>
                  <a:pt x="4086222" y="6858000"/>
                </a:lnTo>
                <a:lnTo>
                  <a:pt x="254000" y="6858000"/>
                </a:lnTo>
                <a:lnTo>
                  <a:pt x="892175" y="433705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11" name="Freeform 6"/>
          <p:cNvSpPr>
            <a:spLocks/>
          </p:cNvSpPr>
          <p:nvPr/>
        </p:nvSpPr>
        <p:spPr bwMode="auto">
          <a:xfrm>
            <a:off x="6256868" y="0"/>
            <a:ext cx="1672169" cy="6858000"/>
          </a:xfrm>
          <a:custGeom>
            <a:avLst/>
            <a:gdLst/>
            <a:ahLst/>
            <a:cxnLst/>
            <a:rect l="l" t="t" r="r" b="b"/>
            <a:pathLst>
              <a:path w="1254127" h="6858000">
                <a:moveTo>
                  <a:pt x="0" y="0"/>
                </a:moveTo>
                <a:lnTo>
                  <a:pt x="365127" y="0"/>
                </a:lnTo>
                <a:lnTo>
                  <a:pt x="1254127" y="4337050"/>
                </a:lnTo>
                <a:lnTo>
                  <a:pt x="619127" y="6858000"/>
                </a:lnTo>
                <a:lnTo>
                  <a:pt x="257175" y="6858000"/>
                </a:lnTo>
                <a:lnTo>
                  <a:pt x="892175" y="4337050"/>
                </a:lnTo>
                <a:close/>
              </a:path>
            </a:pathLst>
          </a:custGeom>
          <a:solidFill>
            <a:schemeClr val="accent2"/>
          </a:solidFill>
          <a:ln>
            <a:noFill/>
          </a:ln>
          <a:effectLst>
            <a:innerShdw blurRad="63500" dist="50800" dir="10800000">
              <a:prstClr val="black">
                <a:alpha val="50000"/>
              </a:prstClr>
            </a:innerShdw>
          </a:effectLst>
        </p:spPr>
        <p:txBody>
          <a:bodyPr vert="horz" wrap="square" lIns="91440" tIns="45720" rIns="91440" bIns="45720" numCol="1" anchor="t" anchorCtr="0" compatLnSpc="1">
            <a:prstTxWarp prst="textNoShape">
              <a:avLst/>
            </a:prstTxWarp>
          </a:bodyPr>
          <a:lstStyle/>
          <a:p>
            <a:pPr lvl="0"/>
            <a:endParaRPr lang="en-US" sz="1800"/>
          </a:p>
        </p:txBody>
      </p:sp>
      <p:sp>
        <p:nvSpPr>
          <p:cNvPr id="12" name="Freeform 7"/>
          <p:cNvSpPr>
            <a:spLocks/>
          </p:cNvSpPr>
          <p:nvPr/>
        </p:nvSpPr>
        <p:spPr bwMode="auto">
          <a:xfrm>
            <a:off x="6062136" y="0"/>
            <a:ext cx="1528232" cy="6858000"/>
          </a:xfrm>
          <a:custGeom>
            <a:avLst/>
            <a:gdLst/>
            <a:ahLst/>
            <a:cxnLst/>
            <a:rect l="l" t="t" r="r" b="b"/>
            <a:pathLst>
              <a:path w="1146174" h="6858000">
                <a:moveTo>
                  <a:pt x="0" y="0"/>
                </a:moveTo>
                <a:lnTo>
                  <a:pt x="253999" y="0"/>
                </a:lnTo>
                <a:lnTo>
                  <a:pt x="1146174" y="4337050"/>
                </a:lnTo>
                <a:lnTo>
                  <a:pt x="511174" y="6858000"/>
                </a:lnTo>
                <a:lnTo>
                  <a:pt x="254000" y="6858000"/>
                </a:lnTo>
                <a:lnTo>
                  <a:pt x="892175" y="4337050"/>
                </a:lnTo>
                <a:close/>
              </a:path>
            </a:pathLst>
          </a:custGeom>
          <a:solidFill>
            <a:schemeClr val="accent1"/>
          </a:solidFill>
          <a:ln>
            <a:noFill/>
          </a:ln>
          <a:effectLst>
            <a:innerShdw blurRad="177800" dist="50800" dir="10800000">
              <a:prstClr val="black">
                <a:alpha val="50000"/>
              </a:prstClr>
            </a:innerShdw>
          </a:effectLst>
        </p:spPr>
        <p:txBody>
          <a:bodyPr vert="horz" wrap="square" lIns="91440" tIns="45720" rIns="91440" bIns="45720" numCol="1" anchor="t" anchorCtr="0" compatLnSpc="1">
            <a:prstTxWarp prst="textNoShape">
              <a:avLst/>
            </a:prstTxWarp>
          </a:bodyPr>
          <a:lstStyle/>
          <a:p>
            <a:pPr lvl="0"/>
            <a:endParaRPr lang="en-US" sz="1800"/>
          </a:p>
        </p:txBody>
      </p:sp>
      <p:sp>
        <p:nvSpPr>
          <p:cNvPr id="2" name="Title 1"/>
          <p:cNvSpPr>
            <a:spLocks noGrp="1"/>
          </p:cNvSpPr>
          <p:nvPr>
            <p:ph type="ctrTitle"/>
          </p:nvPr>
        </p:nvSpPr>
        <p:spPr>
          <a:xfrm>
            <a:off x="1295401" y="1873584"/>
            <a:ext cx="5120640" cy="2560320"/>
          </a:xfrm>
        </p:spPr>
        <p:txBody>
          <a:bodyPr anchor="b">
            <a:normAutofit/>
          </a:bodyPr>
          <a:lstStyle>
            <a:lvl1pPr algn="l">
              <a:defRPr sz="4000">
                <a:solidFill>
                  <a:schemeClr val="tx1"/>
                </a:solidFill>
              </a:defRPr>
            </a:lvl1pPr>
          </a:lstStyle>
          <a:p>
            <a:r>
              <a:rPr lang="en-US"/>
              <a:t>Click to edit Master title style</a:t>
            </a:r>
            <a:endParaRPr lang="en-US" dirty="0"/>
          </a:p>
        </p:txBody>
      </p:sp>
      <p:sp>
        <p:nvSpPr>
          <p:cNvPr id="15" name="Picture Placeholder 14" descr="An empty placeholder to add an image. Click on the placeholder and select the image that you wish to add"/>
          <p:cNvSpPr>
            <a:spLocks noGrp="1"/>
          </p:cNvSpPr>
          <p:nvPr>
            <p:ph type="pic" sz="quarter" idx="10"/>
          </p:nvPr>
        </p:nvSpPr>
        <p:spPr>
          <a:xfrm>
            <a:off x="6743703" y="0"/>
            <a:ext cx="5448297" cy="6858000"/>
          </a:xfrm>
          <a:custGeom>
            <a:avLst/>
            <a:gdLst>
              <a:gd name="connsiteX0" fmla="*/ 0 w 5448297"/>
              <a:gd name="connsiteY0" fmla="*/ 0 h 6858000"/>
              <a:gd name="connsiteX1" fmla="*/ 5448297 w 5448297"/>
              <a:gd name="connsiteY1" fmla="*/ 0 h 6858000"/>
              <a:gd name="connsiteX2" fmla="*/ 5448297 w 5448297"/>
              <a:gd name="connsiteY2" fmla="*/ 6858000 h 6858000"/>
              <a:gd name="connsiteX3" fmla="*/ 338667 w 5448297"/>
              <a:gd name="connsiteY3" fmla="*/ 6858000 h 6858000"/>
              <a:gd name="connsiteX4" fmla="*/ 1185333 w 5448297"/>
              <a:gd name="connsiteY4" fmla="*/ 433705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48297" h="6858000">
                <a:moveTo>
                  <a:pt x="0" y="0"/>
                </a:moveTo>
                <a:lnTo>
                  <a:pt x="5448297" y="0"/>
                </a:lnTo>
                <a:lnTo>
                  <a:pt x="5448297" y="6858000"/>
                </a:lnTo>
                <a:lnTo>
                  <a:pt x="338667" y="6858000"/>
                </a:lnTo>
                <a:lnTo>
                  <a:pt x="1185333" y="4337050"/>
                </a:lnTo>
                <a:close/>
              </a:path>
            </a:pathLst>
          </a:custGeom>
          <a:noFill/>
          <a:ln>
            <a:noFill/>
          </a:ln>
        </p:spPr>
        <p:txBody>
          <a:bodyPr wrap="square" tIns="365760">
            <a:noAutofit/>
          </a:bodyPr>
          <a:lstStyle>
            <a:lvl1pPr marL="0" indent="0" algn="ctr">
              <a:buNone/>
              <a:defRPr sz="2800">
                <a:solidFill>
                  <a:schemeClr val="bg1"/>
                </a:solidFill>
              </a:defRPr>
            </a:lvl1pPr>
          </a:lstStyle>
          <a:p>
            <a:r>
              <a:rPr lang="en-US"/>
              <a:t>Click icon to add picture</a:t>
            </a:r>
          </a:p>
        </p:txBody>
      </p:sp>
      <p:sp>
        <p:nvSpPr>
          <p:cNvPr id="3" name="Subtitle 2"/>
          <p:cNvSpPr>
            <a:spLocks noGrp="1"/>
          </p:cNvSpPr>
          <p:nvPr>
            <p:ph type="subTitle" idx="1"/>
          </p:nvPr>
        </p:nvSpPr>
        <p:spPr>
          <a:xfrm>
            <a:off x="1295401" y="4572000"/>
            <a:ext cx="5120640" cy="1600200"/>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8" name="Picture 7">
            <a:extLst>
              <a:ext uri="{FF2B5EF4-FFF2-40B4-BE49-F238E27FC236}">
                <a16:creationId xmlns:a16="http://schemas.microsoft.com/office/drawing/2014/main" id="{E891E6A5-9727-40A3-86C9-0A80615780A9}"/>
              </a:ext>
            </a:extLst>
          </p:cNvPr>
          <p:cNvPicPr>
            <a:picLocks noChangeAspect="1"/>
          </p:cNvPicPr>
          <p:nvPr userDrawn="1"/>
        </p:nvPicPr>
        <p:blipFill>
          <a:blip r:embed="rId2"/>
          <a:stretch>
            <a:fillRect/>
          </a:stretch>
        </p:blipFill>
        <p:spPr>
          <a:xfrm>
            <a:off x="190500" y="177800"/>
            <a:ext cx="2895600" cy="1084701"/>
          </a:xfrm>
          <a:prstGeom prst="rect">
            <a:avLst/>
          </a:prstGeom>
        </p:spPr>
      </p:pic>
    </p:spTree>
    <p:extLst>
      <p:ext uri="{BB962C8B-B14F-4D97-AF65-F5344CB8AC3E}">
        <p14:creationId xmlns:p14="http://schemas.microsoft.com/office/powerpoint/2010/main" val="9464502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5"/>
          <p:cNvSpPr>
            <a:spLocks noChangeArrowheads="1"/>
          </p:cNvSpPr>
          <p:nvPr/>
        </p:nvSpPr>
        <p:spPr bwMode="white">
          <a:xfrm>
            <a:off x="9622368" y="0"/>
            <a:ext cx="2569632" cy="6858000"/>
          </a:xfrm>
          <a:custGeom>
            <a:avLst/>
            <a:gdLst/>
            <a:ahLst/>
            <a:cxnLst/>
            <a:rect l="l" t="t" r="r" b="b"/>
            <a:pathLst>
              <a:path w="1927224" h="6858000">
                <a:moveTo>
                  <a:pt x="0" y="0"/>
                </a:moveTo>
                <a:lnTo>
                  <a:pt x="1927224" y="0"/>
                </a:lnTo>
                <a:lnTo>
                  <a:pt x="1927224" y="6858000"/>
                </a:lnTo>
                <a:lnTo>
                  <a:pt x="254000" y="6858000"/>
                </a:lnTo>
                <a:lnTo>
                  <a:pt x="892175" y="433705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8" name="Freeform 6"/>
          <p:cNvSpPr>
            <a:spLocks/>
          </p:cNvSpPr>
          <p:nvPr/>
        </p:nvSpPr>
        <p:spPr bwMode="auto">
          <a:xfrm>
            <a:off x="9237132" y="0"/>
            <a:ext cx="1672169" cy="6858000"/>
          </a:xfrm>
          <a:custGeom>
            <a:avLst/>
            <a:gdLst/>
            <a:ahLst/>
            <a:cxnLst/>
            <a:rect l="l" t="t" r="r" b="b"/>
            <a:pathLst>
              <a:path w="1254127" h="6858000">
                <a:moveTo>
                  <a:pt x="0" y="0"/>
                </a:moveTo>
                <a:lnTo>
                  <a:pt x="365127" y="0"/>
                </a:lnTo>
                <a:lnTo>
                  <a:pt x="1254127" y="4337050"/>
                </a:lnTo>
                <a:lnTo>
                  <a:pt x="619127" y="6858000"/>
                </a:lnTo>
                <a:lnTo>
                  <a:pt x="257175" y="6858000"/>
                </a:lnTo>
                <a:lnTo>
                  <a:pt x="892175" y="4337050"/>
                </a:lnTo>
                <a:close/>
              </a:path>
            </a:pathLst>
          </a:custGeom>
          <a:solidFill>
            <a:schemeClr val="accent2"/>
          </a:solidFill>
          <a:ln>
            <a:noFill/>
          </a:ln>
          <a:effectLst>
            <a:outerShdw blurRad="101600" dist="50800" algn="l" rotWithShape="0">
              <a:prstClr val="black">
                <a:alpha val="25000"/>
              </a:prstClr>
            </a:outerShdw>
          </a:effectLst>
        </p:spPr>
        <p:txBody>
          <a:bodyPr vert="horz" wrap="square" lIns="91440" tIns="45720" rIns="91440" bIns="45720" numCol="1" anchor="t" anchorCtr="0" compatLnSpc="1">
            <a:prstTxWarp prst="textNoShape">
              <a:avLst/>
            </a:prstTxWarp>
          </a:bodyPr>
          <a:lstStyle/>
          <a:p>
            <a:pPr lvl="0"/>
            <a:endParaRPr lang="en-US" sz="1800"/>
          </a:p>
        </p:txBody>
      </p:sp>
      <p:sp>
        <p:nvSpPr>
          <p:cNvPr id="9" name="Freeform 7"/>
          <p:cNvSpPr>
            <a:spLocks/>
          </p:cNvSpPr>
          <p:nvPr/>
        </p:nvSpPr>
        <p:spPr bwMode="auto">
          <a:xfrm>
            <a:off x="9173633" y="0"/>
            <a:ext cx="1460499" cy="6858000"/>
          </a:xfrm>
          <a:custGeom>
            <a:avLst/>
            <a:gdLst/>
            <a:ahLst/>
            <a:cxnLst/>
            <a:rect l="l" t="t" r="r" b="b"/>
            <a:pathLst>
              <a:path w="1095374" h="6858000">
                <a:moveTo>
                  <a:pt x="0" y="0"/>
                </a:moveTo>
                <a:lnTo>
                  <a:pt x="203199" y="0"/>
                </a:lnTo>
                <a:lnTo>
                  <a:pt x="1095374" y="4337050"/>
                </a:lnTo>
                <a:lnTo>
                  <a:pt x="460374" y="6858000"/>
                </a:lnTo>
                <a:lnTo>
                  <a:pt x="257175" y="6858000"/>
                </a:lnTo>
                <a:lnTo>
                  <a:pt x="892175" y="4337050"/>
                </a:lnTo>
                <a:close/>
              </a:path>
            </a:pathLst>
          </a:custGeom>
          <a:solidFill>
            <a:schemeClr val="accent1"/>
          </a:solidFill>
          <a:ln>
            <a:noFill/>
          </a:ln>
          <a:effectLst>
            <a:outerShdw blurRad="101600" dist="50800" algn="l" rotWithShape="0">
              <a:prstClr val="black">
                <a:alpha val="25000"/>
              </a:prstClr>
            </a:outerShdw>
          </a:effectLst>
        </p:spPr>
        <p:txBody>
          <a:bodyPr vert="horz" wrap="square" lIns="91440" tIns="45720" rIns="91440" bIns="45720" numCol="1" anchor="t" anchorCtr="0" compatLnSpc="1">
            <a:prstTxWarp prst="textNoShape">
              <a:avLst/>
            </a:prstTxWarp>
          </a:bodyPr>
          <a:lstStyle/>
          <a:p>
            <a:pPr lvl="0"/>
            <a:endParaRPr lang="en-US" sz="1800"/>
          </a:p>
        </p:txBody>
      </p:sp>
      <p:sp>
        <p:nvSpPr>
          <p:cNvPr id="10" name="Freeform 7"/>
          <p:cNvSpPr>
            <a:spLocks/>
          </p:cNvSpPr>
          <p:nvPr/>
        </p:nvSpPr>
        <p:spPr bwMode="auto">
          <a:xfrm>
            <a:off x="9173633" y="0"/>
            <a:ext cx="1460499" cy="6858000"/>
          </a:xfrm>
          <a:custGeom>
            <a:avLst/>
            <a:gdLst/>
            <a:ahLst/>
            <a:cxnLst/>
            <a:rect l="l" t="t" r="r" b="b"/>
            <a:pathLst>
              <a:path w="1095374" h="6858000">
                <a:moveTo>
                  <a:pt x="0" y="0"/>
                </a:moveTo>
                <a:lnTo>
                  <a:pt x="203199" y="0"/>
                </a:lnTo>
                <a:lnTo>
                  <a:pt x="1095374" y="4337050"/>
                </a:lnTo>
                <a:lnTo>
                  <a:pt x="460374" y="6858000"/>
                </a:lnTo>
                <a:lnTo>
                  <a:pt x="257175" y="6858000"/>
                </a:lnTo>
                <a:lnTo>
                  <a:pt x="892175" y="4337050"/>
                </a:lnTo>
                <a:close/>
              </a:path>
            </a:pathLst>
          </a:custGeom>
          <a:solidFill>
            <a:schemeClr val="accent1"/>
          </a:solidFill>
          <a:ln>
            <a:noFill/>
          </a:ln>
          <a:effectLst>
            <a:innerShdw blurRad="63500" dist="50800" dir="10800000">
              <a:prstClr val="black">
                <a:alpha val="50000"/>
              </a:prstClr>
            </a:innerShdw>
          </a:effectLst>
        </p:spPr>
        <p:txBody>
          <a:bodyPr vert="horz" wrap="square" lIns="91440" tIns="45720" rIns="91440" bIns="45720" numCol="1" anchor="t" anchorCtr="0" compatLnSpc="1">
            <a:prstTxWarp prst="textNoShape">
              <a:avLst/>
            </a:prstTxWarp>
          </a:bodyPr>
          <a:lstStyle/>
          <a:p>
            <a:pPr lvl="0"/>
            <a:endParaRPr lang="en-US" sz="1800"/>
          </a:p>
        </p:txBody>
      </p:sp>
      <p:sp>
        <p:nvSpPr>
          <p:cNvPr id="2" name="Title 1"/>
          <p:cNvSpPr>
            <a:spLocks noGrp="1"/>
          </p:cNvSpPr>
          <p:nvPr>
            <p:ph type="title"/>
          </p:nvPr>
        </p:nvSpPr>
        <p:spPr>
          <a:xfrm>
            <a:off x="1295398" y="2914650"/>
            <a:ext cx="8046720" cy="1557338"/>
          </a:xfrm>
        </p:spPr>
        <p:txBody>
          <a:bodyPr anchor="b">
            <a:normAutofit/>
          </a:bodyPr>
          <a:lstStyle>
            <a:lvl1pPr>
              <a:defRPr sz="3200">
                <a:solidFill>
                  <a:schemeClr val="tx1"/>
                </a:solidFill>
              </a:defRPr>
            </a:lvl1pPr>
          </a:lstStyle>
          <a:p>
            <a:r>
              <a:rPr lang="en-US"/>
              <a:t>Click to edit Master title style</a:t>
            </a:r>
            <a:endParaRPr lang="en-US" dirty="0"/>
          </a:p>
        </p:txBody>
      </p:sp>
      <p:sp>
        <p:nvSpPr>
          <p:cNvPr id="3" name="Text Placeholder 2"/>
          <p:cNvSpPr>
            <a:spLocks noGrp="1"/>
          </p:cNvSpPr>
          <p:nvPr>
            <p:ph type="body" idx="1"/>
          </p:nvPr>
        </p:nvSpPr>
        <p:spPr>
          <a:xfrm>
            <a:off x="1295398" y="4589463"/>
            <a:ext cx="8046718" cy="1011237"/>
          </a:xfrm>
        </p:spPr>
        <p:txBody>
          <a:bodyPr/>
          <a:lstStyle>
            <a:lvl1pPr marL="0" indent="0">
              <a:spcBef>
                <a:spcPts val="1200"/>
              </a:spcBef>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pic>
        <p:nvPicPr>
          <p:cNvPr id="11" name="Picture 10">
            <a:extLst>
              <a:ext uri="{FF2B5EF4-FFF2-40B4-BE49-F238E27FC236}">
                <a16:creationId xmlns:a16="http://schemas.microsoft.com/office/drawing/2014/main" id="{26BBDE29-BD93-4D80-A8B1-55513FEA32A5}"/>
              </a:ext>
            </a:extLst>
          </p:cNvPr>
          <p:cNvPicPr>
            <a:picLocks noChangeAspect="1"/>
          </p:cNvPicPr>
          <p:nvPr userDrawn="1"/>
        </p:nvPicPr>
        <p:blipFill>
          <a:blip r:embed="rId2"/>
          <a:stretch>
            <a:fillRect/>
          </a:stretch>
        </p:blipFill>
        <p:spPr>
          <a:xfrm>
            <a:off x="190500" y="177800"/>
            <a:ext cx="2895600" cy="1084701"/>
          </a:xfrm>
          <a:prstGeom prst="rect">
            <a:avLst/>
          </a:prstGeom>
        </p:spPr>
      </p:pic>
    </p:spTree>
    <p:extLst>
      <p:ext uri="{BB962C8B-B14F-4D97-AF65-F5344CB8AC3E}">
        <p14:creationId xmlns:p14="http://schemas.microsoft.com/office/powerpoint/2010/main" val="16285566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24600" y="1638299"/>
            <a:ext cx="4572000" cy="43434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p>
            <a:r>
              <a:rPr lang="en-US"/>
              <a:t>Peregrine Website Sustaining Support - Confidential AviaGlobal Group / Peregrine</a:t>
            </a:r>
            <a:endParaRPr lang="en-US" dirty="0"/>
          </a:p>
        </p:txBody>
      </p:sp>
      <p:sp>
        <p:nvSpPr>
          <p:cNvPr id="5" name="Date Placeholder 4"/>
          <p:cNvSpPr>
            <a:spLocks noGrp="1"/>
          </p:cNvSpPr>
          <p:nvPr>
            <p:ph type="dt" sz="half" idx="10"/>
          </p:nvPr>
        </p:nvSpPr>
        <p:spPr/>
        <p:txBody>
          <a:bodyPr/>
          <a:lstStyle/>
          <a:p>
            <a:r>
              <a:rPr lang="en-US"/>
              <a:t>31 May 2021</a:t>
            </a:r>
          </a:p>
        </p:txBody>
      </p:sp>
      <p:sp>
        <p:nvSpPr>
          <p:cNvPr id="7" name="Slide Number Placeholder 6"/>
          <p:cNvSpPr>
            <a:spLocks noGrp="1"/>
          </p:cNvSpPr>
          <p:nvPr>
            <p:ph type="sldNum" sz="quarter" idx="12"/>
          </p:nvPr>
        </p:nvSpPr>
        <p:spPr/>
        <p:txBody>
          <a:bodyPr/>
          <a:lstStyle/>
          <a:p>
            <a:fld id="{A7F8E3F6-DE14-48B2-B2BC-6FABA9630FB8}" type="slidenum">
              <a:rPr lang="en-US" smtClean="0"/>
              <a:t>‹#›</a:t>
            </a:fld>
            <a:endParaRPr lang="en-US"/>
          </a:p>
        </p:txBody>
      </p:sp>
    </p:spTree>
    <p:extLst>
      <p:ext uri="{BB962C8B-B14F-4D97-AF65-F5344CB8AC3E}">
        <p14:creationId xmlns:p14="http://schemas.microsoft.com/office/powerpoint/2010/main" val="29450118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95400" y="255134"/>
            <a:ext cx="9601200" cy="1036850"/>
          </a:xfrm>
        </p:spPr>
        <p:txBody>
          <a:bodyPr/>
          <a:lstStyle/>
          <a:p>
            <a:r>
              <a:rPr lang="en-US"/>
              <a:t>Click to edit Master title style</a:t>
            </a:r>
          </a:p>
        </p:txBody>
      </p:sp>
      <p:sp>
        <p:nvSpPr>
          <p:cNvPr id="3" name="Text Placeholder 2"/>
          <p:cNvSpPr>
            <a:spLocks noGrp="1"/>
          </p:cNvSpPr>
          <p:nvPr>
            <p:ph type="body" idx="1"/>
          </p:nvPr>
        </p:nvSpPr>
        <p:spPr>
          <a:xfrm>
            <a:off x="1295400" y="1676400"/>
            <a:ext cx="4572000" cy="850392"/>
          </a:xfrm>
        </p:spPr>
        <p:txBody>
          <a:bodyPr anchor="ctr">
            <a:normAutofit/>
          </a:bodyPr>
          <a:lstStyle>
            <a:lvl1pPr marL="0" indent="0">
              <a:buNone/>
              <a:defRPr sz="26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95400" y="2552700"/>
            <a:ext cx="4572000" cy="34671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324600" y="1676400"/>
            <a:ext cx="4572000" cy="847725"/>
          </a:xfrm>
        </p:spPr>
        <p:txBody>
          <a:bodyPr anchor="ctr">
            <a:normAutofit/>
          </a:bodyPr>
          <a:lstStyle>
            <a:lvl1pPr marL="0" indent="0">
              <a:buNone/>
              <a:defRPr sz="26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24600" y="2552700"/>
            <a:ext cx="4572000" cy="34671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7"/>
          <p:cNvSpPr>
            <a:spLocks noGrp="1"/>
          </p:cNvSpPr>
          <p:nvPr>
            <p:ph type="ftr" sz="quarter" idx="11"/>
          </p:nvPr>
        </p:nvSpPr>
        <p:spPr/>
        <p:txBody>
          <a:bodyPr/>
          <a:lstStyle/>
          <a:p>
            <a:r>
              <a:rPr lang="en-US"/>
              <a:t>Peregrine Website Sustaining Support - Confidential AviaGlobal Group / Peregrine</a:t>
            </a:r>
            <a:endParaRPr lang="en-US" dirty="0"/>
          </a:p>
        </p:txBody>
      </p:sp>
      <p:sp>
        <p:nvSpPr>
          <p:cNvPr id="7" name="Date Placeholder 6"/>
          <p:cNvSpPr>
            <a:spLocks noGrp="1"/>
          </p:cNvSpPr>
          <p:nvPr>
            <p:ph type="dt" sz="half" idx="10"/>
          </p:nvPr>
        </p:nvSpPr>
        <p:spPr/>
        <p:txBody>
          <a:bodyPr/>
          <a:lstStyle/>
          <a:p>
            <a:r>
              <a:rPr lang="en-US"/>
              <a:t>31 May 2021</a:t>
            </a:r>
          </a:p>
        </p:txBody>
      </p:sp>
      <p:sp>
        <p:nvSpPr>
          <p:cNvPr id="9" name="Slide Number Placeholder 8"/>
          <p:cNvSpPr>
            <a:spLocks noGrp="1"/>
          </p:cNvSpPr>
          <p:nvPr>
            <p:ph type="sldNum" sz="quarter" idx="12"/>
          </p:nvPr>
        </p:nvSpPr>
        <p:spPr/>
        <p:txBody>
          <a:bodyPr/>
          <a:lstStyle/>
          <a:p>
            <a:fld id="{A7F8E3F6-DE14-48B2-B2BC-6FABA9630FB8}" type="slidenum">
              <a:rPr lang="en-US" smtClean="0"/>
              <a:t>‹#›</a:t>
            </a:fld>
            <a:endParaRPr lang="en-US"/>
          </a:p>
        </p:txBody>
      </p:sp>
    </p:spTree>
    <p:extLst>
      <p:ext uri="{BB962C8B-B14F-4D97-AF65-F5344CB8AC3E}">
        <p14:creationId xmlns:p14="http://schemas.microsoft.com/office/powerpoint/2010/main" val="6973807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r>
              <a:rPr lang="en-US"/>
              <a:t>Peregrine Website Sustaining Support - Confidential AviaGlobal Group / Peregrine</a:t>
            </a:r>
            <a:endParaRPr lang="en-GB"/>
          </a:p>
        </p:txBody>
      </p:sp>
      <p:sp>
        <p:nvSpPr>
          <p:cNvPr id="4" name="Date Placeholder 3"/>
          <p:cNvSpPr>
            <a:spLocks noGrp="1"/>
          </p:cNvSpPr>
          <p:nvPr>
            <p:ph type="dt" sz="half" idx="10"/>
          </p:nvPr>
        </p:nvSpPr>
        <p:spPr/>
        <p:txBody>
          <a:bodyPr/>
          <a:lstStyle/>
          <a:p>
            <a:r>
              <a:rPr lang="en-US"/>
              <a:t>31 May 2021</a:t>
            </a:r>
            <a:endParaRPr lang="en-GB"/>
          </a:p>
        </p:txBody>
      </p:sp>
      <p:sp>
        <p:nvSpPr>
          <p:cNvPr id="6" name="Slide Number Placeholder 5"/>
          <p:cNvSpPr>
            <a:spLocks noGrp="1"/>
          </p:cNvSpPr>
          <p:nvPr>
            <p:ph type="sldNum" sz="quarter" idx="12"/>
          </p:nvPr>
        </p:nvSpPr>
        <p:spPr/>
        <p:txBody>
          <a:bodyPr/>
          <a:lstStyle/>
          <a:p>
            <a:fld id="{1E7DEF49-C434-479A-8C47-4C2502976795}" type="slidenum">
              <a:rPr lang="en-GB" smtClean="0"/>
              <a:t>‹#›</a:t>
            </a:fld>
            <a:endParaRPr lang="en-GB"/>
          </a:p>
        </p:txBody>
      </p:sp>
    </p:spTree>
    <p:extLst>
      <p:ext uri="{BB962C8B-B14F-4D97-AF65-F5344CB8AC3E}">
        <p14:creationId xmlns:p14="http://schemas.microsoft.com/office/powerpoint/2010/main" val="22385216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p>
            <a:r>
              <a:rPr lang="en-US"/>
              <a:t>Peregrine Website Sustaining Support - Confidential AviaGlobal Group / Peregrine</a:t>
            </a:r>
            <a:endParaRPr lang="en-US" dirty="0"/>
          </a:p>
        </p:txBody>
      </p:sp>
      <p:sp>
        <p:nvSpPr>
          <p:cNvPr id="3" name="Date Placeholder 2"/>
          <p:cNvSpPr>
            <a:spLocks noGrp="1"/>
          </p:cNvSpPr>
          <p:nvPr>
            <p:ph type="dt" sz="half" idx="10"/>
          </p:nvPr>
        </p:nvSpPr>
        <p:spPr/>
        <p:txBody>
          <a:bodyPr/>
          <a:lstStyle/>
          <a:p>
            <a:r>
              <a:rPr lang="en-US"/>
              <a:t>31 May 2021</a:t>
            </a:r>
          </a:p>
        </p:txBody>
      </p:sp>
      <p:sp>
        <p:nvSpPr>
          <p:cNvPr id="5" name="Slide Number Placeholder 4"/>
          <p:cNvSpPr>
            <a:spLocks noGrp="1"/>
          </p:cNvSpPr>
          <p:nvPr>
            <p:ph type="sldNum" sz="quarter" idx="12"/>
          </p:nvPr>
        </p:nvSpPr>
        <p:spPr/>
        <p:txBody>
          <a:bodyPr/>
          <a:lstStyle/>
          <a:p>
            <a:fld id="{A7F8E3F6-DE14-48B2-B2BC-6FABA9630FB8}" type="slidenum">
              <a:rPr lang="en-US" smtClean="0"/>
              <a:t>‹#›</a:t>
            </a:fld>
            <a:endParaRPr lang="en-US"/>
          </a:p>
        </p:txBody>
      </p:sp>
    </p:spTree>
    <p:extLst>
      <p:ext uri="{BB962C8B-B14F-4D97-AF65-F5344CB8AC3E}">
        <p14:creationId xmlns:p14="http://schemas.microsoft.com/office/powerpoint/2010/main" val="29628964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a:t>Peregrine Website Sustaining Support - Confidential AviaGlobal Group / Peregrine</a:t>
            </a:r>
            <a:endParaRPr lang="en-US" dirty="0"/>
          </a:p>
        </p:txBody>
      </p:sp>
      <p:sp>
        <p:nvSpPr>
          <p:cNvPr id="2" name="Date Placeholder 1"/>
          <p:cNvSpPr>
            <a:spLocks noGrp="1"/>
          </p:cNvSpPr>
          <p:nvPr>
            <p:ph type="dt" sz="half" idx="10"/>
          </p:nvPr>
        </p:nvSpPr>
        <p:spPr/>
        <p:txBody>
          <a:bodyPr/>
          <a:lstStyle/>
          <a:p>
            <a:r>
              <a:rPr lang="en-US"/>
              <a:t>31 May 2021</a:t>
            </a:r>
          </a:p>
        </p:txBody>
      </p:sp>
      <p:sp>
        <p:nvSpPr>
          <p:cNvPr id="4" name="Slide Number Placeholder 3"/>
          <p:cNvSpPr>
            <a:spLocks noGrp="1"/>
          </p:cNvSpPr>
          <p:nvPr>
            <p:ph type="sldNum" sz="quarter" idx="12"/>
          </p:nvPr>
        </p:nvSpPr>
        <p:spPr/>
        <p:txBody>
          <a:bodyPr/>
          <a:lstStyle/>
          <a:p>
            <a:fld id="{A7F8E3F6-DE14-48B2-B2BC-6FABA9630FB8}" type="slidenum">
              <a:rPr lang="en-US" smtClean="0"/>
              <a:t>‹#›</a:t>
            </a:fld>
            <a:endParaRPr lang="en-US"/>
          </a:p>
        </p:txBody>
      </p:sp>
    </p:spTree>
    <p:extLst>
      <p:ext uri="{BB962C8B-B14F-4D97-AF65-F5344CB8AC3E}">
        <p14:creationId xmlns:p14="http://schemas.microsoft.com/office/powerpoint/2010/main" val="9491113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4728209" y="1676400"/>
            <a:ext cx="6126480" cy="4343400"/>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295400" y="1676400"/>
            <a:ext cx="3017520" cy="4343400"/>
          </a:xfrm>
        </p:spPr>
        <p:txBody>
          <a:bodyPr anchor="ctr">
            <a:normAutofit/>
          </a:bodyPr>
          <a:lstStyle>
            <a:lvl1pPr marL="0" indent="0">
              <a:spcBef>
                <a:spcPts val="1200"/>
              </a:spcBef>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a:t>Peregrine Website Sustaining Support - Confidential AviaGlobal Group / Peregrine</a:t>
            </a:r>
            <a:endParaRPr lang="en-US" dirty="0"/>
          </a:p>
        </p:txBody>
      </p:sp>
      <p:sp>
        <p:nvSpPr>
          <p:cNvPr id="5" name="Date Placeholder 4"/>
          <p:cNvSpPr>
            <a:spLocks noGrp="1"/>
          </p:cNvSpPr>
          <p:nvPr>
            <p:ph type="dt" sz="half" idx="10"/>
          </p:nvPr>
        </p:nvSpPr>
        <p:spPr/>
        <p:txBody>
          <a:bodyPr/>
          <a:lstStyle/>
          <a:p>
            <a:r>
              <a:rPr lang="en-US"/>
              <a:t>31 May 2021</a:t>
            </a:r>
          </a:p>
        </p:txBody>
      </p:sp>
      <p:sp>
        <p:nvSpPr>
          <p:cNvPr id="7" name="Slide Number Placeholder 6"/>
          <p:cNvSpPr>
            <a:spLocks noGrp="1"/>
          </p:cNvSpPr>
          <p:nvPr>
            <p:ph type="sldNum" sz="quarter" idx="12"/>
          </p:nvPr>
        </p:nvSpPr>
        <p:spPr/>
        <p:txBody>
          <a:bodyPr/>
          <a:lstStyle/>
          <a:p>
            <a:fld id="{A7F8E3F6-DE14-48B2-B2BC-6FABA9630FB8}" type="slidenum">
              <a:rPr lang="en-US" smtClean="0"/>
              <a:t>‹#›</a:t>
            </a:fld>
            <a:endParaRPr lang="en-US"/>
          </a:p>
        </p:txBody>
      </p:sp>
    </p:spTree>
    <p:extLst>
      <p:ext uri="{BB962C8B-B14F-4D97-AF65-F5344CB8AC3E}">
        <p14:creationId xmlns:p14="http://schemas.microsoft.com/office/powerpoint/2010/main" val="33851880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95400" y="255134"/>
            <a:ext cx="9601200" cy="1036850"/>
          </a:xfrm>
        </p:spPr>
        <p:txBody>
          <a:bodyPr anchor="b"/>
          <a:lstStyle>
            <a:lvl1pPr>
              <a:defRPr sz="3200"/>
            </a:lvl1pPr>
          </a:lstStyle>
          <a:p>
            <a:r>
              <a:rPr lang="en-US"/>
              <a:t>Click to edit Master title style</a:t>
            </a:r>
          </a:p>
        </p:txBody>
      </p:sp>
      <p:sp>
        <p:nvSpPr>
          <p:cNvPr id="3" name="Picture Placeholder 2" descr="An empty placeholder to add an image. Click on the placeholder and select the image that you wish to add"/>
          <p:cNvSpPr>
            <a:spLocks noGrp="1"/>
          </p:cNvSpPr>
          <p:nvPr>
            <p:ph type="pic" idx="1"/>
          </p:nvPr>
        </p:nvSpPr>
        <p:spPr>
          <a:xfrm>
            <a:off x="4724400" y="1676401"/>
            <a:ext cx="6172200" cy="4343400"/>
          </a:xfrm>
        </p:spPr>
        <p:txBody>
          <a:bodyPr tIns="27432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295400" y="1676400"/>
            <a:ext cx="3017520" cy="4343400"/>
          </a:xfrm>
        </p:spPr>
        <p:txBody>
          <a:bodyPr anchor="ctr">
            <a:normAutofit/>
          </a:bodyPr>
          <a:lstStyle>
            <a:lvl1pPr marL="0" indent="0">
              <a:spcBef>
                <a:spcPts val="1200"/>
              </a:spcBef>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a:t>Peregrine Website Sustaining Support - Confidential AviaGlobal Group / Peregrine</a:t>
            </a:r>
            <a:endParaRPr lang="en-US" dirty="0"/>
          </a:p>
        </p:txBody>
      </p:sp>
      <p:sp>
        <p:nvSpPr>
          <p:cNvPr id="5" name="Date Placeholder 4"/>
          <p:cNvSpPr>
            <a:spLocks noGrp="1"/>
          </p:cNvSpPr>
          <p:nvPr>
            <p:ph type="dt" sz="half" idx="10"/>
          </p:nvPr>
        </p:nvSpPr>
        <p:spPr/>
        <p:txBody>
          <a:bodyPr/>
          <a:lstStyle/>
          <a:p>
            <a:r>
              <a:rPr lang="en-US"/>
              <a:t>31 May 2021</a:t>
            </a:r>
          </a:p>
        </p:txBody>
      </p:sp>
      <p:sp>
        <p:nvSpPr>
          <p:cNvPr id="7" name="Slide Number Placeholder 6"/>
          <p:cNvSpPr>
            <a:spLocks noGrp="1"/>
          </p:cNvSpPr>
          <p:nvPr>
            <p:ph type="sldNum" sz="quarter" idx="12"/>
          </p:nvPr>
        </p:nvSpPr>
        <p:spPr/>
        <p:txBody>
          <a:bodyPr/>
          <a:lstStyle/>
          <a:p>
            <a:fld id="{A7F8E3F6-DE14-48B2-B2BC-6FABA9630FB8}" type="slidenum">
              <a:rPr lang="en-US" smtClean="0"/>
              <a:t>‹#›</a:t>
            </a:fld>
            <a:endParaRPr lang="en-US"/>
          </a:p>
        </p:txBody>
      </p:sp>
    </p:spTree>
    <p:extLst>
      <p:ext uri="{BB962C8B-B14F-4D97-AF65-F5344CB8AC3E}">
        <p14:creationId xmlns:p14="http://schemas.microsoft.com/office/powerpoint/2010/main" val="15205266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Two Pictures with Captions">
    <p:spTree>
      <p:nvGrpSpPr>
        <p:cNvPr id="1" name=""/>
        <p:cNvGrpSpPr/>
        <p:nvPr/>
      </p:nvGrpSpPr>
      <p:grpSpPr>
        <a:xfrm>
          <a:off x="0" y="0"/>
          <a:ext cx="0" cy="0"/>
          <a:chOff x="0" y="0"/>
          <a:chExt cx="0" cy="0"/>
        </a:xfrm>
      </p:grpSpPr>
      <p:sp>
        <p:nvSpPr>
          <p:cNvPr id="9" name="Rectangle 8"/>
          <p:cNvSpPr/>
          <p:nvPr/>
        </p:nvSpPr>
        <p:spPr bwMode="invGray">
          <a:xfrm>
            <a:off x="1295400" y="5143500"/>
            <a:ext cx="45720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bwMode="invGray">
          <a:xfrm>
            <a:off x="6324599" y="5143500"/>
            <a:ext cx="45720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1295400" y="5257800"/>
            <a:ext cx="4572000" cy="5486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Rectangle 11"/>
          <p:cNvSpPr/>
          <p:nvPr/>
        </p:nvSpPr>
        <p:spPr>
          <a:xfrm>
            <a:off x="6324599" y="5257800"/>
            <a:ext cx="4572000" cy="5486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1295400" y="255134"/>
            <a:ext cx="9601200" cy="1036850"/>
          </a:xfrm>
        </p:spPr>
        <p:txBody>
          <a:bodyPr anchor="b"/>
          <a:lstStyle>
            <a:lvl1pPr>
              <a:defRPr sz="3200"/>
            </a:lvl1pPr>
          </a:lstStyle>
          <a:p>
            <a:r>
              <a:rPr lang="en-US"/>
              <a:t>Click to edit Master title style</a:t>
            </a:r>
          </a:p>
        </p:txBody>
      </p:sp>
      <p:sp>
        <p:nvSpPr>
          <p:cNvPr id="3" name="Picture Placeholder 2" descr="An empty placeholder to add an image. Click on the placeholder and select the image that you wish to add"/>
          <p:cNvSpPr>
            <a:spLocks noGrp="1"/>
          </p:cNvSpPr>
          <p:nvPr>
            <p:ph type="pic" idx="1"/>
          </p:nvPr>
        </p:nvSpPr>
        <p:spPr>
          <a:xfrm>
            <a:off x="1298448" y="1676401"/>
            <a:ext cx="4572000" cy="3428999"/>
          </a:xfrm>
        </p:spPr>
        <p:txBody>
          <a:bodyPr tIns="27432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bwMode="invGray">
          <a:xfrm>
            <a:off x="1371273" y="5180698"/>
            <a:ext cx="4420252" cy="839102"/>
          </a:xfrm>
        </p:spPr>
        <p:txBody>
          <a:bodyPr anchor="t">
            <a:normAutofit/>
          </a:bodyPr>
          <a:lstStyle>
            <a:lvl1pPr marL="0" indent="0">
              <a:spcBef>
                <a:spcPts val="0"/>
              </a:spcBef>
              <a:buNone/>
              <a:defRPr sz="1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Picture Placeholder 2" descr="An empty placeholder to add an image. Click on the placeholder and select the image that you wish to add"/>
          <p:cNvSpPr>
            <a:spLocks noGrp="1"/>
          </p:cNvSpPr>
          <p:nvPr>
            <p:ph type="pic" idx="13"/>
          </p:nvPr>
        </p:nvSpPr>
        <p:spPr>
          <a:xfrm>
            <a:off x="6324600" y="1676401"/>
            <a:ext cx="4572000" cy="3428999"/>
          </a:xfrm>
        </p:spPr>
        <p:txBody>
          <a:bodyPr tIns="27432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3" name="Text Placeholder 3"/>
          <p:cNvSpPr>
            <a:spLocks noGrp="1"/>
          </p:cNvSpPr>
          <p:nvPr>
            <p:ph type="body" sz="half" idx="14"/>
          </p:nvPr>
        </p:nvSpPr>
        <p:spPr bwMode="invGray">
          <a:xfrm>
            <a:off x="6412954" y="5180698"/>
            <a:ext cx="4420252" cy="839102"/>
          </a:xfrm>
        </p:spPr>
        <p:txBody>
          <a:bodyPr anchor="t">
            <a:normAutofit/>
          </a:bodyPr>
          <a:lstStyle>
            <a:lvl1pPr marL="0" indent="0">
              <a:spcBef>
                <a:spcPts val="0"/>
              </a:spcBef>
              <a:buNone/>
              <a:defRPr sz="1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a:t>Peregrine Website Sustaining Support - Confidential AviaGlobal Group / Peregrine</a:t>
            </a:r>
            <a:endParaRPr lang="en-US" dirty="0"/>
          </a:p>
        </p:txBody>
      </p:sp>
      <p:sp>
        <p:nvSpPr>
          <p:cNvPr id="5" name="Date Placeholder 4"/>
          <p:cNvSpPr>
            <a:spLocks noGrp="1"/>
          </p:cNvSpPr>
          <p:nvPr>
            <p:ph type="dt" sz="half" idx="10"/>
          </p:nvPr>
        </p:nvSpPr>
        <p:spPr/>
        <p:txBody>
          <a:bodyPr/>
          <a:lstStyle/>
          <a:p>
            <a:r>
              <a:rPr lang="en-US"/>
              <a:t>31 May 2021</a:t>
            </a:r>
          </a:p>
        </p:txBody>
      </p:sp>
      <p:sp>
        <p:nvSpPr>
          <p:cNvPr id="7" name="Slide Number Placeholder 6"/>
          <p:cNvSpPr>
            <a:spLocks noGrp="1"/>
          </p:cNvSpPr>
          <p:nvPr>
            <p:ph type="sldNum" sz="quarter" idx="12"/>
          </p:nvPr>
        </p:nvSpPr>
        <p:spPr/>
        <p:txBody>
          <a:bodyPr/>
          <a:lstStyle/>
          <a:p>
            <a:fld id="{A7F8E3F6-DE14-48B2-B2BC-6FABA9630FB8}" type="slidenum">
              <a:rPr lang="en-US" smtClean="0"/>
              <a:t>‹#›</a:t>
            </a:fld>
            <a:endParaRPr lang="en-US"/>
          </a:p>
        </p:txBody>
      </p:sp>
    </p:spTree>
    <p:extLst>
      <p:ext uri="{BB962C8B-B14F-4D97-AF65-F5344CB8AC3E}">
        <p14:creationId xmlns:p14="http://schemas.microsoft.com/office/powerpoint/2010/main" val="6208237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r>
              <a:rPr lang="en-US"/>
              <a:t>Peregrine Website Sustaining Support - Confidential AviaGlobal Group / Peregrine</a:t>
            </a:r>
            <a:endParaRPr lang="en-US" dirty="0"/>
          </a:p>
        </p:txBody>
      </p:sp>
      <p:sp>
        <p:nvSpPr>
          <p:cNvPr id="4" name="Date Placeholder 3"/>
          <p:cNvSpPr>
            <a:spLocks noGrp="1"/>
          </p:cNvSpPr>
          <p:nvPr>
            <p:ph type="dt" sz="half" idx="10"/>
          </p:nvPr>
        </p:nvSpPr>
        <p:spPr/>
        <p:txBody>
          <a:bodyPr/>
          <a:lstStyle/>
          <a:p>
            <a:r>
              <a:rPr lang="en-US"/>
              <a:t>31 May 2021</a:t>
            </a:r>
          </a:p>
        </p:txBody>
      </p:sp>
      <p:sp>
        <p:nvSpPr>
          <p:cNvPr id="6" name="Slide Number Placeholder 5"/>
          <p:cNvSpPr>
            <a:spLocks noGrp="1"/>
          </p:cNvSpPr>
          <p:nvPr>
            <p:ph type="sldNum" sz="quarter" idx="12"/>
          </p:nvPr>
        </p:nvSpPr>
        <p:spPr/>
        <p:txBody>
          <a:bodyPr/>
          <a:lstStyle/>
          <a:p>
            <a:fld id="{A7F8E3F6-DE14-48B2-B2BC-6FABA9630FB8}" type="slidenum">
              <a:rPr lang="en-US" smtClean="0"/>
              <a:t>‹#›</a:t>
            </a:fld>
            <a:endParaRPr lang="en-US"/>
          </a:p>
        </p:txBody>
      </p:sp>
    </p:spTree>
    <p:extLst>
      <p:ext uri="{BB962C8B-B14F-4D97-AF65-F5344CB8AC3E}">
        <p14:creationId xmlns:p14="http://schemas.microsoft.com/office/powerpoint/2010/main" val="28341653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white">
          <a:xfrm rot="5400000">
            <a:off x="7562850" y="2228850"/>
            <a:ext cx="6858000" cy="24003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rot="5400000">
            <a:off x="6331230" y="3387909"/>
            <a:ext cx="6858000" cy="82183"/>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rot="5400000">
            <a:off x="6251613" y="3387909"/>
            <a:ext cx="6858000" cy="82183"/>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9871318" y="685800"/>
            <a:ext cx="1033272" cy="5486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95400" y="685800"/>
            <a:ext cx="7976754"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r>
              <a:rPr lang="en-US"/>
              <a:t>Peregrine Website Sustaining Support - Confidential AviaGlobal Group / Peregrine</a:t>
            </a:r>
            <a:endParaRPr lang="en-US" dirty="0"/>
          </a:p>
        </p:txBody>
      </p:sp>
      <p:sp>
        <p:nvSpPr>
          <p:cNvPr id="4" name="Date Placeholder 3"/>
          <p:cNvSpPr>
            <a:spLocks noGrp="1"/>
          </p:cNvSpPr>
          <p:nvPr>
            <p:ph type="dt" sz="half" idx="10"/>
          </p:nvPr>
        </p:nvSpPr>
        <p:spPr/>
        <p:txBody>
          <a:bodyPr/>
          <a:lstStyle/>
          <a:p>
            <a:r>
              <a:rPr lang="en-US"/>
              <a:t>31 May 2021</a:t>
            </a:r>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A7F8E3F6-DE14-48B2-B2BC-6FABA9630FB8}" type="slidenum">
              <a:rPr lang="en-US" smtClean="0"/>
              <a:pPr/>
              <a:t>‹#›</a:t>
            </a:fld>
            <a:endParaRPr lang="en-US" dirty="0"/>
          </a:p>
        </p:txBody>
      </p:sp>
      <p:pic>
        <p:nvPicPr>
          <p:cNvPr id="12" name="Picture 11">
            <a:extLst>
              <a:ext uri="{FF2B5EF4-FFF2-40B4-BE49-F238E27FC236}">
                <a16:creationId xmlns:a16="http://schemas.microsoft.com/office/drawing/2014/main" id="{D5BEDE75-B79F-4381-A389-31F529F811C0}"/>
              </a:ext>
            </a:extLst>
          </p:cNvPr>
          <p:cNvPicPr>
            <a:picLocks noChangeAspect="1"/>
          </p:cNvPicPr>
          <p:nvPr userDrawn="1"/>
        </p:nvPicPr>
        <p:blipFill>
          <a:blip r:embed="rId2"/>
          <a:stretch>
            <a:fillRect/>
          </a:stretch>
        </p:blipFill>
        <p:spPr>
          <a:xfrm>
            <a:off x="160178" y="110518"/>
            <a:ext cx="1535710" cy="575282"/>
          </a:xfrm>
          <a:prstGeom prst="rect">
            <a:avLst/>
          </a:prstGeom>
        </p:spPr>
      </p:pic>
    </p:spTree>
    <p:extLst>
      <p:ext uri="{BB962C8B-B14F-4D97-AF65-F5344CB8AC3E}">
        <p14:creationId xmlns:p14="http://schemas.microsoft.com/office/powerpoint/2010/main" val="3619631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1_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0978346-E942-451C-AF8B-0774B6086EA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452F105-7AFA-490A-9BFB-C4DA99D4F81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Date Placeholder 12">
            <a:extLst>
              <a:ext uri="{FF2B5EF4-FFF2-40B4-BE49-F238E27FC236}">
                <a16:creationId xmlns:a16="http://schemas.microsoft.com/office/drawing/2014/main" id="{8F88A7E0-C155-45D9-B5B6-CC9B9E3A942F}"/>
              </a:ext>
            </a:extLst>
          </p:cNvPr>
          <p:cNvSpPr>
            <a:spLocks noGrp="1"/>
          </p:cNvSpPr>
          <p:nvPr>
            <p:ph type="dt" sz="half" idx="10"/>
          </p:nvPr>
        </p:nvSpPr>
        <p:spPr/>
        <p:txBody>
          <a:bodyPr/>
          <a:lstStyle/>
          <a:p>
            <a:r>
              <a:rPr lang="en-US"/>
              <a:t>31 May 2021</a:t>
            </a:r>
            <a:endParaRPr lang="en-US" dirty="0"/>
          </a:p>
        </p:txBody>
      </p:sp>
      <p:sp>
        <p:nvSpPr>
          <p:cNvPr id="14" name="Footer Placeholder 13">
            <a:extLst>
              <a:ext uri="{FF2B5EF4-FFF2-40B4-BE49-F238E27FC236}">
                <a16:creationId xmlns:a16="http://schemas.microsoft.com/office/drawing/2014/main" id="{D062576A-D393-4C90-A9A0-723D7DB50AD5}"/>
              </a:ext>
            </a:extLst>
          </p:cNvPr>
          <p:cNvSpPr>
            <a:spLocks noGrp="1"/>
          </p:cNvSpPr>
          <p:nvPr>
            <p:ph type="ftr" sz="quarter" idx="11"/>
          </p:nvPr>
        </p:nvSpPr>
        <p:spPr/>
        <p:txBody>
          <a:bodyPr/>
          <a:lstStyle/>
          <a:p>
            <a:r>
              <a:rPr lang="en-US"/>
              <a:t>Peregrine Website Sustaining Support - Confidential AviaGlobal Group / Peregrine</a:t>
            </a:r>
            <a:endParaRPr lang="en-US" dirty="0"/>
          </a:p>
        </p:txBody>
      </p:sp>
      <p:sp>
        <p:nvSpPr>
          <p:cNvPr id="15" name="Slide Number Placeholder 14">
            <a:extLst>
              <a:ext uri="{FF2B5EF4-FFF2-40B4-BE49-F238E27FC236}">
                <a16:creationId xmlns:a16="http://schemas.microsoft.com/office/drawing/2014/main" id="{2135E1BC-BE21-429E-A43D-73404AD783E0}"/>
              </a:ext>
            </a:extLst>
          </p:cNvPr>
          <p:cNvSpPr>
            <a:spLocks noGrp="1"/>
          </p:cNvSpPr>
          <p:nvPr>
            <p:ph type="sldNum" sz="quarter" idx="12"/>
          </p:nvPr>
        </p:nvSpPr>
        <p:spPr/>
        <p:txBody>
          <a:bodyPr/>
          <a:lstStyle/>
          <a:p>
            <a:r>
              <a:rPr lang="en-US"/>
              <a:t> </a:t>
            </a:r>
            <a:fld id="{54FA3ABB-534F-408E-BDBD-561EFFF1B849}" type="slidenum">
              <a:rPr lang="en-US" smtClean="0"/>
              <a:pPr/>
              <a:t>‹#›</a:t>
            </a:fld>
            <a:endParaRPr lang="en-US" dirty="0"/>
          </a:p>
        </p:txBody>
      </p:sp>
    </p:spTree>
    <p:extLst>
      <p:ext uri="{BB962C8B-B14F-4D97-AF65-F5344CB8AC3E}">
        <p14:creationId xmlns:p14="http://schemas.microsoft.com/office/powerpoint/2010/main" val="21821978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Title Slide with Picture">
    <p:spTree>
      <p:nvGrpSpPr>
        <p:cNvPr id="1" name=""/>
        <p:cNvGrpSpPr/>
        <p:nvPr/>
      </p:nvGrpSpPr>
      <p:grpSpPr>
        <a:xfrm>
          <a:off x="0" y="0"/>
          <a:ext cx="0" cy="0"/>
          <a:chOff x="0" y="0"/>
          <a:chExt cx="0" cy="0"/>
        </a:xfrm>
      </p:grpSpPr>
      <p:sp>
        <p:nvSpPr>
          <p:cNvPr id="10" name="Rectangle 5"/>
          <p:cNvSpPr>
            <a:spLocks noChangeArrowheads="1"/>
          </p:cNvSpPr>
          <p:nvPr/>
        </p:nvSpPr>
        <p:spPr bwMode="white">
          <a:xfrm>
            <a:off x="6540503" y="0"/>
            <a:ext cx="5651496" cy="6858000"/>
          </a:xfrm>
          <a:custGeom>
            <a:avLst/>
            <a:gdLst/>
            <a:ahLst/>
            <a:cxnLst/>
            <a:rect l="l" t="t" r="r" b="b"/>
            <a:pathLst>
              <a:path w="4238622" h="6858000">
                <a:moveTo>
                  <a:pt x="0" y="0"/>
                </a:moveTo>
                <a:lnTo>
                  <a:pt x="4086222" y="0"/>
                </a:lnTo>
                <a:lnTo>
                  <a:pt x="4237035" y="0"/>
                </a:lnTo>
                <a:lnTo>
                  <a:pt x="4238622" y="0"/>
                </a:lnTo>
                <a:lnTo>
                  <a:pt x="4238622" y="6858000"/>
                </a:lnTo>
                <a:lnTo>
                  <a:pt x="4237035" y="6858000"/>
                </a:lnTo>
                <a:lnTo>
                  <a:pt x="4086222" y="6858000"/>
                </a:lnTo>
                <a:lnTo>
                  <a:pt x="254000" y="6858000"/>
                </a:lnTo>
                <a:lnTo>
                  <a:pt x="892175" y="433705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11" name="Freeform 6"/>
          <p:cNvSpPr>
            <a:spLocks/>
          </p:cNvSpPr>
          <p:nvPr/>
        </p:nvSpPr>
        <p:spPr bwMode="auto">
          <a:xfrm>
            <a:off x="6256868" y="0"/>
            <a:ext cx="1672169" cy="6858000"/>
          </a:xfrm>
          <a:custGeom>
            <a:avLst/>
            <a:gdLst/>
            <a:ahLst/>
            <a:cxnLst/>
            <a:rect l="l" t="t" r="r" b="b"/>
            <a:pathLst>
              <a:path w="1254127" h="6858000">
                <a:moveTo>
                  <a:pt x="0" y="0"/>
                </a:moveTo>
                <a:lnTo>
                  <a:pt x="365127" y="0"/>
                </a:lnTo>
                <a:lnTo>
                  <a:pt x="1254127" y="4337050"/>
                </a:lnTo>
                <a:lnTo>
                  <a:pt x="619127" y="6858000"/>
                </a:lnTo>
                <a:lnTo>
                  <a:pt x="257175" y="6858000"/>
                </a:lnTo>
                <a:lnTo>
                  <a:pt x="892175" y="4337050"/>
                </a:lnTo>
                <a:close/>
              </a:path>
            </a:pathLst>
          </a:custGeom>
          <a:solidFill>
            <a:schemeClr val="accent2"/>
          </a:solidFill>
          <a:ln>
            <a:noFill/>
          </a:ln>
          <a:effectLst>
            <a:innerShdw blurRad="63500" dist="50800" dir="10800000">
              <a:prstClr val="black">
                <a:alpha val="50000"/>
              </a:prstClr>
            </a:innerShdw>
          </a:effectLst>
        </p:spPr>
        <p:txBody>
          <a:bodyPr vert="horz" wrap="square" lIns="91440" tIns="45720" rIns="91440" bIns="45720" numCol="1" anchor="t" anchorCtr="0" compatLnSpc="1">
            <a:prstTxWarp prst="textNoShape">
              <a:avLst/>
            </a:prstTxWarp>
          </a:bodyPr>
          <a:lstStyle/>
          <a:p>
            <a:pPr lvl="0"/>
            <a:endParaRPr lang="en-US" sz="1800"/>
          </a:p>
        </p:txBody>
      </p:sp>
      <p:sp>
        <p:nvSpPr>
          <p:cNvPr id="12" name="Freeform 7"/>
          <p:cNvSpPr>
            <a:spLocks/>
          </p:cNvSpPr>
          <p:nvPr/>
        </p:nvSpPr>
        <p:spPr bwMode="auto">
          <a:xfrm>
            <a:off x="6062136" y="0"/>
            <a:ext cx="1528232" cy="6858000"/>
          </a:xfrm>
          <a:custGeom>
            <a:avLst/>
            <a:gdLst/>
            <a:ahLst/>
            <a:cxnLst/>
            <a:rect l="l" t="t" r="r" b="b"/>
            <a:pathLst>
              <a:path w="1146174" h="6858000">
                <a:moveTo>
                  <a:pt x="0" y="0"/>
                </a:moveTo>
                <a:lnTo>
                  <a:pt x="253999" y="0"/>
                </a:lnTo>
                <a:lnTo>
                  <a:pt x="1146174" y="4337050"/>
                </a:lnTo>
                <a:lnTo>
                  <a:pt x="511174" y="6858000"/>
                </a:lnTo>
                <a:lnTo>
                  <a:pt x="254000" y="6858000"/>
                </a:lnTo>
                <a:lnTo>
                  <a:pt x="892175" y="4337050"/>
                </a:lnTo>
                <a:close/>
              </a:path>
            </a:pathLst>
          </a:custGeom>
          <a:solidFill>
            <a:schemeClr val="accent1"/>
          </a:solidFill>
          <a:ln>
            <a:noFill/>
          </a:ln>
          <a:effectLst>
            <a:innerShdw blurRad="177800" dist="50800" dir="10800000">
              <a:prstClr val="black">
                <a:alpha val="50000"/>
              </a:prstClr>
            </a:innerShdw>
          </a:effectLst>
        </p:spPr>
        <p:txBody>
          <a:bodyPr vert="horz" wrap="square" lIns="91440" tIns="45720" rIns="91440" bIns="45720" numCol="1" anchor="t" anchorCtr="0" compatLnSpc="1">
            <a:prstTxWarp prst="textNoShape">
              <a:avLst/>
            </a:prstTxWarp>
          </a:bodyPr>
          <a:lstStyle/>
          <a:p>
            <a:pPr lvl="0"/>
            <a:endParaRPr lang="en-US" sz="1800"/>
          </a:p>
        </p:txBody>
      </p:sp>
      <p:sp>
        <p:nvSpPr>
          <p:cNvPr id="2" name="Title 1"/>
          <p:cNvSpPr>
            <a:spLocks noGrp="1"/>
          </p:cNvSpPr>
          <p:nvPr>
            <p:ph type="ctrTitle"/>
          </p:nvPr>
        </p:nvSpPr>
        <p:spPr>
          <a:xfrm>
            <a:off x="1295401" y="1873584"/>
            <a:ext cx="5120640" cy="2560320"/>
          </a:xfrm>
        </p:spPr>
        <p:txBody>
          <a:bodyPr anchor="b">
            <a:normAutofit/>
          </a:bodyPr>
          <a:lstStyle>
            <a:lvl1pPr algn="l">
              <a:defRPr sz="4000">
                <a:solidFill>
                  <a:schemeClr val="tx1"/>
                </a:solidFill>
              </a:defRPr>
            </a:lvl1pPr>
          </a:lstStyle>
          <a:p>
            <a:r>
              <a:rPr lang="en-US"/>
              <a:t>Click to edit Master title style</a:t>
            </a:r>
            <a:endParaRPr lang="en-US" dirty="0"/>
          </a:p>
        </p:txBody>
      </p:sp>
      <p:sp>
        <p:nvSpPr>
          <p:cNvPr id="15" name="Picture Placeholder 14" descr="An empty placeholder to add an image. Click on the placeholder and select the image that you wish to add"/>
          <p:cNvSpPr>
            <a:spLocks noGrp="1"/>
          </p:cNvSpPr>
          <p:nvPr>
            <p:ph type="pic" sz="quarter" idx="10"/>
          </p:nvPr>
        </p:nvSpPr>
        <p:spPr>
          <a:xfrm>
            <a:off x="6743703" y="0"/>
            <a:ext cx="5448297" cy="6858000"/>
          </a:xfrm>
          <a:custGeom>
            <a:avLst/>
            <a:gdLst>
              <a:gd name="connsiteX0" fmla="*/ 0 w 5448297"/>
              <a:gd name="connsiteY0" fmla="*/ 0 h 6858000"/>
              <a:gd name="connsiteX1" fmla="*/ 5448297 w 5448297"/>
              <a:gd name="connsiteY1" fmla="*/ 0 h 6858000"/>
              <a:gd name="connsiteX2" fmla="*/ 5448297 w 5448297"/>
              <a:gd name="connsiteY2" fmla="*/ 6858000 h 6858000"/>
              <a:gd name="connsiteX3" fmla="*/ 338667 w 5448297"/>
              <a:gd name="connsiteY3" fmla="*/ 6858000 h 6858000"/>
              <a:gd name="connsiteX4" fmla="*/ 1185333 w 5448297"/>
              <a:gd name="connsiteY4" fmla="*/ 433705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48297" h="6858000">
                <a:moveTo>
                  <a:pt x="0" y="0"/>
                </a:moveTo>
                <a:lnTo>
                  <a:pt x="5448297" y="0"/>
                </a:lnTo>
                <a:lnTo>
                  <a:pt x="5448297" y="6858000"/>
                </a:lnTo>
                <a:lnTo>
                  <a:pt x="338667" y="6858000"/>
                </a:lnTo>
                <a:lnTo>
                  <a:pt x="1185333" y="4337050"/>
                </a:lnTo>
                <a:close/>
              </a:path>
            </a:pathLst>
          </a:custGeom>
          <a:noFill/>
          <a:ln>
            <a:noFill/>
          </a:ln>
        </p:spPr>
        <p:txBody>
          <a:bodyPr wrap="square" tIns="365760">
            <a:noAutofit/>
          </a:bodyPr>
          <a:lstStyle>
            <a:lvl1pPr marL="0" indent="0" algn="ctr">
              <a:buNone/>
              <a:defRPr sz="2800">
                <a:solidFill>
                  <a:schemeClr val="bg1"/>
                </a:solidFill>
              </a:defRPr>
            </a:lvl1pPr>
          </a:lstStyle>
          <a:p>
            <a:r>
              <a:rPr lang="en-US"/>
              <a:t>Click icon to add picture</a:t>
            </a:r>
          </a:p>
        </p:txBody>
      </p:sp>
      <p:sp>
        <p:nvSpPr>
          <p:cNvPr id="3" name="Subtitle 2"/>
          <p:cNvSpPr>
            <a:spLocks noGrp="1"/>
          </p:cNvSpPr>
          <p:nvPr>
            <p:ph type="subTitle" idx="1"/>
          </p:nvPr>
        </p:nvSpPr>
        <p:spPr>
          <a:xfrm>
            <a:off x="1295401" y="4572000"/>
            <a:ext cx="5120640" cy="1600200"/>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8" name="Picture 7">
            <a:extLst>
              <a:ext uri="{FF2B5EF4-FFF2-40B4-BE49-F238E27FC236}">
                <a16:creationId xmlns:a16="http://schemas.microsoft.com/office/drawing/2014/main" id="{E891E6A5-9727-40A3-86C9-0A80615780A9}"/>
              </a:ext>
            </a:extLst>
          </p:cNvPr>
          <p:cNvPicPr>
            <a:picLocks noChangeAspect="1"/>
          </p:cNvPicPr>
          <p:nvPr/>
        </p:nvPicPr>
        <p:blipFill>
          <a:blip r:embed="rId2"/>
          <a:stretch>
            <a:fillRect/>
          </a:stretch>
        </p:blipFill>
        <p:spPr>
          <a:xfrm>
            <a:off x="190500" y="177800"/>
            <a:ext cx="2895600" cy="1084701"/>
          </a:xfrm>
          <a:prstGeom prst="rect">
            <a:avLst/>
          </a:prstGeom>
        </p:spPr>
      </p:pic>
    </p:spTree>
    <p:extLst>
      <p:ext uri="{BB962C8B-B14F-4D97-AF65-F5344CB8AC3E}">
        <p14:creationId xmlns:p14="http://schemas.microsoft.com/office/powerpoint/2010/main" val="29056425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5"/>
          <p:cNvSpPr>
            <a:spLocks noChangeArrowheads="1"/>
          </p:cNvSpPr>
          <p:nvPr/>
        </p:nvSpPr>
        <p:spPr bwMode="white">
          <a:xfrm>
            <a:off x="9622368" y="0"/>
            <a:ext cx="2569632" cy="6858000"/>
          </a:xfrm>
          <a:custGeom>
            <a:avLst/>
            <a:gdLst/>
            <a:ahLst/>
            <a:cxnLst/>
            <a:rect l="l" t="t" r="r" b="b"/>
            <a:pathLst>
              <a:path w="1927224" h="6858000">
                <a:moveTo>
                  <a:pt x="0" y="0"/>
                </a:moveTo>
                <a:lnTo>
                  <a:pt x="1927224" y="0"/>
                </a:lnTo>
                <a:lnTo>
                  <a:pt x="1927224" y="6858000"/>
                </a:lnTo>
                <a:lnTo>
                  <a:pt x="254000" y="6858000"/>
                </a:lnTo>
                <a:lnTo>
                  <a:pt x="892175" y="433705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8" name="Freeform 6"/>
          <p:cNvSpPr>
            <a:spLocks/>
          </p:cNvSpPr>
          <p:nvPr/>
        </p:nvSpPr>
        <p:spPr bwMode="auto">
          <a:xfrm>
            <a:off x="9237132" y="0"/>
            <a:ext cx="1672169" cy="6858000"/>
          </a:xfrm>
          <a:custGeom>
            <a:avLst/>
            <a:gdLst/>
            <a:ahLst/>
            <a:cxnLst/>
            <a:rect l="l" t="t" r="r" b="b"/>
            <a:pathLst>
              <a:path w="1254127" h="6858000">
                <a:moveTo>
                  <a:pt x="0" y="0"/>
                </a:moveTo>
                <a:lnTo>
                  <a:pt x="365127" y="0"/>
                </a:lnTo>
                <a:lnTo>
                  <a:pt x="1254127" y="4337050"/>
                </a:lnTo>
                <a:lnTo>
                  <a:pt x="619127" y="6858000"/>
                </a:lnTo>
                <a:lnTo>
                  <a:pt x="257175" y="6858000"/>
                </a:lnTo>
                <a:lnTo>
                  <a:pt x="892175" y="4337050"/>
                </a:lnTo>
                <a:close/>
              </a:path>
            </a:pathLst>
          </a:custGeom>
          <a:solidFill>
            <a:schemeClr val="accent2"/>
          </a:solidFill>
          <a:ln>
            <a:noFill/>
          </a:ln>
          <a:effectLst>
            <a:outerShdw blurRad="101600" dist="50800" algn="l" rotWithShape="0">
              <a:prstClr val="black">
                <a:alpha val="25000"/>
              </a:prstClr>
            </a:outerShdw>
          </a:effectLst>
        </p:spPr>
        <p:txBody>
          <a:bodyPr vert="horz" wrap="square" lIns="91440" tIns="45720" rIns="91440" bIns="45720" numCol="1" anchor="t" anchorCtr="0" compatLnSpc="1">
            <a:prstTxWarp prst="textNoShape">
              <a:avLst/>
            </a:prstTxWarp>
          </a:bodyPr>
          <a:lstStyle/>
          <a:p>
            <a:pPr lvl="0"/>
            <a:endParaRPr lang="en-US" sz="1800"/>
          </a:p>
        </p:txBody>
      </p:sp>
      <p:sp>
        <p:nvSpPr>
          <p:cNvPr id="9" name="Freeform 7"/>
          <p:cNvSpPr>
            <a:spLocks/>
          </p:cNvSpPr>
          <p:nvPr/>
        </p:nvSpPr>
        <p:spPr bwMode="auto">
          <a:xfrm>
            <a:off x="9173633" y="0"/>
            <a:ext cx="1460499" cy="6858000"/>
          </a:xfrm>
          <a:custGeom>
            <a:avLst/>
            <a:gdLst/>
            <a:ahLst/>
            <a:cxnLst/>
            <a:rect l="l" t="t" r="r" b="b"/>
            <a:pathLst>
              <a:path w="1095374" h="6858000">
                <a:moveTo>
                  <a:pt x="0" y="0"/>
                </a:moveTo>
                <a:lnTo>
                  <a:pt x="203199" y="0"/>
                </a:lnTo>
                <a:lnTo>
                  <a:pt x="1095374" y="4337050"/>
                </a:lnTo>
                <a:lnTo>
                  <a:pt x="460374" y="6858000"/>
                </a:lnTo>
                <a:lnTo>
                  <a:pt x="257175" y="6858000"/>
                </a:lnTo>
                <a:lnTo>
                  <a:pt x="892175" y="4337050"/>
                </a:lnTo>
                <a:close/>
              </a:path>
            </a:pathLst>
          </a:custGeom>
          <a:solidFill>
            <a:schemeClr val="accent1"/>
          </a:solidFill>
          <a:ln>
            <a:noFill/>
          </a:ln>
          <a:effectLst>
            <a:outerShdw blurRad="101600" dist="50800" algn="l" rotWithShape="0">
              <a:prstClr val="black">
                <a:alpha val="25000"/>
              </a:prstClr>
            </a:outerShdw>
          </a:effectLst>
        </p:spPr>
        <p:txBody>
          <a:bodyPr vert="horz" wrap="square" lIns="91440" tIns="45720" rIns="91440" bIns="45720" numCol="1" anchor="t" anchorCtr="0" compatLnSpc="1">
            <a:prstTxWarp prst="textNoShape">
              <a:avLst/>
            </a:prstTxWarp>
          </a:bodyPr>
          <a:lstStyle/>
          <a:p>
            <a:pPr lvl="0"/>
            <a:endParaRPr lang="en-US" sz="1800"/>
          </a:p>
        </p:txBody>
      </p:sp>
      <p:sp>
        <p:nvSpPr>
          <p:cNvPr id="10" name="Freeform 7"/>
          <p:cNvSpPr>
            <a:spLocks/>
          </p:cNvSpPr>
          <p:nvPr/>
        </p:nvSpPr>
        <p:spPr bwMode="auto">
          <a:xfrm>
            <a:off x="9173633" y="0"/>
            <a:ext cx="1460499" cy="6858000"/>
          </a:xfrm>
          <a:custGeom>
            <a:avLst/>
            <a:gdLst/>
            <a:ahLst/>
            <a:cxnLst/>
            <a:rect l="l" t="t" r="r" b="b"/>
            <a:pathLst>
              <a:path w="1095374" h="6858000">
                <a:moveTo>
                  <a:pt x="0" y="0"/>
                </a:moveTo>
                <a:lnTo>
                  <a:pt x="203199" y="0"/>
                </a:lnTo>
                <a:lnTo>
                  <a:pt x="1095374" y="4337050"/>
                </a:lnTo>
                <a:lnTo>
                  <a:pt x="460374" y="6858000"/>
                </a:lnTo>
                <a:lnTo>
                  <a:pt x="257175" y="6858000"/>
                </a:lnTo>
                <a:lnTo>
                  <a:pt x="892175" y="4337050"/>
                </a:lnTo>
                <a:close/>
              </a:path>
            </a:pathLst>
          </a:custGeom>
          <a:solidFill>
            <a:schemeClr val="accent1"/>
          </a:solidFill>
          <a:ln>
            <a:noFill/>
          </a:ln>
          <a:effectLst>
            <a:innerShdw blurRad="63500" dist="50800" dir="10800000">
              <a:prstClr val="black">
                <a:alpha val="50000"/>
              </a:prstClr>
            </a:innerShdw>
          </a:effectLst>
        </p:spPr>
        <p:txBody>
          <a:bodyPr vert="horz" wrap="square" lIns="91440" tIns="45720" rIns="91440" bIns="45720" numCol="1" anchor="t" anchorCtr="0" compatLnSpc="1">
            <a:prstTxWarp prst="textNoShape">
              <a:avLst/>
            </a:prstTxWarp>
          </a:bodyPr>
          <a:lstStyle/>
          <a:p>
            <a:pPr lvl="0"/>
            <a:endParaRPr lang="en-US" sz="1800"/>
          </a:p>
        </p:txBody>
      </p:sp>
      <p:sp>
        <p:nvSpPr>
          <p:cNvPr id="2" name="Title 1"/>
          <p:cNvSpPr>
            <a:spLocks noGrp="1"/>
          </p:cNvSpPr>
          <p:nvPr>
            <p:ph type="title"/>
          </p:nvPr>
        </p:nvSpPr>
        <p:spPr>
          <a:xfrm>
            <a:off x="1295398" y="2914650"/>
            <a:ext cx="8046720" cy="1557338"/>
          </a:xfrm>
        </p:spPr>
        <p:txBody>
          <a:bodyPr anchor="b">
            <a:normAutofit/>
          </a:bodyPr>
          <a:lstStyle>
            <a:lvl1pPr>
              <a:defRPr sz="3200">
                <a:solidFill>
                  <a:schemeClr val="tx1"/>
                </a:solidFill>
              </a:defRPr>
            </a:lvl1pPr>
          </a:lstStyle>
          <a:p>
            <a:r>
              <a:rPr lang="en-US"/>
              <a:t>Click to edit Master title style</a:t>
            </a:r>
            <a:endParaRPr lang="en-US" dirty="0"/>
          </a:p>
        </p:txBody>
      </p:sp>
      <p:sp>
        <p:nvSpPr>
          <p:cNvPr id="3" name="Text Placeholder 2"/>
          <p:cNvSpPr>
            <a:spLocks noGrp="1"/>
          </p:cNvSpPr>
          <p:nvPr>
            <p:ph type="body" idx="1"/>
          </p:nvPr>
        </p:nvSpPr>
        <p:spPr>
          <a:xfrm>
            <a:off x="1295398" y="4589463"/>
            <a:ext cx="8046718" cy="1011237"/>
          </a:xfrm>
        </p:spPr>
        <p:txBody>
          <a:bodyPr/>
          <a:lstStyle>
            <a:lvl1pPr marL="0" indent="0">
              <a:spcBef>
                <a:spcPts val="1200"/>
              </a:spcBef>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pic>
        <p:nvPicPr>
          <p:cNvPr id="11" name="Picture 10">
            <a:extLst>
              <a:ext uri="{FF2B5EF4-FFF2-40B4-BE49-F238E27FC236}">
                <a16:creationId xmlns:a16="http://schemas.microsoft.com/office/drawing/2014/main" id="{26BBDE29-BD93-4D80-A8B1-55513FEA32A5}"/>
              </a:ext>
            </a:extLst>
          </p:cNvPr>
          <p:cNvPicPr>
            <a:picLocks noChangeAspect="1"/>
          </p:cNvPicPr>
          <p:nvPr/>
        </p:nvPicPr>
        <p:blipFill>
          <a:blip r:embed="rId2"/>
          <a:stretch>
            <a:fillRect/>
          </a:stretch>
        </p:blipFill>
        <p:spPr>
          <a:xfrm>
            <a:off x="190500" y="177800"/>
            <a:ext cx="2895600" cy="1084701"/>
          </a:xfrm>
          <a:prstGeom prst="rect">
            <a:avLst/>
          </a:prstGeom>
        </p:spPr>
      </p:pic>
    </p:spTree>
    <p:extLst>
      <p:ext uri="{BB962C8B-B14F-4D97-AF65-F5344CB8AC3E}">
        <p14:creationId xmlns:p14="http://schemas.microsoft.com/office/powerpoint/2010/main" val="25314493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24600" y="1621823"/>
            <a:ext cx="4572000" cy="43434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p>
            <a:r>
              <a:rPr lang="en-US"/>
              <a:t>Peregrine Website Sustaining Support - Confidential AviaGlobal Group / Peregrine</a:t>
            </a:r>
            <a:endParaRPr lang="en-GB"/>
          </a:p>
        </p:txBody>
      </p:sp>
      <p:sp>
        <p:nvSpPr>
          <p:cNvPr id="5" name="Date Placeholder 4"/>
          <p:cNvSpPr>
            <a:spLocks noGrp="1"/>
          </p:cNvSpPr>
          <p:nvPr>
            <p:ph type="dt" sz="half" idx="10"/>
          </p:nvPr>
        </p:nvSpPr>
        <p:spPr/>
        <p:txBody>
          <a:bodyPr/>
          <a:lstStyle/>
          <a:p>
            <a:r>
              <a:rPr lang="en-US"/>
              <a:t>31 May 2021</a:t>
            </a:r>
            <a:endParaRPr lang="en-GB"/>
          </a:p>
        </p:txBody>
      </p:sp>
      <p:sp>
        <p:nvSpPr>
          <p:cNvPr id="7" name="Slide Number Placeholder 6"/>
          <p:cNvSpPr>
            <a:spLocks noGrp="1"/>
          </p:cNvSpPr>
          <p:nvPr>
            <p:ph type="sldNum" sz="quarter" idx="12"/>
          </p:nvPr>
        </p:nvSpPr>
        <p:spPr/>
        <p:txBody>
          <a:bodyPr/>
          <a:lstStyle/>
          <a:p>
            <a:fld id="{1E7DEF49-C434-479A-8C47-4C2502976795}" type="slidenum">
              <a:rPr lang="en-GB" smtClean="0"/>
              <a:t>‹#›</a:t>
            </a:fld>
            <a:endParaRPr lang="en-GB"/>
          </a:p>
        </p:txBody>
      </p:sp>
    </p:spTree>
    <p:extLst>
      <p:ext uri="{BB962C8B-B14F-4D97-AF65-F5344CB8AC3E}">
        <p14:creationId xmlns:p14="http://schemas.microsoft.com/office/powerpoint/2010/main" val="3473410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95400" y="255134"/>
            <a:ext cx="9601200" cy="1036850"/>
          </a:xfrm>
        </p:spPr>
        <p:txBody>
          <a:bodyPr/>
          <a:lstStyle/>
          <a:p>
            <a:r>
              <a:rPr lang="en-US"/>
              <a:t>Click to edit Master title style</a:t>
            </a:r>
          </a:p>
        </p:txBody>
      </p:sp>
      <p:sp>
        <p:nvSpPr>
          <p:cNvPr id="3" name="Text Placeholder 2"/>
          <p:cNvSpPr>
            <a:spLocks noGrp="1"/>
          </p:cNvSpPr>
          <p:nvPr>
            <p:ph type="body" idx="1"/>
          </p:nvPr>
        </p:nvSpPr>
        <p:spPr>
          <a:xfrm>
            <a:off x="1295400" y="1676400"/>
            <a:ext cx="4572000" cy="850392"/>
          </a:xfrm>
        </p:spPr>
        <p:txBody>
          <a:bodyPr anchor="ctr">
            <a:normAutofit/>
          </a:bodyPr>
          <a:lstStyle>
            <a:lvl1pPr marL="0" indent="0">
              <a:buNone/>
              <a:defRPr sz="26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95400" y="2552700"/>
            <a:ext cx="4572000" cy="34671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324600" y="1676400"/>
            <a:ext cx="4572000" cy="847725"/>
          </a:xfrm>
        </p:spPr>
        <p:txBody>
          <a:bodyPr anchor="ctr">
            <a:normAutofit/>
          </a:bodyPr>
          <a:lstStyle>
            <a:lvl1pPr marL="0" indent="0">
              <a:buNone/>
              <a:defRPr sz="26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24600" y="2552700"/>
            <a:ext cx="4572000" cy="34671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7"/>
          <p:cNvSpPr>
            <a:spLocks noGrp="1"/>
          </p:cNvSpPr>
          <p:nvPr>
            <p:ph type="ftr" sz="quarter" idx="11"/>
          </p:nvPr>
        </p:nvSpPr>
        <p:spPr/>
        <p:txBody>
          <a:bodyPr/>
          <a:lstStyle/>
          <a:p>
            <a:r>
              <a:rPr lang="en-US"/>
              <a:t>Peregrine Website Sustaining Support - Confidential AviaGlobal Group / Peregrine</a:t>
            </a:r>
            <a:endParaRPr lang="en-GB"/>
          </a:p>
        </p:txBody>
      </p:sp>
      <p:sp>
        <p:nvSpPr>
          <p:cNvPr id="7" name="Date Placeholder 6"/>
          <p:cNvSpPr>
            <a:spLocks noGrp="1"/>
          </p:cNvSpPr>
          <p:nvPr>
            <p:ph type="dt" sz="half" idx="10"/>
          </p:nvPr>
        </p:nvSpPr>
        <p:spPr/>
        <p:txBody>
          <a:bodyPr/>
          <a:lstStyle/>
          <a:p>
            <a:r>
              <a:rPr lang="en-US"/>
              <a:t>31 May 2021</a:t>
            </a:r>
            <a:endParaRPr lang="en-GB"/>
          </a:p>
        </p:txBody>
      </p:sp>
      <p:sp>
        <p:nvSpPr>
          <p:cNvPr id="9" name="Slide Number Placeholder 8"/>
          <p:cNvSpPr>
            <a:spLocks noGrp="1"/>
          </p:cNvSpPr>
          <p:nvPr>
            <p:ph type="sldNum" sz="quarter" idx="12"/>
          </p:nvPr>
        </p:nvSpPr>
        <p:spPr/>
        <p:txBody>
          <a:bodyPr/>
          <a:lstStyle/>
          <a:p>
            <a:fld id="{1E7DEF49-C434-479A-8C47-4C2502976795}" type="slidenum">
              <a:rPr lang="en-GB" smtClean="0"/>
              <a:t>‹#›</a:t>
            </a:fld>
            <a:endParaRPr lang="en-GB"/>
          </a:p>
        </p:txBody>
      </p:sp>
    </p:spTree>
    <p:extLst>
      <p:ext uri="{BB962C8B-B14F-4D97-AF65-F5344CB8AC3E}">
        <p14:creationId xmlns:p14="http://schemas.microsoft.com/office/powerpoint/2010/main" val="5195189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p>
            <a:r>
              <a:rPr lang="en-US"/>
              <a:t>Peregrine Website Sustaining Support - Confidential AviaGlobal Group / Peregrine</a:t>
            </a:r>
            <a:endParaRPr lang="en-GB"/>
          </a:p>
        </p:txBody>
      </p:sp>
      <p:sp>
        <p:nvSpPr>
          <p:cNvPr id="3" name="Date Placeholder 2"/>
          <p:cNvSpPr>
            <a:spLocks noGrp="1"/>
          </p:cNvSpPr>
          <p:nvPr>
            <p:ph type="dt" sz="half" idx="10"/>
          </p:nvPr>
        </p:nvSpPr>
        <p:spPr/>
        <p:txBody>
          <a:bodyPr/>
          <a:lstStyle/>
          <a:p>
            <a:r>
              <a:rPr lang="en-US"/>
              <a:t>31 May 2021</a:t>
            </a:r>
            <a:endParaRPr lang="en-GB"/>
          </a:p>
        </p:txBody>
      </p:sp>
      <p:sp>
        <p:nvSpPr>
          <p:cNvPr id="5" name="Slide Number Placeholder 4"/>
          <p:cNvSpPr>
            <a:spLocks noGrp="1"/>
          </p:cNvSpPr>
          <p:nvPr>
            <p:ph type="sldNum" sz="quarter" idx="12"/>
          </p:nvPr>
        </p:nvSpPr>
        <p:spPr/>
        <p:txBody>
          <a:bodyPr/>
          <a:lstStyle/>
          <a:p>
            <a:fld id="{1E7DEF49-C434-479A-8C47-4C2502976795}" type="slidenum">
              <a:rPr lang="en-GB" smtClean="0"/>
              <a:t>‹#›</a:t>
            </a:fld>
            <a:endParaRPr lang="en-GB"/>
          </a:p>
        </p:txBody>
      </p:sp>
    </p:spTree>
    <p:extLst>
      <p:ext uri="{BB962C8B-B14F-4D97-AF65-F5344CB8AC3E}">
        <p14:creationId xmlns:p14="http://schemas.microsoft.com/office/powerpoint/2010/main" val="28986554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a:t>Peregrine Website Sustaining Support - Confidential AviaGlobal Group / Peregrine</a:t>
            </a:r>
            <a:endParaRPr lang="en-GB"/>
          </a:p>
        </p:txBody>
      </p:sp>
      <p:sp>
        <p:nvSpPr>
          <p:cNvPr id="2" name="Date Placeholder 1"/>
          <p:cNvSpPr>
            <a:spLocks noGrp="1"/>
          </p:cNvSpPr>
          <p:nvPr>
            <p:ph type="dt" sz="half" idx="10"/>
          </p:nvPr>
        </p:nvSpPr>
        <p:spPr/>
        <p:txBody>
          <a:bodyPr/>
          <a:lstStyle/>
          <a:p>
            <a:r>
              <a:rPr lang="en-US"/>
              <a:t>31 May 2021</a:t>
            </a:r>
            <a:endParaRPr lang="en-GB"/>
          </a:p>
        </p:txBody>
      </p:sp>
      <p:sp>
        <p:nvSpPr>
          <p:cNvPr id="4" name="Slide Number Placeholder 3"/>
          <p:cNvSpPr>
            <a:spLocks noGrp="1"/>
          </p:cNvSpPr>
          <p:nvPr>
            <p:ph type="sldNum" sz="quarter" idx="12"/>
          </p:nvPr>
        </p:nvSpPr>
        <p:spPr/>
        <p:txBody>
          <a:bodyPr/>
          <a:lstStyle/>
          <a:p>
            <a:fld id="{1E7DEF49-C434-479A-8C47-4C2502976795}" type="slidenum">
              <a:rPr lang="en-GB" smtClean="0"/>
              <a:t>‹#›</a:t>
            </a:fld>
            <a:endParaRPr lang="en-GB"/>
          </a:p>
        </p:txBody>
      </p:sp>
    </p:spTree>
    <p:extLst>
      <p:ext uri="{BB962C8B-B14F-4D97-AF65-F5344CB8AC3E}">
        <p14:creationId xmlns:p14="http://schemas.microsoft.com/office/powerpoint/2010/main" val="39871795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4728209" y="1676400"/>
            <a:ext cx="6126480" cy="4343400"/>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295400" y="1676400"/>
            <a:ext cx="3017520" cy="4343400"/>
          </a:xfrm>
        </p:spPr>
        <p:txBody>
          <a:bodyPr anchor="ctr">
            <a:normAutofit/>
          </a:bodyPr>
          <a:lstStyle>
            <a:lvl1pPr marL="0" indent="0">
              <a:spcBef>
                <a:spcPts val="1200"/>
              </a:spcBef>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a:t>Peregrine Website Sustaining Support - Confidential AviaGlobal Group / Peregrine</a:t>
            </a:r>
            <a:endParaRPr lang="en-GB"/>
          </a:p>
        </p:txBody>
      </p:sp>
      <p:sp>
        <p:nvSpPr>
          <p:cNvPr id="5" name="Date Placeholder 4"/>
          <p:cNvSpPr>
            <a:spLocks noGrp="1"/>
          </p:cNvSpPr>
          <p:nvPr>
            <p:ph type="dt" sz="half" idx="10"/>
          </p:nvPr>
        </p:nvSpPr>
        <p:spPr/>
        <p:txBody>
          <a:bodyPr/>
          <a:lstStyle/>
          <a:p>
            <a:r>
              <a:rPr lang="en-US"/>
              <a:t>31 May 2021</a:t>
            </a:r>
            <a:endParaRPr lang="en-GB"/>
          </a:p>
        </p:txBody>
      </p:sp>
      <p:sp>
        <p:nvSpPr>
          <p:cNvPr id="7" name="Slide Number Placeholder 6"/>
          <p:cNvSpPr>
            <a:spLocks noGrp="1"/>
          </p:cNvSpPr>
          <p:nvPr>
            <p:ph type="sldNum" sz="quarter" idx="12"/>
          </p:nvPr>
        </p:nvSpPr>
        <p:spPr/>
        <p:txBody>
          <a:bodyPr/>
          <a:lstStyle/>
          <a:p>
            <a:fld id="{1E7DEF49-C434-479A-8C47-4C2502976795}" type="slidenum">
              <a:rPr lang="en-GB" smtClean="0"/>
              <a:t>‹#›</a:t>
            </a:fld>
            <a:endParaRPr lang="en-GB"/>
          </a:p>
        </p:txBody>
      </p:sp>
    </p:spTree>
    <p:extLst>
      <p:ext uri="{BB962C8B-B14F-4D97-AF65-F5344CB8AC3E}">
        <p14:creationId xmlns:p14="http://schemas.microsoft.com/office/powerpoint/2010/main" val="8681009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6" Type="http://schemas.openxmlformats.org/officeDocument/2006/relationships/image" Target="../media/image1.png"/><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theme" Target="../theme/theme2.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0"/>
            <a:ext cx="12192000" cy="13716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1371600"/>
            <a:ext cx="12192000" cy="82183"/>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1443006"/>
            <a:ext cx="12192000" cy="82183"/>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295400" y="255134"/>
            <a:ext cx="9601200" cy="103685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295400" y="1625600"/>
            <a:ext cx="9601200" cy="4343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1295399" y="6374999"/>
            <a:ext cx="6243203" cy="274320"/>
          </a:xfrm>
          <a:prstGeom prst="rect">
            <a:avLst/>
          </a:prstGeom>
        </p:spPr>
        <p:txBody>
          <a:bodyPr vert="horz" lIns="91440" tIns="45720" rIns="91440" bIns="45720" rtlCol="0" anchor="ctr"/>
          <a:lstStyle>
            <a:lvl1pPr algn="l">
              <a:defRPr sz="1100">
                <a:solidFill>
                  <a:schemeClr val="tx1"/>
                </a:solidFill>
                <a:latin typeface="Calibri" panose="020F0502020204030204" pitchFamily="34" charset="0"/>
                <a:cs typeface="Calibri" panose="020F0502020204030204" pitchFamily="34" charset="0"/>
              </a:defRPr>
            </a:lvl1pPr>
          </a:lstStyle>
          <a:p>
            <a:r>
              <a:rPr lang="en-US"/>
              <a:t>Peregrine Website Sustaining Support - Confidential AviaGlobal Group / Peregrine</a:t>
            </a:r>
            <a:endParaRPr lang="en-GB"/>
          </a:p>
        </p:txBody>
      </p:sp>
      <p:sp>
        <p:nvSpPr>
          <p:cNvPr id="4" name="Date Placeholder 3"/>
          <p:cNvSpPr>
            <a:spLocks noGrp="1"/>
          </p:cNvSpPr>
          <p:nvPr>
            <p:ph type="dt" sz="half" idx="2"/>
          </p:nvPr>
        </p:nvSpPr>
        <p:spPr>
          <a:xfrm>
            <a:off x="7702549" y="6374999"/>
            <a:ext cx="1480705" cy="274320"/>
          </a:xfrm>
          <a:prstGeom prst="rect">
            <a:avLst/>
          </a:prstGeom>
        </p:spPr>
        <p:txBody>
          <a:bodyPr vert="horz" lIns="91440" tIns="45720" rIns="91440" bIns="45720" rtlCol="0" anchor="ctr"/>
          <a:lstStyle>
            <a:lvl1pPr algn="ctr">
              <a:defRPr sz="1100">
                <a:solidFill>
                  <a:schemeClr val="tx1"/>
                </a:solidFill>
                <a:latin typeface="Calibri" panose="020F0502020204030204" pitchFamily="34" charset="0"/>
                <a:cs typeface="Calibri" panose="020F0502020204030204" pitchFamily="34" charset="0"/>
              </a:defRPr>
            </a:lvl1pPr>
          </a:lstStyle>
          <a:p>
            <a:r>
              <a:rPr lang="en-US"/>
              <a:t>31 May 2021</a:t>
            </a:r>
            <a:endParaRPr lang="en-GB"/>
          </a:p>
        </p:txBody>
      </p:sp>
      <p:sp>
        <p:nvSpPr>
          <p:cNvPr id="6" name="Slide Number Placeholder 5"/>
          <p:cNvSpPr>
            <a:spLocks noGrp="1"/>
          </p:cNvSpPr>
          <p:nvPr>
            <p:ph type="sldNum" sz="quarter" idx="4"/>
          </p:nvPr>
        </p:nvSpPr>
        <p:spPr>
          <a:xfrm>
            <a:off x="9372600" y="6374999"/>
            <a:ext cx="1042554" cy="274320"/>
          </a:xfrm>
          <a:prstGeom prst="rect">
            <a:avLst/>
          </a:prstGeom>
        </p:spPr>
        <p:txBody>
          <a:bodyPr vert="horz" lIns="91440" tIns="45720" rIns="91440" bIns="45720" rtlCol="0" anchor="ctr"/>
          <a:lstStyle>
            <a:lvl1pPr algn="r">
              <a:defRPr sz="1100">
                <a:solidFill>
                  <a:schemeClr val="tx1"/>
                </a:solidFill>
                <a:latin typeface="Calibri" panose="020F0502020204030204" pitchFamily="34" charset="0"/>
                <a:cs typeface="Calibri" panose="020F0502020204030204" pitchFamily="34" charset="0"/>
              </a:defRPr>
            </a:lvl1pPr>
          </a:lstStyle>
          <a:p>
            <a:fld id="{1E7DEF49-C434-479A-8C47-4C2502976795}" type="slidenum">
              <a:rPr lang="en-GB" smtClean="0"/>
              <a:t>‹#›</a:t>
            </a:fld>
            <a:endParaRPr lang="en-GB"/>
          </a:p>
        </p:txBody>
      </p:sp>
      <p:pic>
        <p:nvPicPr>
          <p:cNvPr id="11" name="Picture 10">
            <a:extLst>
              <a:ext uri="{FF2B5EF4-FFF2-40B4-BE49-F238E27FC236}">
                <a16:creationId xmlns:a16="http://schemas.microsoft.com/office/drawing/2014/main" id="{EA25FDA4-C9BF-446A-BE2A-459859D07D17}"/>
              </a:ext>
            </a:extLst>
          </p:cNvPr>
          <p:cNvPicPr>
            <a:picLocks noChangeAspect="1"/>
          </p:cNvPicPr>
          <p:nvPr/>
        </p:nvPicPr>
        <p:blipFill>
          <a:blip r:embed="rId15"/>
          <a:stretch>
            <a:fillRect/>
          </a:stretch>
        </p:blipFill>
        <p:spPr>
          <a:xfrm>
            <a:off x="10554691" y="6151596"/>
            <a:ext cx="1535710" cy="575282"/>
          </a:xfrm>
          <a:prstGeom prst="rect">
            <a:avLst/>
          </a:prstGeom>
        </p:spPr>
      </p:pic>
    </p:spTree>
    <p:extLst>
      <p:ext uri="{BB962C8B-B14F-4D97-AF65-F5344CB8AC3E}">
        <p14:creationId xmlns:p14="http://schemas.microsoft.com/office/powerpoint/2010/main" val="5186827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p:txStyles>
    <p:titleStyle>
      <a:lvl1pPr algn="l" defTabSz="914400" rtl="0" eaLnBrk="1" latinLnBrk="0" hangingPunct="1">
        <a:lnSpc>
          <a:spcPct val="90000"/>
        </a:lnSpc>
        <a:spcBef>
          <a:spcPct val="0"/>
        </a:spcBef>
        <a:buNone/>
        <a:defRPr sz="3200" kern="1200">
          <a:solidFill>
            <a:schemeClr val="bg1"/>
          </a:solidFill>
          <a:latin typeface="Calibri" panose="020F0502020204030204" pitchFamily="34" charset="0"/>
          <a:ea typeface="+mj-ea"/>
          <a:cs typeface="Calibri" panose="020F0502020204030204" pitchFamily="34" charset="0"/>
        </a:defRPr>
      </a:lvl1pPr>
    </p:titleStyle>
    <p:bodyStyle>
      <a:lvl1pPr marL="274320" indent="-274320" algn="l" defTabSz="914400" rtl="0" eaLnBrk="1" latinLnBrk="0" hangingPunct="1">
        <a:lnSpc>
          <a:spcPct val="90000"/>
        </a:lnSpc>
        <a:spcBef>
          <a:spcPts val="1800"/>
        </a:spcBef>
        <a:buFont typeface="Arial" panose="020B0604020202020204" pitchFamily="34" charset="0"/>
        <a:buChar char="•"/>
        <a:defRPr sz="2400" kern="1200">
          <a:solidFill>
            <a:schemeClr val="tx1"/>
          </a:solidFill>
          <a:latin typeface="Calibri" panose="020F0502020204030204" pitchFamily="34" charset="0"/>
          <a:ea typeface="+mn-ea"/>
          <a:cs typeface="Calibri" panose="020F0502020204030204" pitchFamily="34" charset="0"/>
        </a:defRPr>
      </a:lvl1pPr>
      <a:lvl2pPr marL="54864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Calibri" panose="020F0502020204030204" pitchFamily="34" charset="0"/>
          <a:ea typeface="+mn-ea"/>
          <a:cs typeface="Calibri" panose="020F0502020204030204" pitchFamily="34" charset="0"/>
        </a:defRPr>
      </a:lvl2pPr>
      <a:lvl3pPr marL="822960" indent="-228600" algn="l" defTabSz="914400" rtl="0" eaLnBrk="1" latinLnBrk="0" hangingPunct="1">
        <a:lnSpc>
          <a:spcPct val="90000"/>
        </a:lnSpc>
        <a:spcBef>
          <a:spcPts val="800"/>
        </a:spcBef>
        <a:buFont typeface="Arial" panose="020B0604020202020204" pitchFamily="34" charset="0"/>
        <a:buChar char="•"/>
        <a:defRPr sz="1800" kern="1200">
          <a:solidFill>
            <a:schemeClr val="tx1"/>
          </a:solidFill>
          <a:latin typeface="Calibri" panose="020F0502020204030204" pitchFamily="34" charset="0"/>
          <a:ea typeface="+mn-ea"/>
          <a:cs typeface="Calibri" panose="020F0502020204030204" pitchFamily="34" charset="0"/>
        </a:defRPr>
      </a:lvl3pPr>
      <a:lvl4pPr marL="10972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Calibri" panose="020F0502020204030204" pitchFamily="34" charset="0"/>
          <a:ea typeface="+mn-ea"/>
          <a:cs typeface="Calibri" panose="020F0502020204030204" pitchFamily="34" charset="0"/>
        </a:defRPr>
      </a:lvl4pPr>
      <a:lvl5pPr marL="13258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Calibri" panose="020F0502020204030204" pitchFamily="34" charset="0"/>
          <a:ea typeface="+mn-ea"/>
          <a:cs typeface="Calibri" panose="020F0502020204030204" pitchFamily="34" charset="0"/>
        </a:defRPr>
      </a:lvl5pPr>
      <a:lvl6pPr marL="15544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6pPr>
      <a:lvl7pPr marL="17830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7pPr>
      <a:lvl8pPr marL="20116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8pPr>
      <a:lvl9pPr marL="22402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7" pos="3840">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userDrawn="1"/>
        </p:nvSpPr>
        <p:spPr bwMode="white">
          <a:xfrm>
            <a:off x="0" y="0"/>
            <a:ext cx="12192000" cy="13716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0" y="1371600"/>
            <a:ext cx="12192000" cy="82183"/>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1443006"/>
            <a:ext cx="12192000" cy="82183"/>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295400" y="255134"/>
            <a:ext cx="9601200" cy="103685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295400" y="1625600"/>
            <a:ext cx="9601200" cy="43434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1295399" y="6374999"/>
            <a:ext cx="6243203" cy="274320"/>
          </a:xfrm>
          <a:prstGeom prst="rect">
            <a:avLst/>
          </a:prstGeom>
        </p:spPr>
        <p:txBody>
          <a:bodyPr vert="horz" lIns="91440" tIns="45720" rIns="91440" bIns="45720" rtlCol="0" anchor="ctr"/>
          <a:lstStyle>
            <a:lvl1pPr algn="l">
              <a:defRPr sz="1100">
                <a:solidFill>
                  <a:schemeClr val="tx1"/>
                </a:solidFill>
                <a:latin typeface="Calibri" panose="020F0502020204030204" pitchFamily="34" charset="0"/>
                <a:cs typeface="Calibri" panose="020F0502020204030204" pitchFamily="34" charset="0"/>
              </a:defRPr>
            </a:lvl1pPr>
          </a:lstStyle>
          <a:p>
            <a:r>
              <a:rPr lang="en-US"/>
              <a:t>Peregrine Website Sustaining Support - Confidential AviaGlobal Group / Peregrine</a:t>
            </a:r>
            <a:endParaRPr lang="en-US" dirty="0"/>
          </a:p>
        </p:txBody>
      </p:sp>
      <p:sp>
        <p:nvSpPr>
          <p:cNvPr id="4" name="Date Placeholder 3"/>
          <p:cNvSpPr>
            <a:spLocks noGrp="1"/>
          </p:cNvSpPr>
          <p:nvPr>
            <p:ph type="dt" sz="half" idx="2"/>
          </p:nvPr>
        </p:nvSpPr>
        <p:spPr>
          <a:xfrm>
            <a:off x="7702549" y="6374999"/>
            <a:ext cx="1480705" cy="274320"/>
          </a:xfrm>
          <a:prstGeom prst="rect">
            <a:avLst/>
          </a:prstGeom>
        </p:spPr>
        <p:txBody>
          <a:bodyPr vert="horz" lIns="91440" tIns="45720" rIns="91440" bIns="45720" rtlCol="0" anchor="ctr"/>
          <a:lstStyle>
            <a:lvl1pPr algn="ctr">
              <a:defRPr sz="1100">
                <a:solidFill>
                  <a:schemeClr val="tx1"/>
                </a:solidFill>
                <a:latin typeface="Calibri" panose="020F0502020204030204" pitchFamily="34" charset="0"/>
                <a:cs typeface="Calibri" panose="020F0502020204030204" pitchFamily="34" charset="0"/>
              </a:defRPr>
            </a:lvl1pPr>
          </a:lstStyle>
          <a:p>
            <a:r>
              <a:rPr lang="en-US"/>
              <a:t>31 May 2021</a:t>
            </a:r>
            <a:endParaRPr lang="en-US" dirty="0"/>
          </a:p>
        </p:txBody>
      </p:sp>
      <p:sp>
        <p:nvSpPr>
          <p:cNvPr id="6" name="Slide Number Placeholder 5"/>
          <p:cNvSpPr>
            <a:spLocks noGrp="1"/>
          </p:cNvSpPr>
          <p:nvPr>
            <p:ph type="sldNum" sz="quarter" idx="4"/>
          </p:nvPr>
        </p:nvSpPr>
        <p:spPr>
          <a:xfrm>
            <a:off x="9372600" y="6374999"/>
            <a:ext cx="1042554" cy="274320"/>
          </a:xfrm>
          <a:prstGeom prst="rect">
            <a:avLst/>
          </a:prstGeom>
        </p:spPr>
        <p:txBody>
          <a:bodyPr vert="horz" lIns="91440" tIns="45720" rIns="91440" bIns="45720" rtlCol="0" anchor="ctr"/>
          <a:lstStyle>
            <a:lvl1pPr algn="ctr">
              <a:defRPr sz="1100">
                <a:solidFill>
                  <a:schemeClr val="tx1"/>
                </a:solidFill>
                <a:latin typeface="Calibri" panose="020F0502020204030204" pitchFamily="34" charset="0"/>
                <a:cs typeface="Calibri" panose="020F0502020204030204" pitchFamily="34" charset="0"/>
              </a:defRPr>
            </a:lvl1pPr>
          </a:lstStyle>
          <a:p>
            <a:fld id="{A7F8E3F6-DE14-48B2-B2BC-6FABA9630FB8}" type="slidenum">
              <a:rPr lang="en-US" smtClean="0"/>
              <a:pPr/>
              <a:t>‹#›</a:t>
            </a:fld>
            <a:endParaRPr lang="en-US" dirty="0"/>
          </a:p>
        </p:txBody>
      </p:sp>
      <p:pic>
        <p:nvPicPr>
          <p:cNvPr id="11" name="Picture 10">
            <a:extLst>
              <a:ext uri="{FF2B5EF4-FFF2-40B4-BE49-F238E27FC236}">
                <a16:creationId xmlns:a16="http://schemas.microsoft.com/office/drawing/2014/main" id="{EA25FDA4-C9BF-446A-BE2A-459859D07D17}"/>
              </a:ext>
            </a:extLst>
          </p:cNvPr>
          <p:cNvPicPr>
            <a:picLocks noChangeAspect="1"/>
          </p:cNvPicPr>
          <p:nvPr userDrawn="1"/>
        </p:nvPicPr>
        <p:blipFill>
          <a:blip r:embed="rId16"/>
          <a:stretch>
            <a:fillRect/>
          </a:stretch>
        </p:blipFill>
        <p:spPr>
          <a:xfrm>
            <a:off x="10554691" y="6151596"/>
            <a:ext cx="1535710" cy="575282"/>
          </a:xfrm>
          <a:prstGeom prst="rect">
            <a:avLst/>
          </a:prstGeom>
        </p:spPr>
      </p:pic>
    </p:spTree>
    <p:extLst>
      <p:ext uri="{BB962C8B-B14F-4D97-AF65-F5344CB8AC3E}">
        <p14:creationId xmlns:p14="http://schemas.microsoft.com/office/powerpoint/2010/main" val="1016553816"/>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 id="2147483688" r:id="rId14"/>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p:txStyles>
    <p:titleStyle>
      <a:lvl1pPr algn="l" defTabSz="914400" rtl="0" eaLnBrk="1" latinLnBrk="0" hangingPunct="1">
        <a:lnSpc>
          <a:spcPct val="90000"/>
        </a:lnSpc>
        <a:spcBef>
          <a:spcPct val="0"/>
        </a:spcBef>
        <a:buNone/>
        <a:defRPr sz="3200" kern="1200">
          <a:solidFill>
            <a:schemeClr val="bg1"/>
          </a:solidFill>
          <a:latin typeface="Calibri" panose="020F0502020204030204" pitchFamily="34" charset="0"/>
          <a:ea typeface="+mj-ea"/>
          <a:cs typeface="Calibri" panose="020F0502020204030204" pitchFamily="34" charset="0"/>
        </a:defRPr>
      </a:lvl1pPr>
    </p:titleStyle>
    <p:bodyStyle>
      <a:lvl1pPr marL="274320" indent="-274320" algn="l" defTabSz="914400" rtl="0" eaLnBrk="1" latinLnBrk="0" hangingPunct="1">
        <a:lnSpc>
          <a:spcPct val="90000"/>
        </a:lnSpc>
        <a:spcBef>
          <a:spcPts val="1800"/>
        </a:spcBef>
        <a:buFont typeface="Arial" panose="020B0604020202020204" pitchFamily="34" charset="0"/>
        <a:buChar char="•"/>
        <a:defRPr sz="2400" kern="1200">
          <a:solidFill>
            <a:schemeClr val="tx1"/>
          </a:solidFill>
          <a:latin typeface="Calibri" panose="020F0502020204030204" pitchFamily="34" charset="0"/>
          <a:ea typeface="+mn-ea"/>
          <a:cs typeface="Calibri" panose="020F0502020204030204" pitchFamily="34" charset="0"/>
        </a:defRPr>
      </a:lvl1pPr>
      <a:lvl2pPr marL="54864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Calibri" panose="020F0502020204030204" pitchFamily="34" charset="0"/>
          <a:ea typeface="+mn-ea"/>
          <a:cs typeface="Calibri" panose="020F0502020204030204" pitchFamily="34" charset="0"/>
        </a:defRPr>
      </a:lvl2pPr>
      <a:lvl3pPr marL="822960" indent="-228600" algn="l" defTabSz="914400" rtl="0" eaLnBrk="1" latinLnBrk="0" hangingPunct="1">
        <a:lnSpc>
          <a:spcPct val="90000"/>
        </a:lnSpc>
        <a:spcBef>
          <a:spcPts val="800"/>
        </a:spcBef>
        <a:buFont typeface="Arial" panose="020B0604020202020204" pitchFamily="34" charset="0"/>
        <a:buChar char="•"/>
        <a:defRPr sz="1800" kern="1200">
          <a:solidFill>
            <a:schemeClr val="tx1"/>
          </a:solidFill>
          <a:latin typeface="Calibri" panose="020F0502020204030204" pitchFamily="34" charset="0"/>
          <a:ea typeface="+mn-ea"/>
          <a:cs typeface="Calibri" panose="020F0502020204030204" pitchFamily="34" charset="0"/>
        </a:defRPr>
      </a:lvl3pPr>
      <a:lvl4pPr marL="10972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Calibri" panose="020F0502020204030204" pitchFamily="34" charset="0"/>
          <a:ea typeface="+mn-ea"/>
          <a:cs typeface="Calibri" panose="020F0502020204030204" pitchFamily="34" charset="0"/>
        </a:defRPr>
      </a:lvl4pPr>
      <a:lvl5pPr marL="13258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Calibri" panose="020F0502020204030204" pitchFamily="34" charset="0"/>
          <a:ea typeface="+mn-ea"/>
          <a:cs typeface="Calibri" panose="020F0502020204030204" pitchFamily="34" charset="0"/>
        </a:defRPr>
      </a:lvl5pPr>
      <a:lvl6pPr marL="15544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6pPr>
      <a:lvl7pPr marL="17830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7pPr>
      <a:lvl8pPr marL="20116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8pPr>
      <a:lvl9pPr marL="22402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7" pos="384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95276" y="1873584"/>
            <a:ext cx="6120766" cy="2560320"/>
          </a:xfrm>
        </p:spPr>
        <p:txBody>
          <a:bodyPr>
            <a:normAutofit/>
          </a:bodyPr>
          <a:lstStyle/>
          <a:p>
            <a:r>
              <a:rPr lang="en-US" dirty="0"/>
              <a:t>Peregrine Website Sustaining Support Proposal</a:t>
            </a:r>
            <a:br>
              <a:rPr lang="en-US" dirty="0"/>
            </a:br>
            <a:endParaRPr lang="en-US" i="1" dirty="0"/>
          </a:p>
        </p:txBody>
      </p:sp>
      <p:pic>
        <p:nvPicPr>
          <p:cNvPr id="5" name="Picture Placeholder 4" descr="City street with motion blur"/>
          <p:cNvPicPr>
            <a:picLocks noGrp="1" noChangeAspect="1"/>
          </p:cNvPicPr>
          <p:nvPr>
            <p:ph type="pic" sz="quarter" idx="10"/>
          </p:nvPr>
        </p:nvPicPr>
        <p:blipFill>
          <a:blip r:embed="rId3" cstate="print">
            <a:extLst>
              <a:ext uri="{28A0092B-C50C-407E-A947-70E740481C1C}">
                <a14:useLocalDpi xmlns:a14="http://schemas.microsoft.com/office/drawing/2010/main" val="0"/>
              </a:ext>
            </a:extLst>
          </a:blip>
          <a:srcRect t="14" b="14"/>
          <a:stretch>
            <a:fillRect/>
          </a:stretch>
        </p:blipFill>
        <p:spPr/>
      </p:pic>
      <p:sp>
        <p:nvSpPr>
          <p:cNvPr id="3" name="Subtitle 2"/>
          <p:cNvSpPr>
            <a:spLocks noGrp="1"/>
          </p:cNvSpPr>
          <p:nvPr>
            <p:ph type="subTitle" idx="1"/>
          </p:nvPr>
        </p:nvSpPr>
        <p:spPr/>
        <p:txBody>
          <a:bodyPr>
            <a:normAutofit/>
          </a:bodyPr>
          <a:lstStyle/>
          <a:p>
            <a:r>
              <a:rPr lang="en-US" dirty="0"/>
              <a:t>31 May 2021</a:t>
            </a:r>
          </a:p>
        </p:txBody>
      </p:sp>
    </p:spTree>
    <p:extLst>
      <p:ext uri="{BB962C8B-B14F-4D97-AF65-F5344CB8AC3E}">
        <p14:creationId xmlns:p14="http://schemas.microsoft.com/office/powerpoint/2010/main" val="13805955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DEE708C-7E40-41E6-9198-555D7A41486D}"/>
              </a:ext>
            </a:extLst>
          </p:cNvPr>
          <p:cNvSpPr>
            <a:spLocks noGrp="1"/>
          </p:cNvSpPr>
          <p:nvPr>
            <p:ph type="title"/>
          </p:nvPr>
        </p:nvSpPr>
        <p:spPr/>
        <p:txBody>
          <a:bodyPr/>
          <a:lstStyle/>
          <a:p>
            <a:r>
              <a:rPr lang="en-US" dirty="0"/>
              <a:t>Status Quo – 31 May 2021</a:t>
            </a:r>
            <a:endParaRPr lang="en-GB" dirty="0"/>
          </a:p>
        </p:txBody>
      </p:sp>
      <p:sp>
        <p:nvSpPr>
          <p:cNvPr id="7" name="Content Placeholder 6">
            <a:extLst>
              <a:ext uri="{FF2B5EF4-FFF2-40B4-BE49-F238E27FC236}">
                <a16:creationId xmlns:a16="http://schemas.microsoft.com/office/drawing/2014/main" id="{E1835BA0-613B-4820-AB71-32D4DE7B0BA4}"/>
              </a:ext>
            </a:extLst>
          </p:cNvPr>
          <p:cNvSpPr>
            <a:spLocks noGrp="1"/>
          </p:cNvSpPr>
          <p:nvPr>
            <p:ph idx="1"/>
          </p:nvPr>
        </p:nvSpPr>
        <p:spPr>
          <a:xfrm>
            <a:off x="1295399" y="1625600"/>
            <a:ext cx="10067925" cy="4343400"/>
          </a:xfrm>
        </p:spPr>
        <p:txBody>
          <a:bodyPr>
            <a:normAutofit/>
          </a:bodyPr>
          <a:lstStyle/>
          <a:p>
            <a:r>
              <a:rPr lang="en-US" dirty="0"/>
              <a:t>Attractiveness and professionalism of website confirmed by customers</a:t>
            </a:r>
          </a:p>
          <a:p>
            <a:r>
              <a:rPr lang="en-US" dirty="0"/>
              <a:t>Website SEO is working well</a:t>
            </a:r>
          </a:p>
          <a:p>
            <a:pPr lvl="1"/>
            <a:r>
              <a:rPr lang="en-US" dirty="0"/>
              <a:t>Significant new traffic driven from search engines</a:t>
            </a:r>
          </a:p>
          <a:p>
            <a:r>
              <a:rPr lang="en-US" dirty="0"/>
              <a:t>Email campaigns are seen to be effective</a:t>
            </a:r>
          </a:p>
          <a:p>
            <a:pPr lvl="1"/>
            <a:r>
              <a:rPr lang="en-US" dirty="0"/>
              <a:t>Clear visit peak around recent Hawker campaign</a:t>
            </a:r>
          </a:p>
          <a:p>
            <a:pPr lvl="1"/>
            <a:r>
              <a:rPr lang="en-US" dirty="0"/>
              <a:t>Significant roll-off since then due to lack of further campaigns</a:t>
            </a:r>
          </a:p>
          <a:p>
            <a:r>
              <a:rPr lang="en-US" dirty="0"/>
              <a:t>STC downloads remain the primary visitor interest, as well as interest in keeping up with Peregrine news overall</a:t>
            </a:r>
          </a:p>
          <a:p>
            <a:r>
              <a:rPr lang="en-US" dirty="0"/>
              <a:t>Website contact form continues to deliver quality leads each month</a:t>
            </a:r>
          </a:p>
        </p:txBody>
      </p:sp>
      <p:sp>
        <p:nvSpPr>
          <p:cNvPr id="3" name="Footer Placeholder 2">
            <a:extLst>
              <a:ext uri="{FF2B5EF4-FFF2-40B4-BE49-F238E27FC236}">
                <a16:creationId xmlns:a16="http://schemas.microsoft.com/office/drawing/2014/main" id="{924A002C-4720-4CDA-B02F-94F7D1F5737E}"/>
              </a:ext>
            </a:extLst>
          </p:cNvPr>
          <p:cNvSpPr>
            <a:spLocks noGrp="1"/>
          </p:cNvSpPr>
          <p:nvPr>
            <p:ph type="ftr" sz="quarter" idx="11"/>
          </p:nvPr>
        </p:nvSpPr>
        <p:spPr/>
        <p:txBody>
          <a:bodyPr/>
          <a:lstStyle/>
          <a:p>
            <a:r>
              <a:rPr lang="en-US"/>
              <a:t>Peregrine Website Sustaining Support - Confidential AviaGlobal Group / Peregrine</a:t>
            </a:r>
            <a:endParaRPr lang="en-GB"/>
          </a:p>
        </p:txBody>
      </p:sp>
      <p:sp>
        <p:nvSpPr>
          <p:cNvPr id="4" name="Date Placeholder 3">
            <a:extLst>
              <a:ext uri="{FF2B5EF4-FFF2-40B4-BE49-F238E27FC236}">
                <a16:creationId xmlns:a16="http://schemas.microsoft.com/office/drawing/2014/main" id="{477C8425-6241-4E41-AE82-F8862E537293}"/>
              </a:ext>
            </a:extLst>
          </p:cNvPr>
          <p:cNvSpPr>
            <a:spLocks noGrp="1"/>
          </p:cNvSpPr>
          <p:nvPr>
            <p:ph type="dt" sz="half" idx="10"/>
          </p:nvPr>
        </p:nvSpPr>
        <p:spPr/>
        <p:txBody>
          <a:bodyPr/>
          <a:lstStyle/>
          <a:p>
            <a:r>
              <a:rPr lang="en-US"/>
              <a:t>31 May 2021</a:t>
            </a:r>
            <a:endParaRPr lang="en-GB"/>
          </a:p>
        </p:txBody>
      </p:sp>
      <p:sp>
        <p:nvSpPr>
          <p:cNvPr id="5" name="Slide Number Placeholder 4">
            <a:extLst>
              <a:ext uri="{FF2B5EF4-FFF2-40B4-BE49-F238E27FC236}">
                <a16:creationId xmlns:a16="http://schemas.microsoft.com/office/drawing/2014/main" id="{1D7DB8F9-4A95-4534-B3AE-902976876B8B}"/>
              </a:ext>
            </a:extLst>
          </p:cNvPr>
          <p:cNvSpPr>
            <a:spLocks noGrp="1"/>
          </p:cNvSpPr>
          <p:nvPr>
            <p:ph type="sldNum" sz="quarter" idx="12"/>
          </p:nvPr>
        </p:nvSpPr>
        <p:spPr/>
        <p:txBody>
          <a:bodyPr/>
          <a:lstStyle/>
          <a:p>
            <a:fld id="{1E7DEF49-C434-479A-8C47-4C2502976795}" type="slidenum">
              <a:rPr lang="en-GB" smtClean="0"/>
              <a:t>2</a:t>
            </a:fld>
            <a:endParaRPr lang="en-GB"/>
          </a:p>
        </p:txBody>
      </p:sp>
    </p:spTree>
    <p:extLst>
      <p:ext uri="{BB962C8B-B14F-4D97-AF65-F5344CB8AC3E}">
        <p14:creationId xmlns:p14="http://schemas.microsoft.com/office/powerpoint/2010/main" val="37247600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875937-2EB4-44CB-89E4-49146BBE2AB9}"/>
              </a:ext>
            </a:extLst>
          </p:cNvPr>
          <p:cNvSpPr>
            <a:spLocks noGrp="1"/>
          </p:cNvSpPr>
          <p:nvPr>
            <p:ph type="title"/>
          </p:nvPr>
        </p:nvSpPr>
        <p:spPr>
          <a:xfrm>
            <a:off x="1295400" y="255134"/>
            <a:ext cx="9601200" cy="1036850"/>
          </a:xfrm>
        </p:spPr>
        <p:txBody>
          <a:bodyPr/>
          <a:lstStyle/>
          <a:p>
            <a:r>
              <a:rPr lang="en-US" dirty="0"/>
              <a:t>Website Sustaining Support Proposal</a:t>
            </a:r>
            <a:endParaRPr lang="en-GB" dirty="0"/>
          </a:p>
        </p:txBody>
      </p:sp>
      <p:sp>
        <p:nvSpPr>
          <p:cNvPr id="3" name="Content Placeholder 2">
            <a:extLst>
              <a:ext uri="{FF2B5EF4-FFF2-40B4-BE49-F238E27FC236}">
                <a16:creationId xmlns:a16="http://schemas.microsoft.com/office/drawing/2014/main" id="{57FB66BD-CD47-43D0-8B0D-58E57A26E9B0}"/>
              </a:ext>
            </a:extLst>
          </p:cNvPr>
          <p:cNvSpPr>
            <a:spLocks noGrp="1"/>
          </p:cNvSpPr>
          <p:nvPr>
            <p:ph idx="1"/>
          </p:nvPr>
        </p:nvSpPr>
        <p:spPr>
          <a:xfrm>
            <a:off x="1295400" y="1625599"/>
            <a:ext cx="10325100" cy="4575175"/>
          </a:xfrm>
        </p:spPr>
        <p:txBody>
          <a:bodyPr>
            <a:normAutofit fontScale="77500" lnSpcReduction="20000"/>
          </a:bodyPr>
          <a:lstStyle/>
          <a:p>
            <a:r>
              <a:rPr lang="en-US" dirty="0"/>
              <a:t>Given the Peregrine desire for overhead reductions for the foreseeable future, AGG proposes the following reduced cost maintenance &amp; support proposal:</a:t>
            </a:r>
          </a:p>
          <a:p>
            <a:pPr marL="777240" lvl="1" indent="-457200">
              <a:buFont typeface="+mj-lt"/>
              <a:buAutoNum type="arabicPeriod"/>
            </a:pPr>
            <a:r>
              <a:rPr lang="en-US" dirty="0"/>
              <a:t>Weekly website security &amp; software update scans</a:t>
            </a:r>
          </a:p>
          <a:p>
            <a:pPr marL="777240" lvl="1" indent="-457200">
              <a:buFont typeface="+mj-lt"/>
              <a:buAutoNum type="arabicPeriod"/>
            </a:pPr>
            <a:r>
              <a:rPr lang="en-US" dirty="0"/>
              <a:t>Development and blog/posting of up to 2 press releases per month</a:t>
            </a:r>
          </a:p>
          <a:p>
            <a:pPr marL="777240" lvl="1" indent="-457200">
              <a:buFont typeface="+mj-lt"/>
              <a:buAutoNum type="arabicPeriod"/>
            </a:pPr>
            <a:r>
              <a:rPr lang="en-US" dirty="0"/>
              <a:t>STC page and download file updates at AGG discretion, on an as-needed basis</a:t>
            </a:r>
          </a:p>
          <a:p>
            <a:pPr marL="777240" lvl="1" indent="-457200">
              <a:buFont typeface="+mj-lt"/>
              <a:buAutoNum type="arabicPeriod"/>
            </a:pPr>
            <a:r>
              <a:rPr lang="en-US" dirty="0"/>
              <a:t>Conduct of up to 2 email campaigns per month, based on the issued press releases or on other timely information concerning Peregrine’s activities</a:t>
            </a:r>
          </a:p>
          <a:p>
            <a:pPr marL="777240" lvl="1" indent="-457200">
              <a:buFont typeface="+mj-lt"/>
              <a:buAutoNum type="arabicPeriod"/>
            </a:pPr>
            <a:r>
              <a:rPr lang="en-US" dirty="0"/>
              <a:t>Implementation of inbound and outbound web links at AGG initiative &amp; discretion</a:t>
            </a:r>
          </a:p>
          <a:p>
            <a:r>
              <a:rPr lang="en-US" dirty="0"/>
              <a:t>AGG proposes to carry out this activity for a monthly fee of $1500, to be contracted for a duration of 12 months, effective 1 June 2021, renewable annually on mutual consent, and terminable for convenience by either party with 3 months advance notice</a:t>
            </a:r>
          </a:p>
          <a:p>
            <a:r>
              <a:rPr lang="en-US" dirty="0"/>
              <a:t>AGG will report to Peregrine by email monthly on the website maintenance tasks carried out, and is willing to hold Zoom meetings from time to time, driven by current events and mutual communication needs</a:t>
            </a:r>
          </a:p>
          <a:p>
            <a:r>
              <a:rPr lang="en-US" dirty="0"/>
              <a:t>In addition to the monthly support fee, AGG will bill Peregrine for actual costs associated with web hosting and software subscription fees, as incurred by AGG in support of website operation</a:t>
            </a:r>
          </a:p>
          <a:p>
            <a:pPr marL="502920" indent="-457200"/>
            <a:endParaRPr lang="en-US" dirty="0"/>
          </a:p>
        </p:txBody>
      </p:sp>
      <p:sp>
        <p:nvSpPr>
          <p:cNvPr id="4" name="Footer Placeholder 3">
            <a:extLst>
              <a:ext uri="{FF2B5EF4-FFF2-40B4-BE49-F238E27FC236}">
                <a16:creationId xmlns:a16="http://schemas.microsoft.com/office/drawing/2014/main" id="{CD3E282F-6933-4930-BF3B-0FDFABDC71FA}"/>
              </a:ext>
            </a:extLst>
          </p:cNvPr>
          <p:cNvSpPr>
            <a:spLocks noGrp="1"/>
          </p:cNvSpPr>
          <p:nvPr>
            <p:ph type="ftr" sz="quarter" idx="11"/>
          </p:nvPr>
        </p:nvSpPr>
        <p:spPr>
          <a:xfrm>
            <a:off x="1295399" y="6374999"/>
            <a:ext cx="6243203" cy="274320"/>
          </a:xfrm>
        </p:spPr>
        <p:txBody>
          <a:bodyPr/>
          <a:lstStyle/>
          <a:p>
            <a:r>
              <a:rPr lang="en-US"/>
              <a:t>Peregrine Website Sustaining Support - Confidential AviaGlobal Group / Peregrine</a:t>
            </a:r>
            <a:endParaRPr lang="en-GB"/>
          </a:p>
        </p:txBody>
      </p:sp>
      <p:sp>
        <p:nvSpPr>
          <p:cNvPr id="5" name="Date Placeholder 4">
            <a:extLst>
              <a:ext uri="{FF2B5EF4-FFF2-40B4-BE49-F238E27FC236}">
                <a16:creationId xmlns:a16="http://schemas.microsoft.com/office/drawing/2014/main" id="{16C2BB69-AADE-4035-9E76-3C0630E804FE}"/>
              </a:ext>
            </a:extLst>
          </p:cNvPr>
          <p:cNvSpPr>
            <a:spLocks noGrp="1"/>
          </p:cNvSpPr>
          <p:nvPr>
            <p:ph type="dt" sz="half" idx="10"/>
          </p:nvPr>
        </p:nvSpPr>
        <p:spPr>
          <a:xfrm>
            <a:off x="7702549" y="6374999"/>
            <a:ext cx="1480705" cy="274320"/>
          </a:xfrm>
        </p:spPr>
        <p:txBody>
          <a:bodyPr/>
          <a:lstStyle/>
          <a:p>
            <a:r>
              <a:rPr lang="en-US"/>
              <a:t>31 May 2021</a:t>
            </a:r>
            <a:endParaRPr lang="en-GB"/>
          </a:p>
        </p:txBody>
      </p:sp>
      <p:sp>
        <p:nvSpPr>
          <p:cNvPr id="6" name="Slide Number Placeholder 5">
            <a:extLst>
              <a:ext uri="{FF2B5EF4-FFF2-40B4-BE49-F238E27FC236}">
                <a16:creationId xmlns:a16="http://schemas.microsoft.com/office/drawing/2014/main" id="{E1361631-EE55-4A74-B320-F8BFE84A5AC5}"/>
              </a:ext>
            </a:extLst>
          </p:cNvPr>
          <p:cNvSpPr>
            <a:spLocks noGrp="1"/>
          </p:cNvSpPr>
          <p:nvPr>
            <p:ph type="sldNum" sz="quarter" idx="12"/>
          </p:nvPr>
        </p:nvSpPr>
        <p:spPr>
          <a:xfrm>
            <a:off x="9372600" y="6374999"/>
            <a:ext cx="1042554" cy="274320"/>
          </a:xfrm>
        </p:spPr>
        <p:txBody>
          <a:bodyPr/>
          <a:lstStyle/>
          <a:p>
            <a:fld id="{1E7DEF49-C434-479A-8C47-4C2502976795}" type="slidenum">
              <a:rPr lang="en-GB" smtClean="0"/>
              <a:pPr/>
              <a:t>3</a:t>
            </a:fld>
            <a:endParaRPr lang="en-GB"/>
          </a:p>
        </p:txBody>
      </p:sp>
    </p:spTree>
    <p:extLst>
      <p:ext uri="{BB962C8B-B14F-4D97-AF65-F5344CB8AC3E}">
        <p14:creationId xmlns:p14="http://schemas.microsoft.com/office/powerpoint/2010/main" val="18073966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AGG Template 2020">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Book Antiqua">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GG Template 2020" id="{8C9DA917-35E3-4405-8052-C36AE5A79BFE}" vid="{31104342-F068-49D1-A1E9-669ACFFBE63D}"/>
    </a:ext>
  </a:extLst>
</a:theme>
</file>

<file path=ppt/theme/theme2.xml><?xml version="1.0" encoding="utf-8"?>
<a:theme xmlns:a="http://schemas.openxmlformats.org/drawingml/2006/main" name="Sales Direction 16X9">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Book Antiqua">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GG Title with Picture Layout.potx" id="{B0C4C8D3-A84E-4797-8970-093E477E5A88}" vid="{BC0C2EF7-1206-4AE7-8B65-E2C104267D94}"/>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AGG Template 2020</Template>
  <TotalTime>769</TotalTime>
  <Words>331</Words>
  <Application>Microsoft Office PowerPoint</Application>
  <PresentationFormat>Widescreen</PresentationFormat>
  <Paragraphs>28</Paragraphs>
  <Slides>3</Slides>
  <Notes>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3</vt:i4>
      </vt:variant>
    </vt:vector>
  </HeadingPairs>
  <TitlesOfParts>
    <vt:vector size="8" baseType="lpstr">
      <vt:lpstr>Arial</vt:lpstr>
      <vt:lpstr>Book Antiqua</vt:lpstr>
      <vt:lpstr>Calibri</vt:lpstr>
      <vt:lpstr>AGG Template 2020</vt:lpstr>
      <vt:lpstr>Sales Direction 16X9</vt:lpstr>
      <vt:lpstr>Peregrine Website Sustaining Support Proposal </vt:lpstr>
      <vt:lpstr>Status Quo – 31 May 2021</vt:lpstr>
      <vt:lpstr>Website Sustaining Support Proposal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Peregrine Web Analytics An Overview</dc:title>
  <dc:creator>Forrest Colliver</dc:creator>
  <cp:lastModifiedBy>Forrest Colliver</cp:lastModifiedBy>
  <cp:revision>142</cp:revision>
  <dcterms:created xsi:type="dcterms:W3CDTF">2021-04-11T12:23:08Z</dcterms:created>
  <dcterms:modified xsi:type="dcterms:W3CDTF">2021-05-31T12:03:24Z</dcterms:modified>
</cp:coreProperties>
</file>