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-leeca\Aerospace%20Edge%20FTP\$%20AerospaceEdge\%23%20Market%20Research\240717%20-%20Commercial%20Aircraft%20Prices%20(rev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'Bombardier Prices'!$A$2:$A$13</c:f>
              <c:strCache>
                <c:ptCount val="12"/>
                <c:pt idx="0">
                  <c:v>Challenger 300</c:v>
                </c:pt>
                <c:pt idx="1">
                  <c:v>Challenger 350</c:v>
                </c:pt>
                <c:pt idx="2">
                  <c:v>Challenger 3500</c:v>
                </c:pt>
                <c:pt idx="3">
                  <c:v>Challenger 600</c:v>
                </c:pt>
                <c:pt idx="4">
                  <c:v>Challenger 6XX</c:v>
                </c:pt>
                <c:pt idx="5">
                  <c:v>Challenger 850</c:v>
                </c:pt>
                <c:pt idx="6">
                  <c:v>Global 5000</c:v>
                </c:pt>
                <c:pt idx="7">
                  <c:v>Global 5500</c:v>
                </c:pt>
                <c:pt idx="8">
                  <c:v>Global 6500</c:v>
                </c:pt>
                <c:pt idx="9">
                  <c:v>Global 6000</c:v>
                </c:pt>
                <c:pt idx="10">
                  <c:v>Global 7500</c:v>
                </c:pt>
                <c:pt idx="11">
                  <c:v>Global 8000</c:v>
                </c:pt>
              </c:strCache>
            </c:strRef>
          </c:cat>
          <c:val>
            <c:numRef>
              <c:f>'Bombardier Prices'!$B$2:$B$13</c:f>
              <c:numCache>
                <c:formatCode>General</c:formatCode>
                <c:ptCount val="12"/>
                <c:pt idx="0">
                  <c:v>14</c:v>
                </c:pt>
                <c:pt idx="1">
                  <c:v>14.9</c:v>
                </c:pt>
                <c:pt idx="2">
                  <c:v>26.9</c:v>
                </c:pt>
                <c:pt idx="3">
                  <c:v>31.9</c:v>
                </c:pt>
                <c:pt idx="4">
                  <c:v>31.9</c:v>
                </c:pt>
                <c:pt idx="5">
                  <c:v>39.9</c:v>
                </c:pt>
                <c:pt idx="6">
                  <c:v>46</c:v>
                </c:pt>
                <c:pt idx="7">
                  <c:v>46</c:v>
                </c:pt>
                <c:pt idx="8">
                  <c:v>55.8</c:v>
                </c:pt>
                <c:pt idx="9">
                  <c:v>55.8</c:v>
                </c:pt>
                <c:pt idx="10">
                  <c:v>70</c:v>
                </c:pt>
                <c:pt idx="1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06-45D5-9EB0-9CED369CF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57929312"/>
        <c:axId val="1457925472"/>
      </c:barChart>
      <c:catAx>
        <c:axId val="1457929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925472"/>
        <c:crosses val="autoZero"/>
        <c:auto val="1"/>
        <c:lblAlgn val="ctr"/>
        <c:lblOffset val="100"/>
        <c:noMultiLvlLbl val="0"/>
      </c:catAx>
      <c:valAx>
        <c:axId val="1457925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92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405C0-0199-17B3-77AA-45691EF35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E664F-431B-C923-43D8-D8FD247D7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85154-1CED-FBC2-5F98-8A352D2D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FD19-155B-41AA-9202-FD34AD3F2DE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417D4-6DC5-FC69-7E0F-9CE56E02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86FFA-45CA-AA33-3CA0-9E6F399C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309-9532-4B15-A092-55267597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5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1FEB-FD88-E6B8-0F95-91660E08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8EA97-5FD3-EF05-0FE6-6B70EF267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0AD11-B99B-4259-00BE-5E479649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FD19-155B-41AA-9202-FD34AD3F2DE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E0EB2-48B5-BA75-DF54-6EBAE959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BACCA-7590-479F-0663-F0D85FB6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309-9532-4B15-A092-55267597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7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40C350-6BC4-F505-D88B-B227A4B5C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0ABAE-8664-FB70-BECE-EAD4F00E5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B5BDF-53CF-43D2-DB70-4AF4DCD8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FD19-155B-41AA-9202-FD34AD3F2DE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D3C13-732D-153E-3127-F154504B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298D8-9627-9FCC-A5B3-069B6032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309-9532-4B15-A092-55267597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0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46EE-A1FE-0C74-28FC-46C140C1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DE64A-AF1E-121A-6979-EBB8CF3C4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32748-36DF-50E2-3147-BC4A428B6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FD19-155B-41AA-9202-FD34AD3F2DE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C0B3E-15A4-1250-B3AA-B79123F32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7959-C12E-EF12-7A5B-DAE7DF3C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309-9532-4B15-A092-55267597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1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1628-D01B-0139-E81B-1F66FAD0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A6B4D-E693-FD04-0BA2-199A0A9DE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EAFE8-78BA-A234-9EE7-09C967F0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FD19-155B-41AA-9202-FD34AD3F2DE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D6574-328D-3377-FD74-ADC30A4C9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C9AB5-053D-867C-605A-0B21A2B1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309-9532-4B15-A092-55267597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6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C18E-E436-21B3-9F58-8A0D4377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C87C9-280D-149A-5BCD-E9D641B76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516C2-BEBC-FEB1-AE3E-0E129AAAE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3E4B5-3C7C-9267-1113-15C83351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FD19-155B-41AA-9202-FD34AD3F2DE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490FD-3EF7-F01D-AD44-374D427E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98B88-BC11-3913-BAC8-F4861962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309-9532-4B15-A092-55267597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8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C129D-CD6E-76DA-BA40-AE0D1411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9AFFB-0CCD-BA84-7B19-1D7003F0D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7D68C-76FE-39FB-FDEA-7851E2A36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29079-BBA3-2F41-D291-9CA369CF4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A150-3FF7-BC3B-08F1-9A14E2628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5CD0EE-0761-10B8-D6D5-D2B3E636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FD19-155B-41AA-9202-FD34AD3F2DE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75FC3-3CD3-1CFC-82F5-42C14225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04034-C57F-6006-4B5C-14DECA5A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309-9532-4B15-A092-55267597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73F65-18CF-786C-CC5B-5981DFEB3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33521-5F47-DDFA-CD34-178F47EB5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FD19-155B-41AA-9202-FD34AD3F2DE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478449-0D76-96EF-5FAE-D2D95CEB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B9E04-EC80-675A-6E7E-1A0BA87A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309-9532-4B15-A092-55267597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1FD88-008A-A5EA-5E9E-683E1CC6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FD19-155B-41AA-9202-FD34AD3F2DE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25F75-7A84-6168-D508-2846E954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D93F9-468A-AFFD-F833-6B379AF9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309-9532-4B15-A092-55267597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F867-CE9B-7008-9128-40B39065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08A05-F28A-9851-CE10-2B416CFBC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B4AE1-13D1-E057-A5D3-A74A11B1D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BDE4D-0941-C532-0176-D9523236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FD19-155B-41AA-9202-FD34AD3F2DE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E796C-A181-F9AE-A1AB-11A9A8DB4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4129C-687E-F804-52CC-DDC5D6AA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309-9532-4B15-A092-55267597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6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6474-C392-AAC9-9E11-95CCC2D5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832D39-C2D0-655A-B7C4-A3E877547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368E-E87F-21DE-8832-BBD8DDDB5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52519-F394-9227-C977-663D10A3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FD19-155B-41AA-9202-FD34AD3F2DE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6D892-DA14-D246-6767-850F76127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DEB42-A891-6768-C532-71BC979E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309-9532-4B15-A092-55267597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0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35E63-7EC2-AB3F-87B6-4B4A1F74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D62A6-1C80-E229-0DF8-BAE910601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D6DE2-1F4A-E80E-27DE-5179E850B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DFD19-155B-41AA-9202-FD34AD3F2DE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D44CE-AFA7-300E-EA02-96F96283B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F9FAC-6775-A218-9129-DF7423B5C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A309-9532-4B15-A092-55267597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0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1F23BF-CF77-3AF7-5839-8AA1A2221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1952625"/>
            <a:ext cx="59340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7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223481-E068-C6F6-F4B4-D448642F4D98}"/>
              </a:ext>
            </a:extLst>
          </p:cNvPr>
          <p:cNvSpPr txBox="1"/>
          <p:nvPr/>
        </p:nvSpPr>
        <p:spPr>
          <a:xfrm>
            <a:off x="506437" y="914400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Boeing 737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9B85F-DF55-DC71-C757-46CB7E2CB9A6}"/>
              </a:ext>
            </a:extLst>
          </p:cNvPr>
          <p:cNvSpPr txBox="1"/>
          <p:nvPr/>
        </p:nvSpPr>
        <p:spPr>
          <a:xfrm>
            <a:off x="517181" y="414997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Airbus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2EAD14-8FAF-A045-84F2-A1F9E384FD2A}"/>
              </a:ext>
            </a:extLst>
          </p:cNvPr>
          <p:cNvSpPr/>
          <p:nvPr/>
        </p:nvSpPr>
        <p:spPr>
          <a:xfrm>
            <a:off x="4979963" y="914400"/>
            <a:ext cx="2025748" cy="10550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8BA2C3-8E84-9EDD-53BE-8244AE61FDDB}"/>
              </a:ext>
            </a:extLst>
          </p:cNvPr>
          <p:cNvSpPr/>
          <p:nvPr/>
        </p:nvSpPr>
        <p:spPr>
          <a:xfrm>
            <a:off x="2152357" y="3429000"/>
            <a:ext cx="5289452" cy="20292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FMGC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B90AAA-FE89-8F63-BD52-F3ACA2A20E2C}"/>
              </a:ext>
            </a:extLst>
          </p:cNvPr>
          <p:cNvSpPr/>
          <p:nvPr/>
        </p:nvSpPr>
        <p:spPr>
          <a:xfrm>
            <a:off x="5308209" y="3991706"/>
            <a:ext cx="2025748" cy="10550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280F4-E62E-CE9E-6068-C6A957584092}"/>
              </a:ext>
            </a:extLst>
          </p:cNvPr>
          <p:cNvSpPr/>
          <p:nvPr/>
        </p:nvSpPr>
        <p:spPr>
          <a:xfrm>
            <a:off x="2475914" y="548640"/>
            <a:ext cx="1491175" cy="5627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hw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DE44F-F6AC-DA50-261B-319135BB8608}"/>
              </a:ext>
            </a:extLst>
          </p:cNvPr>
          <p:cNvSpPr/>
          <p:nvPr/>
        </p:nvSpPr>
        <p:spPr>
          <a:xfrm>
            <a:off x="3080825" y="1702191"/>
            <a:ext cx="1491175" cy="868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hw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04BAF0-0E90-C910-7EAC-7E2C6A6B50B8}"/>
              </a:ext>
            </a:extLst>
          </p:cNvPr>
          <p:cNvSpPr/>
          <p:nvPr/>
        </p:nvSpPr>
        <p:spPr>
          <a:xfrm>
            <a:off x="2335237" y="3900296"/>
            <a:ext cx="1491175" cy="8686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FCU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C8A9EB-46AF-0B54-B12C-F40556A7EDD3}"/>
              </a:ext>
            </a:extLst>
          </p:cNvPr>
          <p:cNvSpPr/>
          <p:nvPr/>
        </p:nvSpPr>
        <p:spPr>
          <a:xfrm>
            <a:off x="3826412" y="4819944"/>
            <a:ext cx="1491175" cy="5627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37FDE1-7029-EB49-2816-85B0345ABFAE}"/>
              </a:ext>
            </a:extLst>
          </p:cNvPr>
          <p:cNvSpPr txBox="1"/>
          <p:nvPr/>
        </p:nvSpPr>
        <p:spPr>
          <a:xfrm>
            <a:off x="8060788" y="399170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85000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4DB4EB-3712-53E9-085A-69A2FF03E439}"/>
              </a:ext>
            </a:extLst>
          </p:cNvPr>
          <p:cNvSpPr txBox="1"/>
          <p:nvPr/>
        </p:nvSpPr>
        <p:spPr>
          <a:xfrm>
            <a:off x="5607955" y="148414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40000</a:t>
            </a:r>
          </a:p>
        </p:txBody>
      </p:sp>
    </p:spTree>
    <p:extLst>
      <p:ext uri="{BB962C8B-B14F-4D97-AF65-F5344CB8AC3E}">
        <p14:creationId xmlns:p14="http://schemas.microsoft.com/office/powerpoint/2010/main" val="333927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D889E5-72B6-357A-E398-34CF86CD1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4EF66E-0E7B-9544-A343-F4D113554EC1}"/>
              </a:ext>
            </a:extLst>
          </p:cNvPr>
          <p:cNvCxnSpPr>
            <a:cxnSpLocks/>
          </p:cNvCxnSpPr>
          <p:nvPr/>
        </p:nvCxnSpPr>
        <p:spPr>
          <a:xfrm>
            <a:off x="3533042" y="4711938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4D107A-F65B-881E-85DF-62D23705D78A}"/>
              </a:ext>
            </a:extLst>
          </p:cNvPr>
          <p:cNvCxnSpPr>
            <a:cxnSpLocks/>
          </p:cNvCxnSpPr>
          <p:nvPr/>
        </p:nvCxnSpPr>
        <p:spPr>
          <a:xfrm>
            <a:off x="3533042" y="4500007"/>
            <a:ext cx="3348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19262C-0FD4-E551-E72F-F7A91B53965E}"/>
              </a:ext>
            </a:extLst>
          </p:cNvPr>
          <p:cNvCxnSpPr>
            <a:cxnSpLocks/>
          </p:cNvCxnSpPr>
          <p:nvPr/>
        </p:nvCxnSpPr>
        <p:spPr>
          <a:xfrm>
            <a:off x="3556855" y="4288076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12F778-D8B1-0190-E356-9776CC28827B}"/>
              </a:ext>
            </a:extLst>
          </p:cNvPr>
          <p:cNvCxnSpPr>
            <a:cxnSpLocks/>
          </p:cNvCxnSpPr>
          <p:nvPr/>
        </p:nvCxnSpPr>
        <p:spPr>
          <a:xfrm>
            <a:off x="3556855" y="4076145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17A73-B31C-E935-0C1F-C90EC6B6C6D9}"/>
              </a:ext>
            </a:extLst>
          </p:cNvPr>
          <p:cNvCxnSpPr>
            <a:cxnSpLocks/>
          </p:cNvCxnSpPr>
          <p:nvPr/>
        </p:nvCxnSpPr>
        <p:spPr>
          <a:xfrm>
            <a:off x="3533042" y="4676617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E87E2A-F7CC-0F2A-61F0-940DAC32AE52}"/>
              </a:ext>
            </a:extLst>
          </p:cNvPr>
          <p:cNvCxnSpPr>
            <a:cxnSpLocks/>
          </p:cNvCxnSpPr>
          <p:nvPr/>
        </p:nvCxnSpPr>
        <p:spPr>
          <a:xfrm>
            <a:off x="3533042" y="4605973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95E214-625D-CA02-5FE8-8EEEBC3814B1}"/>
              </a:ext>
            </a:extLst>
          </p:cNvPr>
          <p:cNvCxnSpPr>
            <a:cxnSpLocks/>
          </p:cNvCxnSpPr>
          <p:nvPr/>
        </p:nvCxnSpPr>
        <p:spPr>
          <a:xfrm>
            <a:off x="3533042" y="4641295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233450-CAE0-50BD-67BC-F6FA4E2C3338}"/>
              </a:ext>
            </a:extLst>
          </p:cNvPr>
          <p:cNvCxnSpPr>
            <a:cxnSpLocks/>
          </p:cNvCxnSpPr>
          <p:nvPr/>
        </p:nvCxnSpPr>
        <p:spPr>
          <a:xfrm>
            <a:off x="3533042" y="4570651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90B711-53B6-1CC4-94DB-653ABBDE8AB3}"/>
              </a:ext>
            </a:extLst>
          </p:cNvPr>
          <p:cNvCxnSpPr>
            <a:cxnSpLocks/>
          </p:cNvCxnSpPr>
          <p:nvPr/>
        </p:nvCxnSpPr>
        <p:spPr>
          <a:xfrm>
            <a:off x="3533042" y="4535329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2B9E59-4054-EBAE-6C13-ECCCA68B1DA4}"/>
              </a:ext>
            </a:extLst>
          </p:cNvPr>
          <p:cNvCxnSpPr>
            <a:cxnSpLocks/>
          </p:cNvCxnSpPr>
          <p:nvPr/>
        </p:nvCxnSpPr>
        <p:spPr>
          <a:xfrm>
            <a:off x="3533042" y="4923869"/>
            <a:ext cx="3348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1B703D-B142-AFA0-3596-D8A583176075}"/>
              </a:ext>
            </a:extLst>
          </p:cNvPr>
          <p:cNvCxnSpPr>
            <a:cxnSpLocks/>
          </p:cNvCxnSpPr>
          <p:nvPr/>
        </p:nvCxnSpPr>
        <p:spPr>
          <a:xfrm>
            <a:off x="3533042" y="4711938"/>
            <a:ext cx="3348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EE6C12-8E23-F4FA-66A8-F394ADC0BD47}"/>
              </a:ext>
            </a:extLst>
          </p:cNvPr>
          <p:cNvCxnSpPr>
            <a:cxnSpLocks/>
          </p:cNvCxnSpPr>
          <p:nvPr/>
        </p:nvCxnSpPr>
        <p:spPr>
          <a:xfrm>
            <a:off x="3533042" y="4888548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682A2E-BD10-153F-EFC6-1D7AD9759B7A}"/>
              </a:ext>
            </a:extLst>
          </p:cNvPr>
          <p:cNvCxnSpPr>
            <a:cxnSpLocks/>
          </p:cNvCxnSpPr>
          <p:nvPr/>
        </p:nvCxnSpPr>
        <p:spPr>
          <a:xfrm>
            <a:off x="3533042" y="4817904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364F8A-0797-4EC8-F311-3431296523F9}"/>
              </a:ext>
            </a:extLst>
          </p:cNvPr>
          <p:cNvCxnSpPr>
            <a:cxnSpLocks/>
          </p:cNvCxnSpPr>
          <p:nvPr/>
        </p:nvCxnSpPr>
        <p:spPr>
          <a:xfrm>
            <a:off x="3533042" y="4853226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B2BD56-B760-951D-999D-D3062B02F1B9}"/>
              </a:ext>
            </a:extLst>
          </p:cNvPr>
          <p:cNvCxnSpPr>
            <a:cxnSpLocks/>
          </p:cNvCxnSpPr>
          <p:nvPr/>
        </p:nvCxnSpPr>
        <p:spPr>
          <a:xfrm>
            <a:off x="3533042" y="4782582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582899-CCE3-26CE-CE16-FD8BB61A1727}"/>
              </a:ext>
            </a:extLst>
          </p:cNvPr>
          <p:cNvCxnSpPr>
            <a:cxnSpLocks/>
          </p:cNvCxnSpPr>
          <p:nvPr/>
        </p:nvCxnSpPr>
        <p:spPr>
          <a:xfrm>
            <a:off x="3533042" y="4747260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A862A4-27A2-0B42-4398-43D2B7DB9818}"/>
              </a:ext>
            </a:extLst>
          </p:cNvPr>
          <p:cNvCxnSpPr>
            <a:cxnSpLocks/>
          </p:cNvCxnSpPr>
          <p:nvPr/>
        </p:nvCxnSpPr>
        <p:spPr>
          <a:xfrm>
            <a:off x="3606861" y="5562045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E16216-370E-8BA3-DC39-5B7F174104BF}"/>
              </a:ext>
            </a:extLst>
          </p:cNvPr>
          <p:cNvCxnSpPr>
            <a:cxnSpLocks/>
          </p:cNvCxnSpPr>
          <p:nvPr/>
        </p:nvCxnSpPr>
        <p:spPr>
          <a:xfrm>
            <a:off x="3606861" y="5350114"/>
            <a:ext cx="3348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EEAD3A-891E-ADAA-D280-9E69E137821F}"/>
              </a:ext>
            </a:extLst>
          </p:cNvPr>
          <p:cNvCxnSpPr>
            <a:cxnSpLocks/>
          </p:cNvCxnSpPr>
          <p:nvPr/>
        </p:nvCxnSpPr>
        <p:spPr>
          <a:xfrm>
            <a:off x="3606861" y="5526724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38360F-0E85-ECE0-EA73-B7F5035FB34B}"/>
              </a:ext>
            </a:extLst>
          </p:cNvPr>
          <p:cNvCxnSpPr>
            <a:cxnSpLocks/>
          </p:cNvCxnSpPr>
          <p:nvPr/>
        </p:nvCxnSpPr>
        <p:spPr>
          <a:xfrm>
            <a:off x="3606861" y="5456080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6E8350-3924-F4D0-1901-55DABACD00A0}"/>
              </a:ext>
            </a:extLst>
          </p:cNvPr>
          <p:cNvCxnSpPr>
            <a:cxnSpLocks/>
          </p:cNvCxnSpPr>
          <p:nvPr/>
        </p:nvCxnSpPr>
        <p:spPr>
          <a:xfrm>
            <a:off x="3606861" y="5491402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E09F3E-D16A-680D-F4B1-E7639A648FCA}"/>
              </a:ext>
            </a:extLst>
          </p:cNvPr>
          <p:cNvCxnSpPr>
            <a:cxnSpLocks/>
          </p:cNvCxnSpPr>
          <p:nvPr/>
        </p:nvCxnSpPr>
        <p:spPr>
          <a:xfrm>
            <a:off x="3606861" y="5420758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E9A0C4C-31EA-875B-E74F-0D8D982E6AA8}"/>
              </a:ext>
            </a:extLst>
          </p:cNvPr>
          <p:cNvCxnSpPr>
            <a:cxnSpLocks/>
          </p:cNvCxnSpPr>
          <p:nvPr/>
        </p:nvCxnSpPr>
        <p:spPr>
          <a:xfrm>
            <a:off x="3606861" y="5385436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FD025B-D3B1-4EA4-598F-6C215D282A9C}"/>
              </a:ext>
            </a:extLst>
          </p:cNvPr>
          <p:cNvCxnSpPr>
            <a:cxnSpLocks/>
          </p:cNvCxnSpPr>
          <p:nvPr/>
        </p:nvCxnSpPr>
        <p:spPr>
          <a:xfrm>
            <a:off x="3606861" y="5773976"/>
            <a:ext cx="3348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A91D1D4-65BA-9E75-9735-8583C0757E9F}"/>
              </a:ext>
            </a:extLst>
          </p:cNvPr>
          <p:cNvCxnSpPr>
            <a:cxnSpLocks/>
          </p:cNvCxnSpPr>
          <p:nvPr/>
        </p:nvCxnSpPr>
        <p:spPr>
          <a:xfrm>
            <a:off x="3606861" y="5562045"/>
            <a:ext cx="3348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2C7FEA-58FA-71CA-D10F-48739AC2EC3C}"/>
              </a:ext>
            </a:extLst>
          </p:cNvPr>
          <p:cNvCxnSpPr>
            <a:cxnSpLocks/>
          </p:cNvCxnSpPr>
          <p:nvPr/>
        </p:nvCxnSpPr>
        <p:spPr>
          <a:xfrm>
            <a:off x="3606861" y="5738655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F5B4FD-33BB-419B-E317-55F9991DC235}"/>
              </a:ext>
            </a:extLst>
          </p:cNvPr>
          <p:cNvCxnSpPr>
            <a:cxnSpLocks/>
          </p:cNvCxnSpPr>
          <p:nvPr/>
        </p:nvCxnSpPr>
        <p:spPr>
          <a:xfrm>
            <a:off x="3606861" y="5668011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FABBB95-1EC7-7E98-B04E-46D92D0D897D}"/>
              </a:ext>
            </a:extLst>
          </p:cNvPr>
          <p:cNvCxnSpPr>
            <a:cxnSpLocks/>
          </p:cNvCxnSpPr>
          <p:nvPr/>
        </p:nvCxnSpPr>
        <p:spPr>
          <a:xfrm>
            <a:off x="3606861" y="5703333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808666-5522-1856-0A62-7221CCDBA6F2}"/>
              </a:ext>
            </a:extLst>
          </p:cNvPr>
          <p:cNvCxnSpPr>
            <a:cxnSpLocks/>
          </p:cNvCxnSpPr>
          <p:nvPr/>
        </p:nvCxnSpPr>
        <p:spPr>
          <a:xfrm>
            <a:off x="3606861" y="5632689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1661781-47CD-EF9B-A41C-8B6EA2441228}"/>
              </a:ext>
            </a:extLst>
          </p:cNvPr>
          <p:cNvCxnSpPr>
            <a:cxnSpLocks/>
          </p:cNvCxnSpPr>
          <p:nvPr/>
        </p:nvCxnSpPr>
        <p:spPr>
          <a:xfrm>
            <a:off x="3606861" y="5597367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65889B-6048-A841-B011-5DB68ECDA9A6}"/>
              </a:ext>
            </a:extLst>
          </p:cNvPr>
          <p:cNvCxnSpPr>
            <a:cxnSpLocks/>
          </p:cNvCxnSpPr>
          <p:nvPr/>
        </p:nvCxnSpPr>
        <p:spPr>
          <a:xfrm>
            <a:off x="3675917" y="1845707"/>
            <a:ext cx="3348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4269CDA-5D8E-CEA9-8D03-5A4006057DD2}"/>
              </a:ext>
            </a:extLst>
          </p:cNvPr>
          <p:cNvCxnSpPr>
            <a:cxnSpLocks/>
          </p:cNvCxnSpPr>
          <p:nvPr/>
        </p:nvCxnSpPr>
        <p:spPr>
          <a:xfrm>
            <a:off x="3675917" y="2106156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0E5EAC-11D4-0C96-377E-CDD01AA0343C}"/>
              </a:ext>
            </a:extLst>
          </p:cNvPr>
          <p:cNvCxnSpPr>
            <a:cxnSpLocks/>
          </p:cNvCxnSpPr>
          <p:nvPr/>
        </p:nvCxnSpPr>
        <p:spPr>
          <a:xfrm>
            <a:off x="3675917" y="2031742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8D08F8C-FDD2-5917-29CB-2D771BA07BD3}"/>
              </a:ext>
            </a:extLst>
          </p:cNvPr>
          <p:cNvCxnSpPr>
            <a:cxnSpLocks/>
          </p:cNvCxnSpPr>
          <p:nvPr/>
        </p:nvCxnSpPr>
        <p:spPr>
          <a:xfrm>
            <a:off x="3675917" y="2068949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AB65692-6D2F-B698-5A43-F96A8D9C548E}"/>
              </a:ext>
            </a:extLst>
          </p:cNvPr>
          <p:cNvCxnSpPr>
            <a:cxnSpLocks/>
          </p:cNvCxnSpPr>
          <p:nvPr/>
        </p:nvCxnSpPr>
        <p:spPr>
          <a:xfrm>
            <a:off x="3675917" y="1957328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DB71D84-E806-5FB0-9CAC-604962FFFE7A}"/>
              </a:ext>
            </a:extLst>
          </p:cNvPr>
          <p:cNvCxnSpPr>
            <a:cxnSpLocks/>
          </p:cNvCxnSpPr>
          <p:nvPr/>
        </p:nvCxnSpPr>
        <p:spPr>
          <a:xfrm>
            <a:off x="3675917" y="1882914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19290E-B165-D091-62C0-74E0AEB9AC73}"/>
              </a:ext>
            </a:extLst>
          </p:cNvPr>
          <p:cNvCxnSpPr>
            <a:cxnSpLocks/>
          </p:cNvCxnSpPr>
          <p:nvPr/>
        </p:nvCxnSpPr>
        <p:spPr>
          <a:xfrm>
            <a:off x="3675917" y="2143363"/>
            <a:ext cx="3348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645765F-7ADB-07C5-ED2A-64881F37A989}"/>
              </a:ext>
            </a:extLst>
          </p:cNvPr>
          <p:cNvCxnSpPr>
            <a:cxnSpLocks/>
          </p:cNvCxnSpPr>
          <p:nvPr/>
        </p:nvCxnSpPr>
        <p:spPr>
          <a:xfrm>
            <a:off x="3675917" y="1920121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ADD46F-39E2-98DE-5814-4916545D9218}"/>
              </a:ext>
            </a:extLst>
          </p:cNvPr>
          <p:cNvCxnSpPr>
            <a:cxnSpLocks/>
          </p:cNvCxnSpPr>
          <p:nvPr/>
        </p:nvCxnSpPr>
        <p:spPr>
          <a:xfrm>
            <a:off x="3675917" y="1994535"/>
            <a:ext cx="3348056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B9969A2-A464-10F2-C8F3-B4C90BF8F84E}"/>
              </a:ext>
            </a:extLst>
          </p:cNvPr>
          <p:cNvCxnSpPr>
            <a:cxnSpLocks/>
          </p:cNvCxnSpPr>
          <p:nvPr/>
        </p:nvCxnSpPr>
        <p:spPr>
          <a:xfrm>
            <a:off x="3675917" y="2144157"/>
            <a:ext cx="3348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428E720-30E1-C99B-6CAF-A24CBA5309B1}"/>
              </a:ext>
            </a:extLst>
          </p:cNvPr>
          <p:cNvCxnSpPr>
            <a:cxnSpLocks/>
          </p:cNvCxnSpPr>
          <p:nvPr/>
        </p:nvCxnSpPr>
        <p:spPr>
          <a:xfrm>
            <a:off x="3675917" y="2404606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0DCDEED-9803-8B24-15E1-CF95D5853029}"/>
              </a:ext>
            </a:extLst>
          </p:cNvPr>
          <p:cNvCxnSpPr>
            <a:cxnSpLocks/>
          </p:cNvCxnSpPr>
          <p:nvPr/>
        </p:nvCxnSpPr>
        <p:spPr>
          <a:xfrm>
            <a:off x="3675917" y="2330192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CA1C5A5-5803-E4FC-29DF-AA1C060EC96C}"/>
              </a:ext>
            </a:extLst>
          </p:cNvPr>
          <p:cNvCxnSpPr>
            <a:cxnSpLocks/>
          </p:cNvCxnSpPr>
          <p:nvPr/>
        </p:nvCxnSpPr>
        <p:spPr>
          <a:xfrm>
            <a:off x="3675917" y="2367399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E160E2A-DB59-05D5-66F7-CFA04396770D}"/>
              </a:ext>
            </a:extLst>
          </p:cNvPr>
          <p:cNvCxnSpPr>
            <a:cxnSpLocks/>
          </p:cNvCxnSpPr>
          <p:nvPr/>
        </p:nvCxnSpPr>
        <p:spPr>
          <a:xfrm>
            <a:off x="3675917" y="2255778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5F6C442-6C23-3CA2-C7FF-693794A58347}"/>
              </a:ext>
            </a:extLst>
          </p:cNvPr>
          <p:cNvCxnSpPr>
            <a:cxnSpLocks/>
          </p:cNvCxnSpPr>
          <p:nvPr/>
        </p:nvCxnSpPr>
        <p:spPr>
          <a:xfrm>
            <a:off x="3675917" y="2181364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BDDBA0F-0079-EF70-6099-72F10536B05D}"/>
              </a:ext>
            </a:extLst>
          </p:cNvPr>
          <p:cNvCxnSpPr>
            <a:cxnSpLocks/>
          </p:cNvCxnSpPr>
          <p:nvPr/>
        </p:nvCxnSpPr>
        <p:spPr>
          <a:xfrm>
            <a:off x="3675917" y="2441813"/>
            <a:ext cx="3348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9DF617F-8B74-2D7E-5AB5-9FB47EFF0F7F}"/>
              </a:ext>
            </a:extLst>
          </p:cNvPr>
          <p:cNvCxnSpPr>
            <a:cxnSpLocks/>
          </p:cNvCxnSpPr>
          <p:nvPr/>
        </p:nvCxnSpPr>
        <p:spPr>
          <a:xfrm>
            <a:off x="3675917" y="2218571"/>
            <a:ext cx="3348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2A22793-EABC-94CB-A6EF-9B21138D12BF}"/>
              </a:ext>
            </a:extLst>
          </p:cNvPr>
          <p:cNvCxnSpPr>
            <a:cxnSpLocks/>
          </p:cNvCxnSpPr>
          <p:nvPr/>
        </p:nvCxnSpPr>
        <p:spPr>
          <a:xfrm>
            <a:off x="3675917" y="2292985"/>
            <a:ext cx="3348056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6A4CBC5-94EC-B076-2717-4B6D60F8E2C1}"/>
              </a:ext>
            </a:extLst>
          </p:cNvPr>
          <p:cNvSpPr txBox="1"/>
          <p:nvPr/>
        </p:nvSpPr>
        <p:spPr>
          <a:xfrm>
            <a:off x="3487776" y="2199859"/>
            <a:ext cx="3000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700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B62DA0E-3706-9142-057F-FD7A7EBEEBCA}"/>
              </a:ext>
            </a:extLst>
          </p:cNvPr>
          <p:cNvSpPr txBox="1"/>
          <p:nvPr/>
        </p:nvSpPr>
        <p:spPr>
          <a:xfrm>
            <a:off x="3487776" y="1899483"/>
            <a:ext cx="3000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900</a:t>
            </a:r>
          </a:p>
        </p:txBody>
      </p:sp>
    </p:spTree>
    <p:extLst>
      <p:ext uri="{BB962C8B-B14F-4D97-AF65-F5344CB8AC3E}">
        <p14:creationId xmlns:p14="http://schemas.microsoft.com/office/powerpoint/2010/main" val="304588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4B25CC-D30D-3BF3-8561-AD3EB5E6D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3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7B8B21-8C4D-5FD0-F79C-95CB4F042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3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2FCB2-629F-A5DA-E244-D83F052F5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64" y="121500"/>
            <a:ext cx="10881263" cy="6215292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58191D7-F460-358C-2184-974892B3CE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424768"/>
              </p:ext>
            </p:extLst>
          </p:nvPr>
        </p:nvGraphicFramePr>
        <p:xfrm>
          <a:off x="1706880" y="612648"/>
          <a:ext cx="780288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7588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4239</TotalTime>
  <Words>16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 Carlson</dc:creator>
  <cp:lastModifiedBy>Lee Carlson</cp:lastModifiedBy>
  <cp:revision>2</cp:revision>
  <dcterms:created xsi:type="dcterms:W3CDTF">2024-07-24T13:13:56Z</dcterms:created>
  <dcterms:modified xsi:type="dcterms:W3CDTF">2024-07-29T11:25:15Z</dcterms:modified>
</cp:coreProperties>
</file>