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3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34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0" y="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marR="0" lvl="0" indent="0" algn="l" fontAlgn="base">
              <a:lnSpc>
                <a:spcPct val="100000"/>
              </a:lnSpc>
            </a:pPr>
            <a:r>
              <a:rPr lang="en-US" sz="1000" u="none" spc="0">
                <a:solidFill>
                  <a:srgbClr val="000000">
                    <a:alpha val="100000"/>
                  </a:srgbClr>
                </a:solidFill>
                <a:latin typeface="Calibri"/>
              </a:rPr>
              <a:t>Source:
            U.S. Bureau of Labor Statistics
Release:
            Producer Price Index
Units: 
Index Jun 1985=100, Not Seasonally Adjusted
Frequency: 
          Monthly
U.S. Bureau of Labor Statistics,
                    Producer Price Index by Industry: Other Aircraft Parts and Equipment Manufacturing [PCU336413336413],
                    retrieved from FRED,
                    Federal Reserve Bank of St. Louis;
                    https://fred.stlouisfed.org/series/PCU336413336413,
                    July 19, 2024.
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0417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d.stlouisfed.org/graph/?g=1qmO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381000" y="95250"/>
          <a:ext cx="8667750" cy="6286500"/>
          <a:chOff x="381000" y="95250"/>
          <a:chExt cx="8667750" cy="6286500"/>
        </a:xfrm>
      </p:grpSpPr>
      <p:pic>
        <p:nvPicPr>
          <p:cNvPr id="3" name="FRED Graph Chart" descr="FRED Graph">
            <a:hlinkClick r:id="rId3" tooltip="View this chart in your browser. 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" y="762000"/>
            <a:ext cx="8191500" cy="5524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000" y="95250"/>
            <a:ext cx="7620000" cy="952500"/>
          </a:xfrm>
          <a:prstGeom prst="rect">
            <a:avLst/>
          </a:prstGeom>
          <a:noFill/>
        </p:spPr>
        <p:txBody>
          <a:bodyPr lIns="91440" tIns="45720" rIns="91440" bIns="45720" rtlCol="0">
            <a:spAutoFit/>
          </a:bodyPr>
          <a:lstStyle/>
          <a:p>
            <a:pPr marL="0" marR="0" lvl="0" indent="0" algn="ctr" fontAlgn="base">
              <a:lnSpc>
                <a:spcPct val="100000"/>
              </a:lnSpc>
            </a:pPr>
            <a:r>
              <a:rPr lang="en-US" sz="2400" u="none" spc="0">
                <a:solidFill>
                  <a:srgbClr val="333333">
                    <a:alpha val="20000"/>
                  </a:srgbClr>
                </a:solidFill>
                <a:latin typeface="Calibri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Theme52</vt:lpstr>
      <vt:lpstr>PowerPoint Presentation</vt:lpstr>
    </vt:vector>
  </TitlesOfParts>
  <Company>Federal Reserve Bank of St. Louis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FRED Dashboard</dc:subject>
  <dc:creator>Research - Federal Reserve Bank of St. Louis</dc:creator>
  <cp:keywords/>
  <dc:description>https://fred.stlouisfed.org/graph/fredgraph.png?pp=1&amp;hires=1&amp;width=670&amp;g=1qmOq
Source:_x000d_
            U.S. Bureau of Labor Statistics
Release:_x000d_
            Producer Price Index
Units: _x000d_
            _x000d_
Index Jun 1985=100, Not Seasonally Adjusted
Frequency: _x000d_
            _x000d_
      _x000d_
          Monthly
U.S. Bureau of Labor Statistics,_x000d_
                    Producer Price Index by Industry: Other Aircraft Parts and Equipment Manufacturing [PCU336413336413],_x000d_
                    retrieved from FRED,_x000d_
                    Federal Reserve Bank of St. Louis;_x000d_
                    https://fred.stlouisfed.org/series/PCU336413336413,_x000d_
                    July 19, 2024.
</dc:description>
  <cp:lastModifiedBy>Forrest Colliver</cp:lastModifiedBy>
  <cp:revision>1</cp:revision>
  <dcterms:created xsi:type="dcterms:W3CDTF">2024-07-19T14:54:40Z</dcterms:created>
  <dcterms:modified xsi:type="dcterms:W3CDTF">2024-07-19T14:55:21Z</dcterms:modified>
  <cp:category/>
</cp:coreProperties>
</file>