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737F-E0E8-172A-E2B0-01738D8B9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8B638-FE01-08C3-8DCC-4B60B61CF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DEB3F-E633-E854-7882-36BF2EAB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025B9-0C05-5CAD-ADF9-B7488756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CB789-7EE1-359C-5B61-A3522C83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825E0-31F8-1662-F52E-542484D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31C7D-E508-30DA-E3DE-DD0E42029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3AAB6-851F-AA10-8A4F-0E201C92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C9A9-F74D-DBCE-B20B-5FF35243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13CA4-5E3F-0DD4-D55F-847FD749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4FF9F-5AA3-AF19-5D37-1A1BF283B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F078C-0331-34F2-C2CC-CAC3E27D9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7B71B-85C6-DEBF-E271-58409303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EA1A2-D7FA-6111-6F8C-1D79EF69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424C-5331-6CC9-C54F-0B0BCAB4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8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FC4A-5418-90D8-D8AB-FC6779B5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B721C-2C8C-8FE4-1A86-1C6E9F51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D02F1-86E0-394E-F7E7-1095D1ED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8AE93-358F-1C2E-3C63-B1DD3BCE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FC11A-3EB0-53AE-569F-FA0FC321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8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2F17-3F29-9C67-A364-53A6B122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A4148-2BE4-5B14-9E80-512272B21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AA18E-B34E-9339-56E5-D928BA21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93420-7EF8-613C-4B07-0EEAB931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7E09F-92F9-380A-0B2C-E8E21974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6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12CE-0E0B-1600-9794-E03709D2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98FC-D25C-AD6A-66FE-077ABC1DC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6E97A-7C3E-5058-E84B-89BEC84F5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D3E36-2105-A502-6639-5144930B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BF185-3C96-D65D-8AF0-F79D96AC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DBD4F-C2CB-C324-F076-FE457E53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F021-FE8E-D00A-7AA1-6183C1A3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5F11-5655-A536-C313-E48E50758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9F943-CC51-72C9-BDDD-B3AE83CDF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E1905-B416-0871-420E-80FECBEA9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93F07-DFD9-8509-6D55-0895D9EBF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422A8-B6C3-3A6E-BB8B-E02857A9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C44F8-F9CC-D389-5120-C77965B0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406FBB-9163-B7E1-24A4-E200AC8A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8CDA-853F-CF74-8F61-A1A77667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3B3AC-0E74-6F92-C335-5A760E2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46787-799B-5B50-CF78-EDC13599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211D3-F5A4-EC36-5389-7B1ECF80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0D17C-4232-FC88-6085-C007EC83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4CDE4C-CAB8-338D-4305-9C18C408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0D98C-ED3B-4BE8-28F4-3116C56A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A461-E6DF-4BEC-F974-40EBCED5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5BE1D-7C99-89AB-9BEC-ACDDC2CB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465E9-1971-7684-C266-C98BE63F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7C762-34E9-8B62-B2A6-013BB170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D2D86-089D-FD4A-3223-E5A9E88A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4ECCA-61CF-F5C8-D37A-E3DA61688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587D-606A-84E4-A616-587BEF04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766FC-E999-DC41-42DA-AC3A1BF11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54551-578B-7EC8-5532-C3F96FE1A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2E0B4-E53B-C6A7-F070-BEB2C5A3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9E474-4255-F6EF-55CD-74B5EA1E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258D0-2C52-89F0-9FD7-4F217BC4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6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6E396-30D9-7F36-3DFA-5B42701A2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6B036-8A4A-3620-ACB6-84DD4D16B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6782-2EF9-5D5E-425A-4E7ACD3E1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FC94-0EA9-4F75-8576-2FE2741B05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F7FB7-25C0-757D-351B-0F548AE3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309CD-DE7F-5E4F-1B51-BC7811879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141C-B7CC-4BCD-A538-2FDFDB71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5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EA0523-DC62-093A-09F0-05BDAF93E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315"/>
            <a:ext cx="12192000" cy="654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6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Carlson</dc:creator>
  <cp:lastModifiedBy>Lee Carlson</cp:lastModifiedBy>
  <cp:revision>1</cp:revision>
  <dcterms:created xsi:type="dcterms:W3CDTF">2024-07-04T10:02:54Z</dcterms:created>
  <dcterms:modified xsi:type="dcterms:W3CDTF">2024-07-04T10:03:18Z</dcterms:modified>
</cp:coreProperties>
</file>