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72738-EA22-AC09-B05D-F0A08BEF8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98CB02-5B1C-7C2F-475F-5B25DD46C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D1163-A67A-1054-6E4E-B558AAF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DDD6-F9F2-40C2-991C-C7AB0D58EF6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7AD8E-0089-2C02-2F59-D49746BB9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5717B-2C38-961D-6613-8B47AFCF6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F2CB-9830-4A1D-B0AF-A4C21742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70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0BB1A-0EC4-7167-11BB-A3A482AF7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AC2DEE-8A4B-C847-8D9E-881CBFEAD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37DC5-DAF5-2D19-D925-B8A8E31C6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DDD6-F9F2-40C2-991C-C7AB0D58EF6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E9734-4B3B-FC47-10F0-81EA0472E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B70F2-8805-A90F-C6BC-C07B5F833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F2CB-9830-4A1D-B0AF-A4C21742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88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D08D8D-D79E-C83D-841A-D5BDF1B48D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10987C-DB38-E2D0-42B0-7EC7A94757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D122F-03B7-5544-9412-B8AE35FD5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DDD6-F9F2-40C2-991C-C7AB0D58EF6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00FDF-DDB8-E849-FC17-B1B22C500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E108-9800-EFA5-49E2-DF3FC29D3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F2CB-9830-4A1D-B0AF-A4C21742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4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CFBAD-9B14-D57A-EC37-E720E6D4B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7EC42-DDCC-CB4B-59B9-D074E82E0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BADFB-7361-F646-002A-98E80B6AB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DDD6-F9F2-40C2-991C-C7AB0D58EF6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7CA9A-688A-462F-D761-DE313736E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3348C-63FB-603A-966F-C0E3B870D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F2CB-9830-4A1D-B0AF-A4C21742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3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CA4E7-DC63-895D-B878-713135ADC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B7B7D-F887-99EE-B33D-C3A06C555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C718F-F007-B857-F3BF-712E2ABFE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DDD6-F9F2-40C2-991C-C7AB0D58EF6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51021-1B99-72A3-FD83-3461CE023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4290A-62A8-378D-550D-3C682853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F2CB-9830-4A1D-B0AF-A4C21742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3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78FA6-B87C-B789-BDC6-9C1F79CB6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2122E-7ADA-3253-5FEE-E19D5272C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B2FF1-DE22-C5EF-154E-064C9C248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C1D24-0BDE-18CF-3F84-97B05B011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DDD6-F9F2-40C2-991C-C7AB0D58EF6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2206F-C26B-BA66-CC95-A95EFCA56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0C9C7-DA17-A990-DEE4-31AC710EA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F2CB-9830-4A1D-B0AF-A4C21742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3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A9C50-8EE7-10A9-71DA-6B32F5AE5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FFF55-654C-21E4-D81E-D63D272EA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28A24-130B-2967-2181-33BBBCE20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182B29-49F3-C126-91CE-8D1DC3AF9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A7C5A2-0AAF-13C1-90FA-F1CA981DF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098FDC-797F-2A1E-E43E-587B62B84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DDD6-F9F2-40C2-991C-C7AB0D58EF6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2681AE-9CD1-11FA-CB14-12714EFC9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BE08DF-1B02-3C44-A173-2D038621F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F2CB-9830-4A1D-B0AF-A4C21742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1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D4D54-4AA5-9ACA-C74A-3D43A8FD3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3EDEE4-8BE2-E903-44F2-CEE04DEED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DDD6-F9F2-40C2-991C-C7AB0D58EF6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456BC6-4102-B33E-2081-0CEE8B253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9A07AC-8AD6-09AC-31CD-E25C5B4E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F2CB-9830-4A1D-B0AF-A4C21742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7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B186DB-C7D1-2524-7429-C6CDCF322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DDD6-F9F2-40C2-991C-C7AB0D58EF6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BA11A-94B6-2C1A-090C-A3C28E4C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9DCE3-B30E-F66A-4319-D8E730EAB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F2CB-9830-4A1D-B0AF-A4C21742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0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67A70-8F4E-662D-33FC-A997740B1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35DEA-0FBC-3D79-83CC-FEC81780B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2A8ED-921A-EE57-8E35-6E78F2F79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20E09-A62A-9EFB-83BA-A7B5C26B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DDD6-F9F2-40C2-991C-C7AB0D58EF6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6994C-8B5D-204B-BE93-12E72C237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5AA00-F427-3E8C-493D-FBDFF6B07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F2CB-9830-4A1D-B0AF-A4C21742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32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2EAC7-689B-3B67-2773-C99A894AE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F57FD2-2633-B56F-A24E-66535FA3D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36C38-AA40-3884-2A76-7BD5441C6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A19AB3-6398-BF8A-6125-7696DC7E2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DDD6-F9F2-40C2-991C-C7AB0D58EF6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7FC28E-6045-242C-DB9D-D37205359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4BEF02-DC01-0FCE-35EF-E2DD16D7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F2CB-9830-4A1D-B0AF-A4C21742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7ECC75-4785-FE08-710C-457658E66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E7B67-9D6A-1092-A9E2-D3D2CE461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DD393-3427-8018-C2FA-2C5E07952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5DDD6-F9F2-40C2-991C-C7AB0D58EF6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7C573-EB9C-62E2-022A-1B940E2DB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6CE8E-6657-A141-866A-64A3276A4F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9F2CB-9830-4A1D-B0AF-A4C21742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6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svg"/><Relationship Id="rId3" Type="http://schemas.openxmlformats.org/officeDocument/2006/relationships/image" Target="../media/image18.png"/><Relationship Id="rId21" Type="http://schemas.openxmlformats.org/officeDocument/2006/relationships/image" Target="../media/image36.jp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7A9F52F6-9256-B274-0AAE-AD81605D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5399" y="6374999"/>
            <a:ext cx="6243203" cy="27432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Peregrine Website 2.0 Deployment Strategy (AviaGlobal Group / Peregrine Proprietary)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C9764571-6AD6-7BA6-E859-310510577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2549" y="6374999"/>
            <a:ext cx="1480705" cy="27432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21 December 2020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3470BEE-8779-C4EF-4C05-A8468261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2600" y="6374999"/>
            <a:ext cx="1042554" cy="27432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8E3F6-DE14-48B2-B2BC-6FABA9630FB8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45F2E5-EF4C-7BF7-AC18-7E8689FD76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9" r="30591"/>
          <a:stretch/>
        </p:blipFill>
        <p:spPr>
          <a:xfrm>
            <a:off x="248470" y="31315"/>
            <a:ext cx="1828800" cy="25775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B5855C-883F-2552-734F-AA7A33183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0333" y1="40000" x2="47500" y2="40667"/>
                        <a14:foregroundMark x1="47500" y1="40667" x2="63667" y2="31667"/>
                        <a14:foregroundMark x1="63667" y1="31667" x2="78667" y2="48333"/>
                        <a14:foregroundMark x1="78667" y1="48333" x2="60167" y2="76333"/>
                        <a14:foregroundMark x1="60167" y1="76333" x2="26500" y2="78667"/>
                        <a14:foregroundMark x1="26500" y1="78667" x2="16333" y2="47000"/>
                        <a14:foregroundMark x1="16333" y1="47000" x2="20833" y2="42667"/>
                        <a14:foregroundMark x1="65167" y1="70333" x2="81833" y2="65333"/>
                        <a14:foregroundMark x1="81833" y1="65333" x2="72000" y2="33333"/>
                        <a14:foregroundMark x1="72000" y1="33333" x2="63000" y2="3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399" y="165795"/>
            <a:ext cx="3037038" cy="15185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CC73E3-294B-1CBE-0726-CB2791C311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995" y="1357726"/>
            <a:ext cx="3333750" cy="9620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8134AC-466E-3847-DF41-D5BCE339A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533" y="2554396"/>
            <a:ext cx="3539342" cy="5614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8F9708-A750-4059-D9D6-10D048147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" y="3465967"/>
            <a:ext cx="5715000" cy="552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297D80-404F-7724-694A-CF692337A7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457" y="5494948"/>
            <a:ext cx="3726430" cy="5459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CEE20A-61E0-948C-AD23-D1B9872C0B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75" y="2347183"/>
            <a:ext cx="2142960" cy="892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01488D-CE8F-DE15-C41A-C7356F9D6CA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4" b="34689"/>
          <a:stretch/>
        </p:blipFill>
        <p:spPr>
          <a:xfrm>
            <a:off x="6252318" y="3307673"/>
            <a:ext cx="2036693" cy="6840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7E5A8B-41B3-72C6-A7D5-FE70CA581B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00" y="4205005"/>
            <a:ext cx="4972050" cy="914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EC89BA0-5971-E42D-E1E9-B83BAEB85A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18417"/>
            <a:ext cx="4543425" cy="1000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805F60-8437-4E3C-0632-13E7773AE3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00" y="5266187"/>
            <a:ext cx="3781425" cy="12096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0E80679-4B91-722B-2AD5-C2E36508C29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19" b="30428"/>
          <a:stretch/>
        </p:blipFill>
        <p:spPr>
          <a:xfrm>
            <a:off x="4474437" y="5500824"/>
            <a:ext cx="2857500" cy="6265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4F2275-9FE4-2FC7-75D5-27B77972FD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315" y="1195293"/>
            <a:ext cx="2857500" cy="876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1FF8E3-B053-FA51-0985-B5FD71E31BA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50" y="2463964"/>
            <a:ext cx="3726430" cy="9090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1DA3B67-AAC6-7E50-D5F7-1C4802AA18A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491" y="254926"/>
            <a:ext cx="3900052" cy="7331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DF1416F-3DC3-381B-8BEB-E18DBA8C275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688" y="410771"/>
            <a:ext cx="3798162" cy="6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68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172F806-48A0-45C3-6698-02F9F8F26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774" y="916922"/>
            <a:ext cx="4051426" cy="7066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5ECF26-15BD-7546-2092-03B775E36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7764" y="4525152"/>
            <a:ext cx="1594881" cy="22487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5BF4C2-D283-8A50-4A7D-FBC373CAD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53" y="100042"/>
            <a:ext cx="2168441" cy="5776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4FE6EB-CE29-6C2A-E425-6FA08F316F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3816" y="1619947"/>
            <a:ext cx="3903194" cy="7517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373461-58E3-EE29-B40F-DB0069AAE9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64" y="1803174"/>
            <a:ext cx="2635630" cy="5622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E56549-1117-D8D1-6A8C-672FF09BF9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05" y="2583535"/>
            <a:ext cx="3252661" cy="7950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BF866E8-CF44-7DCB-AEFC-39CBF65192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0859" y="3768230"/>
            <a:ext cx="2190125" cy="9613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AD6AFAC-61C9-70D7-AEEB-8EEC6D3199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" y="3771419"/>
            <a:ext cx="2675492" cy="4266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2CC6377-D57D-F1CC-64E8-3DBB31F291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3" y="435398"/>
            <a:ext cx="2190125" cy="60619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1BFE5D4-8D72-4B5A-7451-D37BF38D6E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92355" y="3763891"/>
            <a:ext cx="4626007" cy="173475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1429474-E058-5B7A-89A8-BEE04D7A2A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18784" y="2597243"/>
            <a:ext cx="3252661" cy="64501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0ACAFDB-A107-97DE-EA0A-9445B6BA77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40782" y="5064065"/>
            <a:ext cx="3744175" cy="58547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AFA9EE9-FFF6-0FAF-177D-164F1020DF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43" y="60520"/>
            <a:ext cx="2499127" cy="69142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19FA5AD-9502-AA5D-97E5-FABF7A38A0F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47" y="4871184"/>
            <a:ext cx="1465661" cy="61069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33C07A0-A54B-B57E-E2AF-86BF651A13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325" y="3695544"/>
            <a:ext cx="1831545" cy="57838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8A2CA12-D177-A4F9-B518-E57F1939DBC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743" y="1445164"/>
            <a:ext cx="1834141" cy="96134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3F59253-02FC-50A9-D584-569DB324626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61570" y="3449807"/>
            <a:ext cx="2803344" cy="64501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23478E4-7C2D-2B33-57BC-08025202608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916" y="660819"/>
            <a:ext cx="3380893" cy="70083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7B5CC17-7869-3F32-5D4E-5F1EBF1E7E0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981766" y="2687866"/>
            <a:ext cx="2573650" cy="85434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8E5BF9C-318B-F1E1-F918-E7B368787A0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25" y="4674457"/>
            <a:ext cx="2381250" cy="70485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24120F9-B88B-EDDB-E744-F2D152191B7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61" y="6023034"/>
            <a:ext cx="4173095" cy="58547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B54778B-A3D7-1F80-FD33-F21C3A03403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57" y="1623503"/>
            <a:ext cx="1907929" cy="81768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1209BB9-786E-F210-E7E6-45ED6CC861C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74099" y="5575068"/>
            <a:ext cx="2190126" cy="702319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B059ACBE-1A62-557A-3818-5B4A18A2D53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231549" y="5925808"/>
            <a:ext cx="2402107" cy="32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84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Carlson</dc:creator>
  <cp:lastModifiedBy>Lee Carlson</cp:lastModifiedBy>
  <cp:revision>1</cp:revision>
  <dcterms:created xsi:type="dcterms:W3CDTF">2023-08-17T02:42:52Z</dcterms:created>
  <dcterms:modified xsi:type="dcterms:W3CDTF">2023-08-17T02:43:18Z</dcterms:modified>
</cp:coreProperties>
</file>