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61" r:id="rId5"/>
    <p:sldId id="263" r:id="rId6"/>
    <p:sldId id="258" r:id="rId7"/>
    <p:sldId id="262" r:id="rId8"/>
    <p:sldId id="264" r:id="rId9"/>
    <p:sldId id="265" r:id="rId10"/>
    <p:sldId id="266" r:id="rId11"/>
    <p:sldId id="26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70" autoAdjust="0"/>
  </p:normalViewPr>
  <p:slideViewPr>
    <p:cSldViewPr snapToGrid="0">
      <p:cViewPr varScale="1">
        <p:scale>
          <a:sx n="77" d="100"/>
          <a:sy n="77" d="100"/>
        </p:scale>
        <p:origin x="126"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Carlson" userId="2d90b6f0b2a6ed39" providerId="LiveId" clId="{A4AC80DB-3D4F-4CA5-9BD9-DAC060E14440}"/>
    <pc:docChg chg="undo custSel addSld delSld modSld sldOrd modMainMaster">
      <pc:chgData name="Lee Carlson" userId="2d90b6f0b2a6ed39" providerId="LiveId" clId="{A4AC80DB-3D4F-4CA5-9BD9-DAC060E14440}" dt="2019-05-16T23:12:55.212" v="1894" actId="20577"/>
      <pc:docMkLst>
        <pc:docMk/>
      </pc:docMkLst>
      <pc:sldChg chg="modSp">
        <pc:chgData name="Lee Carlson" userId="2d90b6f0b2a6ed39" providerId="LiveId" clId="{A4AC80DB-3D4F-4CA5-9BD9-DAC060E14440}" dt="2019-05-15T11:52:15.867" v="169" actId="20577"/>
        <pc:sldMkLst>
          <pc:docMk/>
          <pc:sldMk cId="2276859462" sldId="256"/>
        </pc:sldMkLst>
        <pc:spChg chg="mod">
          <ac:chgData name="Lee Carlson" userId="2d90b6f0b2a6ed39" providerId="LiveId" clId="{A4AC80DB-3D4F-4CA5-9BD9-DAC060E14440}" dt="2019-05-15T11:51:40.815" v="87" actId="20577"/>
          <ac:spMkLst>
            <pc:docMk/>
            <pc:sldMk cId="2276859462" sldId="256"/>
            <ac:spMk id="2" creationId="{BD47B2D3-8639-4E48-BC8D-2D267D9B2162}"/>
          </ac:spMkLst>
        </pc:spChg>
        <pc:spChg chg="mod">
          <ac:chgData name="Lee Carlson" userId="2d90b6f0b2a6ed39" providerId="LiveId" clId="{A4AC80DB-3D4F-4CA5-9BD9-DAC060E14440}" dt="2019-05-15T11:52:15.867" v="169" actId="20577"/>
          <ac:spMkLst>
            <pc:docMk/>
            <pc:sldMk cId="2276859462" sldId="256"/>
            <ac:spMk id="3" creationId="{1A3908B2-8170-4423-BD26-166FFDD62708}"/>
          </ac:spMkLst>
        </pc:spChg>
      </pc:sldChg>
      <pc:sldChg chg="del">
        <pc:chgData name="Lee Carlson" userId="2d90b6f0b2a6ed39" providerId="LiveId" clId="{A4AC80DB-3D4F-4CA5-9BD9-DAC060E14440}" dt="2019-05-15T11:52:28.931" v="171" actId="2696"/>
        <pc:sldMkLst>
          <pc:docMk/>
          <pc:sldMk cId="1250201215" sldId="257"/>
        </pc:sldMkLst>
      </pc:sldChg>
      <pc:sldChg chg="modSp add">
        <pc:chgData name="Lee Carlson" userId="2d90b6f0b2a6ed39" providerId="LiveId" clId="{A4AC80DB-3D4F-4CA5-9BD9-DAC060E14440}" dt="2019-05-16T23:12:55.212" v="1894" actId="20577"/>
        <pc:sldMkLst>
          <pc:docMk/>
          <pc:sldMk cId="1517635452" sldId="257"/>
        </pc:sldMkLst>
        <pc:spChg chg="mod">
          <ac:chgData name="Lee Carlson" userId="2d90b6f0b2a6ed39" providerId="LiveId" clId="{A4AC80DB-3D4F-4CA5-9BD9-DAC060E14440}" dt="2019-05-15T11:53:55.735" v="209" actId="20577"/>
          <ac:spMkLst>
            <pc:docMk/>
            <pc:sldMk cId="1517635452" sldId="257"/>
            <ac:spMk id="2" creationId="{DCAADE07-049C-46EA-A86F-FDB42986F9AC}"/>
          </ac:spMkLst>
        </pc:spChg>
        <pc:spChg chg="mod">
          <ac:chgData name="Lee Carlson" userId="2d90b6f0b2a6ed39" providerId="LiveId" clId="{A4AC80DB-3D4F-4CA5-9BD9-DAC060E14440}" dt="2019-05-16T23:12:55.212" v="1894" actId="20577"/>
          <ac:spMkLst>
            <pc:docMk/>
            <pc:sldMk cId="1517635452" sldId="257"/>
            <ac:spMk id="3" creationId="{D6FCBE36-81D3-4CF3-850F-DBA0216635B5}"/>
          </ac:spMkLst>
        </pc:spChg>
      </pc:sldChg>
      <pc:sldChg chg="modSp add ord">
        <pc:chgData name="Lee Carlson" userId="2d90b6f0b2a6ed39" providerId="LiveId" clId="{A4AC80DB-3D4F-4CA5-9BD9-DAC060E14440}" dt="2019-05-16T23:10:57.629" v="1799" actId="113"/>
        <pc:sldMkLst>
          <pc:docMk/>
          <pc:sldMk cId="57007269" sldId="258"/>
        </pc:sldMkLst>
        <pc:spChg chg="mod">
          <ac:chgData name="Lee Carlson" userId="2d90b6f0b2a6ed39" providerId="LiveId" clId="{A4AC80DB-3D4F-4CA5-9BD9-DAC060E14440}" dt="2019-05-15T12:00:01.712" v="289" actId="27636"/>
          <ac:spMkLst>
            <pc:docMk/>
            <pc:sldMk cId="57007269" sldId="258"/>
            <ac:spMk id="2" creationId="{E4B4D0D4-EB0D-4EEB-B195-B428F87EBEDB}"/>
          </ac:spMkLst>
        </pc:spChg>
        <pc:spChg chg="mod">
          <ac:chgData name="Lee Carlson" userId="2d90b6f0b2a6ed39" providerId="LiveId" clId="{A4AC80DB-3D4F-4CA5-9BD9-DAC060E14440}" dt="2019-05-16T23:10:57.629" v="1799" actId="113"/>
          <ac:spMkLst>
            <pc:docMk/>
            <pc:sldMk cId="57007269" sldId="258"/>
            <ac:spMk id="3" creationId="{3BB37EBA-5C01-4649-903F-9128CD9ADBA3}"/>
          </ac:spMkLst>
        </pc:spChg>
      </pc:sldChg>
      <pc:sldChg chg="del">
        <pc:chgData name="Lee Carlson" userId="2d90b6f0b2a6ed39" providerId="LiveId" clId="{A4AC80DB-3D4F-4CA5-9BD9-DAC060E14440}" dt="2019-05-15T11:52:28.931" v="172" actId="2696"/>
        <pc:sldMkLst>
          <pc:docMk/>
          <pc:sldMk cId="633623717" sldId="258"/>
        </pc:sldMkLst>
      </pc:sldChg>
      <pc:sldChg chg="del">
        <pc:chgData name="Lee Carlson" userId="2d90b6f0b2a6ed39" providerId="LiveId" clId="{A4AC80DB-3D4F-4CA5-9BD9-DAC060E14440}" dt="2019-05-15T11:52:28.931" v="173" actId="2696"/>
        <pc:sldMkLst>
          <pc:docMk/>
          <pc:sldMk cId="926385598" sldId="259"/>
        </pc:sldMkLst>
      </pc:sldChg>
      <pc:sldChg chg="addSp delSp modSp add del">
        <pc:chgData name="Lee Carlson" userId="2d90b6f0b2a6ed39" providerId="LiveId" clId="{A4AC80DB-3D4F-4CA5-9BD9-DAC060E14440}" dt="2019-05-16T22:50:24.926" v="792" actId="2696"/>
        <pc:sldMkLst>
          <pc:docMk/>
          <pc:sldMk cId="2038472206" sldId="259"/>
        </pc:sldMkLst>
        <pc:spChg chg="del">
          <ac:chgData name="Lee Carlson" userId="2d90b6f0b2a6ed39" providerId="LiveId" clId="{A4AC80DB-3D4F-4CA5-9BD9-DAC060E14440}" dt="2019-05-15T12:05:50.759" v="302"/>
          <ac:spMkLst>
            <pc:docMk/>
            <pc:sldMk cId="2038472206" sldId="259"/>
            <ac:spMk id="2" creationId="{886A4A28-7160-49E1-B3CF-3EC12991736D}"/>
          </ac:spMkLst>
        </pc:spChg>
        <pc:spChg chg="del">
          <ac:chgData name="Lee Carlson" userId="2d90b6f0b2a6ed39" providerId="LiveId" clId="{A4AC80DB-3D4F-4CA5-9BD9-DAC060E14440}" dt="2019-05-15T12:05:50.759" v="302"/>
          <ac:spMkLst>
            <pc:docMk/>
            <pc:sldMk cId="2038472206" sldId="259"/>
            <ac:spMk id="3" creationId="{AB8EA459-3568-4437-BDDB-781341FBB677}"/>
          </ac:spMkLst>
        </pc:spChg>
        <pc:spChg chg="del mod">
          <ac:chgData name="Lee Carlson" userId="2d90b6f0b2a6ed39" providerId="LiveId" clId="{A4AC80DB-3D4F-4CA5-9BD9-DAC060E14440}" dt="2019-05-15T13:42:36.150" v="473" actId="478"/>
          <ac:spMkLst>
            <pc:docMk/>
            <pc:sldMk cId="2038472206" sldId="259"/>
            <ac:spMk id="6" creationId="{F60E6290-A050-4ABD-B843-98B95AE49BE7}"/>
          </ac:spMkLst>
        </pc:spChg>
        <pc:spChg chg="add mod">
          <ac:chgData name="Lee Carlson" userId="2d90b6f0b2a6ed39" providerId="LiveId" clId="{A4AC80DB-3D4F-4CA5-9BD9-DAC060E14440}" dt="2019-05-16T22:14:45.636" v="665" actId="1076"/>
          <ac:spMkLst>
            <pc:docMk/>
            <pc:sldMk cId="2038472206" sldId="259"/>
            <ac:spMk id="7" creationId="{3D167106-174B-4C14-BEE2-128E1E77057B}"/>
          </ac:spMkLst>
        </pc:spChg>
        <pc:spChg chg="add mod">
          <ac:chgData name="Lee Carlson" userId="2d90b6f0b2a6ed39" providerId="LiveId" clId="{A4AC80DB-3D4F-4CA5-9BD9-DAC060E14440}" dt="2019-05-16T22:14:53.890" v="666" actId="12788"/>
          <ac:spMkLst>
            <pc:docMk/>
            <pc:sldMk cId="2038472206" sldId="259"/>
            <ac:spMk id="8" creationId="{08E8F782-2DDF-4DAD-94F2-543F050DEDDF}"/>
          </ac:spMkLst>
        </pc:spChg>
        <pc:spChg chg="add mod">
          <ac:chgData name="Lee Carlson" userId="2d90b6f0b2a6ed39" providerId="LiveId" clId="{A4AC80DB-3D4F-4CA5-9BD9-DAC060E14440}" dt="2019-05-16T22:14:53.890" v="666" actId="12788"/>
          <ac:spMkLst>
            <pc:docMk/>
            <pc:sldMk cId="2038472206" sldId="259"/>
            <ac:spMk id="9" creationId="{0299D3F2-0FE8-40F7-832C-B4E20CFC6A83}"/>
          </ac:spMkLst>
        </pc:spChg>
        <pc:spChg chg="add mod">
          <ac:chgData name="Lee Carlson" userId="2d90b6f0b2a6ed39" providerId="LiveId" clId="{A4AC80DB-3D4F-4CA5-9BD9-DAC060E14440}" dt="2019-05-16T22:14:42.594" v="663" actId="12788"/>
          <ac:spMkLst>
            <pc:docMk/>
            <pc:sldMk cId="2038472206" sldId="259"/>
            <ac:spMk id="10" creationId="{B79A94D1-E0DF-437D-BA48-32A4076749ED}"/>
          </ac:spMkLst>
        </pc:spChg>
        <pc:spChg chg="add mod">
          <ac:chgData name="Lee Carlson" userId="2d90b6f0b2a6ed39" providerId="LiveId" clId="{A4AC80DB-3D4F-4CA5-9BD9-DAC060E14440}" dt="2019-05-16T22:14:42.594" v="663" actId="12788"/>
          <ac:spMkLst>
            <pc:docMk/>
            <pc:sldMk cId="2038472206" sldId="259"/>
            <ac:spMk id="11" creationId="{677E4C7A-4922-404F-B44F-D902ED108F31}"/>
          </ac:spMkLst>
        </pc:spChg>
        <pc:spChg chg="add mod">
          <ac:chgData name="Lee Carlson" userId="2d90b6f0b2a6ed39" providerId="LiveId" clId="{A4AC80DB-3D4F-4CA5-9BD9-DAC060E14440}" dt="2019-05-16T22:13:40.111" v="656" actId="1076"/>
          <ac:spMkLst>
            <pc:docMk/>
            <pc:sldMk cId="2038472206" sldId="259"/>
            <ac:spMk id="12" creationId="{FDEABB3B-9E5E-487C-AEFD-7A3C7F647488}"/>
          </ac:spMkLst>
        </pc:spChg>
        <pc:spChg chg="add mod">
          <ac:chgData name="Lee Carlson" userId="2d90b6f0b2a6ed39" providerId="LiveId" clId="{A4AC80DB-3D4F-4CA5-9BD9-DAC060E14440}" dt="2019-05-16T22:13:40.111" v="656" actId="1076"/>
          <ac:spMkLst>
            <pc:docMk/>
            <pc:sldMk cId="2038472206" sldId="259"/>
            <ac:spMk id="13" creationId="{F8F7B539-41E0-4516-8612-6CD0B698E565}"/>
          </ac:spMkLst>
        </pc:spChg>
        <pc:spChg chg="add mod">
          <ac:chgData name="Lee Carlson" userId="2d90b6f0b2a6ed39" providerId="LiveId" clId="{A4AC80DB-3D4F-4CA5-9BD9-DAC060E14440}" dt="2019-05-16T22:46:29.684" v="717" actId="20577"/>
          <ac:spMkLst>
            <pc:docMk/>
            <pc:sldMk cId="2038472206" sldId="259"/>
            <ac:spMk id="14" creationId="{2F69BC16-A81B-431E-A0D1-ED5AFEBED958}"/>
          </ac:spMkLst>
        </pc:spChg>
        <pc:spChg chg="add mod">
          <ac:chgData name="Lee Carlson" userId="2d90b6f0b2a6ed39" providerId="LiveId" clId="{A4AC80DB-3D4F-4CA5-9BD9-DAC060E14440}" dt="2019-05-16T22:23:58.123" v="671" actId="1076"/>
          <ac:spMkLst>
            <pc:docMk/>
            <pc:sldMk cId="2038472206" sldId="259"/>
            <ac:spMk id="15" creationId="{007081A2-7684-44C1-8596-24F253A9B0A7}"/>
          </ac:spMkLst>
        </pc:spChg>
        <pc:spChg chg="add mod">
          <ac:chgData name="Lee Carlson" userId="2d90b6f0b2a6ed39" providerId="LiveId" clId="{A4AC80DB-3D4F-4CA5-9BD9-DAC060E14440}" dt="2019-05-16T22:38:26.990" v="700" actId="20577"/>
          <ac:spMkLst>
            <pc:docMk/>
            <pc:sldMk cId="2038472206" sldId="259"/>
            <ac:spMk id="16" creationId="{87D8EAB8-651F-447C-B896-536543C56E1E}"/>
          </ac:spMkLst>
        </pc:spChg>
        <pc:spChg chg="add mod">
          <ac:chgData name="Lee Carlson" userId="2d90b6f0b2a6ed39" providerId="LiveId" clId="{A4AC80DB-3D4F-4CA5-9BD9-DAC060E14440}" dt="2019-05-16T22:23:53.414" v="670" actId="1076"/>
          <ac:spMkLst>
            <pc:docMk/>
            <pc:sldMk cId="2038472206" sldId="259"/>
            <ac:spMk id="17" creationId="{F2F720F0-43F8-4261-957F-FD98E4865B95}"/>
          </ac:spMkLst>
        </pc:spChg>
        <pc:picChg chg="add mod">
          <ac:chgData name="Lee Carlson" userId="2d90b6f0b2a6ed39" providerId="LiveId" clId="{A4AC80DB-3D4F-4CA5-9BD9-DAC060E14440}" dt="2019-05-16T22:14:53.890" v="666" actId="12788"/>
          <ac:picMkLst>
            <pc:docMk/>
            <pc:sldMk cId="2038472206" sldId="259"/>
            <ac:picMk id="2" creationId="{CA4B7F33-A9BB-462E-A694-9E63A84FC3B4}"/>
          </ac:picMkLst>
        </pc:picChg>
        <pc:picChg chg="add mod">
          <ac:chgData name="Lee Carlson" userId="2d90b6f0b2a6ed39" providerId="LiveId" clId="{A4AC80DB-3D4F-4CA5-9BD9-DAC060E14440}" dt="2019-05-16T22:14:42.594" v="663" actId="12788"/>
          <ac:picMkLst>
            <pc:docMk/>
            <pc:sldMk cId="2038472206" sldId="259"/>
            <ac:picMk id="6" creationId="{E2AF29ED-A82F-4335-B3F3-1BDC2381C36F}"/>
          </ac:picMkLst>
        </pc:picChg>
        <pc:picChg chg="add mod">
          <ac:chgData name="Lee Carlson" userId="2d90b6f0b2a6ed39" providerId="LiveId" clId="{A4AC80DB-3D4F-4CA5-9BD9-DAC060E14440}" dt="2019-05-16T22:23:45.577" v="669" actId="1076"/>
          <ac:picMkLst>
            <pc:docMk/>
            <pc:sldMk cId="2038472206" sldId="259"/>
            <ac:picMk id="18" creationId="{EF11E902-0841-4502-9328-BA63B906D0E6}"/>
          </ac:picMkLst>
        </pc:picChg>
        <pc:picChg chg="add mod">
          <ac:chgData name="Lee Carlson" userId="2d90b6f0b2a6ed39" providerId="LiveId" clId="{A4AC80DB-3D4F-4CA5-9BD9-DAC060E14440}" dt="2019-05-16T22:37:27.499" v="680" actId="1037"/>
          <ac:picMkLst>
            <pc:docMk/>
            <pc:sldMk cId="2038472206" sldId="259"/>
            <ac:picMk id="19" creationId="{196AA2E7-7779-4ACD-907A-C25E72220DC8}"/>
          </ac:picMkLst>
        </pc:picChg>
        <pc:picChg chg="add del mod">
          <ac:chgData name="Lee Carlson" userId="2d90b6f0b2a6ed39" providerId="LiveId" clId="{A4AC80DB-3D4F-4CA5-9BD9-DAC060E14440}" dt="2019-05-16T22:40:29.042" v="704"/>
          <ac:picMkLst>
            <pc:docMk/>
            <pc:sldMk cId="2038472206" sldId="259"/>
            <ac:picMk id="20" creationId="{D6EED99D-18A7-4A0C-9BD2-8875C0878FCF}"/>
          </ac:picMkLst>
        </pc:picChg>
        <pc:picChg chg="add mod">
          <ac:chgData name="Lee Carlson" userId="2d90b6f0b2a6ed39" providerId="LiveId" clId="{A4AC80DB-3D4F-4CA5-9BD9-DAC060E14440}" dt="2019-05-16T22:41:26.054" v="709" actId="1076"/>
          <ac:picMkLst>
            <pc:docMk/>
            <pc:sldMk cId="2038472206" sldId="259"/>
            <ac:picMk id="21" creationId="{9EE694C5-D264-4DFC-B38B-B7ACC32A671C}"/>
          </ac:picMkLst>
        </pc:picChg>
      </pc:sldChg>
      <pc:sldChg chg="del">
        <pc:chgData name="Lee Carlson" userId="2d90b6f0b2a6ed39" providerId="LiveId" clId="{A4AC80DB-3D4F-4CA5-9BD9-DAC060E14440}" dt="2019-05-15T11:52:28.951" v="174" actId="2696"/>
        <pc:sldMkLst>
          <pc:docMk/>
          <pc:sldMk cId="126279701" sldId="260"/>
        </pc:sldMkLst>
      </pc:sldChg>
      <pc:sldChg chg="addSp delSp modSp add">
        <pc:chgData name="Lee Carlson" userId="2d90b6f0b2a6ed39" providerId="LiveId" clId="{A4AC80DB-3D4F-4CA5-9BD9-DAC060E14440}" dt="2019-05-15T13:13:08.169" v="345"/>
        <pc:sldMkLst>
          <pc:docMk/>
          <pc:sldMk cId="1273431664" sldId="260"/>
        </pc:sldMkLst>
        <pc:spChg chg="del">
          <ac:chgData name="Lee Carlson" userId="2d90b6f0b2a6ed39" providerId="LiveId" clId="{A4AC80DB-3D4F-4CA5-9BD9-DAC060E14440}" dt="2019-05-15T13:11:55.392" v="333"/>
          <ac:spMkLst>
            <pc:docMk/>
            <pc:sldMk cId="1273431664" sldId="260"/>
            <ac:spMk id="2" creationId="{1C42825A-B62C-41A7-9CC5-589AB4231C0A}"/>
          </ac:spMkLst>
        </pc:spChg>
        <pc:spChg chg="del">
          <ac:chgData name="Lee Carlson" userId="2d90b6f0b2a6ed39" providerId="LiveId" clId="{A4AC80DB-3D4F-4CA5-9BD9-DAC060E14440}" dt="2019-05-15T13:11:55.392" v="333"/>
          <ac:spMkLst>
            <pc:docMk/>
            <pc:sldMk cId="1273431664" sldId="260"/>
            <ac:spMk id="3" creationId="{5EACC3AE-1FA0-445C-B21E-0DFF34979EF6}"/>
          </ac:spMkLst>
        </pc:spChg>
        <pc:picChg chg="add mod">
          <ac:chgData name="Lee Carlson" userId="2d90b6f0b2a6ed39" providerId="LiveId" clId="{A4AC80DB-3D4F-4CA5-9BD9-DAC060E14440}" dt="2019-05-15T13:12:03.576" v="336" actId="1076"/>
          <ac:picMkLst>
            <pc:docMk/>
            <pc:sldMk cId="1273431664" sldId="260"/>
            <ac:picMk id="7" creationId="{3A9C7190-9572-4D81-98DD-2122CAE7E83D}"/>
          </ac:picMkLst>
        </pc:picChg>
        <pc:picChg chg="add del mod">
          <ac:chgData name="Lee Carlson" userId="2d90b6f0b2a6ed39" providerId="LiveId" clId="{A4AC80DB-3D4F-4CA5-9BD9-DAC060E14440}" dt="2019-05-15T13:13:08.169" v="345"/>
          <ac:picMkLst>
            <pc:docMk/>
            <pc:sldMk cId="1273431664" sldId="260"/>
            <ac:picMk id="8" creationId="{87CFCF0A-297F-4183-9298-00D8995942A4}"/>
          </ac:picMkLst>
        </pc:picChg>
      </pc:sldChg>
      <pc:sldChg chg="addSp delSp modSp add">
        <pc:chgData name="Lee Carlson" userId="2d90b6f0b2a6ed39" providerId="LiveId" clId="{A4AC80DB-3D4F-4CA5-9BD9-DAC060E14440}" dt="2019-05-15T13:13:12.730" v="347"/>
        <pc:sldMkLst>
          <pc:docMk/>
          <pc:sldMk cId="233555486" sldId="261"/>
        </pc:sldMkLst>
        <pc:picChg chg="add del mod">
          <ac:chgData name="Lee Carlson" userId="2d90b6f0b2a6ed39" providerId="LiveId" clId="{A4AC80DB-3D4F-4CA5-9BD9-DAC060E14440}" dt="2019-05-15T13:13:11.930" v="346" actId="478"/>
          <ac:picMkLst>
            <pc:docMk/>
            <pc:sldMk cId="233555486" sldId="261"/>
            <ac:picMk id="5" creationId="{16EC7E27-B473-497A-9057-CD58CA277F4E}"/>
          </ac:picMkLst>
        </pc:picChg>
        <pc:picChg chg="add">
          <ac:chgData name="Lee Carlson" userId="2d90b6f0b2a6ed39" providerId="LiveId" clId="{A4AC80DB-3D4F-4CA5-9BD9-DAC060E14440}" dt="2019-05-15T13:13:12.730" v="347"/>
          <ac:picMkLst>
            <pc:docMk/>
            <pc:sldMk cId="233555486" sldId="261"/>
            <ac:picMk id="6" creationId="{4903921E-B455-4C49-BC9B-42AF3CDFA5D6}"/>
          </ac:picMkLst>
        </pc:picChg>
      </pc:sldChg>
      <pc:sldChg chg="del">
        <pc:chgData name="Lee Carlson" userId="2d90b6f0b2a6ed39" providerId="LiveId" clId="{A4AC80DB-3D4F-4CA5-9BD9-DAC060E14440}" dt="2019-05-15T11:52:28.951" v="175" actId="2696"/>
        <pc:sldMkLst>
          <pc:docMk/>
          <pc:sldMk cId="413669817" sldId="261"/>
        </pc:sldMkLst>
      </pc:sldChg>
      <pc:sldChg chg="del">
        <pc:chgData name="Lee Carlson" userId="2d90b6f0b2a6ed39" providerId="LiveId" clId="{A4AC80DB-3D4F-4CA5-9BD9-DAC060E14440}" dt="2019-05-15T11:52:28.931" v="170" actId="2696"/>
        <pc:sldMkLst>
          <pc:docMk/>
          <pc:sldMk cId="958537942" sldId="262"/>
        </pc:sldMkLst>
      </pc:sldChg>
      <pc:sldChg chg="modSp add ord">
        <pc:chgData name="Lee Carlson" userId="2d90b6f0b2a6ed39" providerId="LiveId" clId="{A4AC80DB-3D4F-4CA5-9BD9-DAC060E14440}" dt="2019-05-16T22:54:59.549" v="822" actId="27636"/>
        <pc:sldMkLst>
          <pc:docMk/>
          <pc:sldMk cId="3808533814" sldId="262"/>
        </pc:sldMkLst>
        <pc:spChg chg="mod">
          <ac:chgData name="Lee Carlson" userId="2d90b6f0b2a6ed39" providerId="LiveId" clId="{A4AC80DB-3D4F-4CA5-9BD9-DAC060E14440}" dt="2019-05-15T17:37:23.732" v="603" actId="20577"/>
          <ac:spMkLst>
            <pc:docMk/>
            <pc:sldMk cId="3808533814" sldId="262"/>
            <ac:spMk id="2" creationId="{EB46F04E-B7CC-477C-B2FE-CF3B78BEAD4B}"/>
          </ac:spMkLst>
        </pc:spChg>
        <pc:spChg chg="mod">
          <ac:chgData name="Lee Carlson" userId="2d90b6f0b2a6ed39" providerId="LiveId" clId="{A4AC80DB-3D4F-4CA5-9BD9-DAC060E14440}" dt="2019-05-16T22:54:59.549" v="822" actId="27636"/>
          <ac:spMkLst>
            <pc:docMk/>
            <pc:sldMk cId="3808533814" sldId="262"/>
            <ac:spMk id="3" creationId="{42034E6C-97D1-4403-A2FD-9E5EF6CE5C3D}"/>
          </ac:spMkLst>
        </pc:spChg>
      </pc:sldChg>
      <pc:sldChg chg="addSp modSp add">
        <pc:chgData name="Lee Carlson" userId="2d90b6f0b2a6ed39" providerId="LiveId" clId="{A4AC80DB-3D4F-4CA5-9BD9-DAC060E14440}" dt="2019-05-16T22:49:52.107" v="791" actId="1035"/>
        <pc:sldMkLst>
          <pc:docMk/>
          <pc:sldMk cId="1338282806" sldId="263"/>
        </pc:sldMkLst>
        <pc:spChg chg="add mod">
          <ac:chgData name="Lee Carlson" userId="2d90b6f0b2a6ed39" providerId="LiveId" clId="{A4AC80DB-3D4F-4CA5-9BD9-DAC060E14440}" dt="2019-05-16T22:48:43.397" v="736" actId="114"/>
          <ac:spMkLst>
            <pc:docMk/>
            <pc:sldMk cId="1338282806" sldId="263"/>
            <ac:spMk id="3" creationId="{19B542BB-653A-454C-AFC4-F64A12CA1E3F}"/>
          </ac:spMkLst>
        </pc:spChg>
        <pc:spChg chg="mod">
          <ac:chgData name="Lee Carlson" userId="2d90b6f0b2a6ed39" providerId="LiveId" clId="{A4AC80DB-3D4F-4CA5-9BD9-DAC060E14440}" dt="2019-05-16T22:49:52.107" v="791" actId="1035"/>
          <ac:spMkLst>
            <pc:docMk/>
            <pc:sldMk cId="1338282806" sldId="263"/>
            <ac:spMk id="10" creationId="{B79A94D1-E0DF-437D-BA48-32A4076749ED}"/>
          </ac:spMkLst>
        </pc:spChg>
        <pc:spChg chg="mod">
          <ac:chgData name="Lee Carlson" userId="2d90b6f0b2a6ed39" providerId="LiveId" clId="{A4AC80DB-3D4F-4CA5-9BD9-DAC060E14440}" dt="2019-05-16T22:49:52.107" v="791" actId="1035"/>
          <ac:spMkLst>
            <pc:docMk/>
            <pc:sldMk cId="1338282806" sldId="263"/>
            <ac:spMk id="11" creationId="{677E4C7A-4922-404F-B44F-D902ED108F31}"/>
          </ac:spMkLst>
        </pc:spChg>
        <pc:spChg chg="mod">
          <ac:chgData name="Lee Carlson" userId="2d90b6f0b2a6ed39" providerId="LiveId" clId="{A4AC80DB-3D4F-4CA5-9BD9-DAC060E14440}" dt="2019-05-16T22:49:44.393" v="778" actId="1037"/>
          <ac:spMkLst>
            <pc:docMk/>
            <pc:sldMk cId="1338282806" sldId="263"/>
            <ac:spMk id="14" creationId="{2F69BC16-A81B-431E-A0D1-ED5AFEBED958}"/>
          </ac:spMkLst>
        </pc:spChg>
        <pc:spChg chg="mod">
          <ac:chgData name="Lee Carlson" userId="2d90b6f0b2a6ed39" providerId="LiveId" clId="{A4AC80DB-3D4F-4CA5-9BD9-DAC060E14440}" dt="2019-05-16T22:49:44.393" v="778" actId="1037"/>
          <ac:spMkLst>
            <pc:docMk/>
            <pc:sldMk cId="1338282806" sldId="263"/>
            <ac:spMk id="15" creationId="{007081A2-7684-44C1-8596-24F253A9B0A7}"/>
          </ac:spMkLst>
        </pc:spChg>
        <pc:spChg chg="add mod">
          <ac:chgData name="Lee Carlson" userId="2d90b6f0b2a6ed39" providerId="LiveId" clId="{A4AC80DB-3D4F-4CA5-9BD9-DAC060E14440}" dt="2019-05-16T22:49:44.393" v="778" actId="1037"/>
          <ac:spMkLst>
            <pc:docMk/>
            <pc:sldMk cId="1338282806" sldId="263"/>
            <ac:spMk id="22" creationId="{BD6DD7D4-197F-42FE-B1B4-B977BB0B0895}"/>
          </ac:spMkLst>
        </pc:spChg>
        <pc:spChg chg="add mod">
          <ac:chgData name="Lee Carlson" userId="2d90b6f0b2a6ed39" providerId="LiveId" clId="{A4AC80DB-3D4F-4CA5-9BD9-DAC060E14440}" dt="2019-05-16T22:48:53.111" v="738" actId="1076"/>
          <ac:spMkLst>
            <pc:docMk/>
            <pc:sldMk cId="1338282806" sldId="263"/>
            <ac:spMk id="23" creationId="{472AB5AF-FF4C-4CA5-8E94-9923567F8C1A}"/>
          </ac:spMkLst>
        </pc:spChg>
        <pc:spChg chg="add mod">
          <ac:chgData name="Lee Carlson" userId="2d90b6f0b2a6ed39" providerId="LiveId" clId="{A4AC80DB-3D4F-4CA5-9BD9-DAC060E14440}" dt="2019-05-16T22:49:07.129" v="740" actId="1076"/>
          <ac:spMkLst>
            <pc:docMk/>
            <pc:sldMk cId="1338282806" sldId="263"/>
            <ac:spMk id="24" creationId="{A55EF27B-5826-4BC0-851A-7412782CF09E}"/>
          </ac:spMkLst>
        </pc:spChg>
        <pc:spChg chg="add mod">
          <ac:chgData name="Lee Carlson" userId="2d90b6f0b2a6ed39" providerId="LiveId" clId="{A4AC80DB-3D4F-4CA5-9BD9-DAC060E14440}" dt="2019-05-16T22:49:52.107" v="791" actId="1035"/>
          <ac:spMkLst>
            <pc:docMk/>
            <pc:sldMk cId="1338282806" sldId="263"/>
            <ac:spMk id="25" creationId="{EECB8361-2689-4451-893D-51A2CF9BB089}"/>
          </ac:spMkLst>
        </pc:spChg>
        <pc:picChg chg="mod">
          <ac:chgData name="Lee Carlson" userId="2d90b6f0b2a6ed39" providerId="LiveId" clId="{A4AC80DB-3D4F-4CA5-9BD9-DAC060E14440}" dt="2019-05-16T22:49:52.107" v="791" actId="1035"/>
          <ac:picMkLst>
            <pc:docMk/>
            <pc:sldMk cId="1338282806" sldId="263"/>
            <ac:picMk id="6" creationId="{E2AF29ED-A82F-4335-B3F3-1BDC2381C36F}"/>
          </ac:picMkLst>
        </pc:picChg>
        <pc:picChg chg="mod">
          <ac:chgData name="Lee Carlson" userId="2d90b6f0b2a6ed39" providerId="LiveId" clId="{A4AC80DB-3D4F-4CA5-9BD9-DAC060E14440}" dt="2019-05-16T22:49:44.393" v="778" actId="1037"/>
          <ac:picMkLst>
            <pc:docMk/>
            <pc:sldMk cId="1338282806" sldId="263"/>
            <ac:picMk id="21" creationId="{9EE694C5-D264-4DFC-B38B-B7ACC32A671C}"/>
          </ac:picMkLst>
        </pc:picChg>
      </pc:sldChg>
      <pc:sldChg chg="del">
        <pc:chgData name="Lee Carlson" userId="2d90b6f0b2a6ed39" providerId="LiveId" clId="{A4AC80DB-3D4F-4CA5-9BD9-DAC060E14440}" dt="2019-05-15T11:52:28.951" v="176" actId="2696"/>
        <pc:sldMkLst>
          <pc:docMk/>
          <pc:sldMk cId="4189509113" sldId="263"/>
        </pc:sldMkLst>
      </pc:sldChg>
      <pc:sldChg chg="modSp add">
        <pc:chgData name="Lee Carlson" userId="2d90b6f0b2a6ed39" providerId="LiveId" clId="{A4AC80DB-3D4F-4CA5-9BD9-DAC060E14440}" dt="2019-05-16T22:54:08.560" v="815" actId="12"/>
        <pc:sldMkLst>
          <pc:docMk/>
          <pc:sldMk cId="2407674268" sldId="264"/>
        </pc:sldMkLst>
        <pc:spChg chg="mod">
          <ac:chgData name="Lee Carlson" userId="2d90b6f0b2a6ed39" providerId="LiveId" clId="{A4AC80DB-3D4F-4CA5-9BD9-DAC060E14440}" dt="2019-05-16T22:54:02.965" v="814" actId="20577"/>
          <ac:spMkLst>
            <pc:docMk/>
            <pc:sldMk cId="2407674268" sldId="264"/>
            <ac:spMk id="2" creationId="{EB46F04E-B7CC-477C-B2FE-CF3B78BEAD4B}"/>
          </ac:spMkLst>
        </pc:spChg>
        <pc:spChg chg="mod">
          <ac:chgData name="Lee Carlson" userId="2d90b6f0b2a6ed39" providerId="LiveId" clId="{A4AC80DB-3D4F-4CA5-9BD9-DAC060E14440}" dt="2019-05-16T22:54:08.560" v="815" actId="12"/>
          <ac:spMkLst>
            <pc:docMk/>
            <pc:sldMk cId="2407674268" sldId="264"/>
            <ac:spMk id="3" creationId="{42034E6C-97D1-4403-A2FD-9E5EF6CE5C3D}"/>
          </ac:spMkLst>
        </pc:spChg>
      </pc:sldChg>
      <pc:sldChg chg="del">
        <pc:chgData name="Lee Carlson" userId="2d90b6f0b2a6ed39" providerId="LiveId" clId="{A4AC80DB-3D4F-4CA5-9BD9-DAC060E14440}" dt="2019-05-15T11:52:28.961" v="177" actId="2696"/>
        <pc:sldMkLst>
          <pc:docMk/>
          <pc:sldMk cId="3942670959" sldId="264"/>
        </pc:sldMkLst>
      </pc:sldChg>
      <pc:sldChg chg="modSp add">
        <pc:chgData name="Lee Carlson" userId="2d90b6f0b2a6ed39" providerId="LiveId" clId="{A4AC80DB-3D4F-4CA5-9BD9-DAC060E14440}" dt="2019-05-16T22:58:43.060" v="1111" actId="20577"/>
        <pc:sldMkLst>
          <pc:docMk/>
          <pc:sldMk cId="3951836393" sldId="265"/>
        </pc:sldMkLst>
        <pc:spChg chg="mod">
          <ac:chgData name="Lee Carlson" userId="2d90b6f0b2a6ed39" providerId="LiveId" clId="{A4AC80DB-3D4F-4CA5-9BD9-DAC060E14440}" dt="2019-05-16T22:55:27.716" v="848" actId="20577"/>
          <ac:spMkLst>
            <pc:docMk/>
            <pc:sldMk cId="3951836393" sldId="265"/>
            <ac:spMk id="2" creationId="{0E010A03-1239-4958-92FC-4EF0B30AC18D}"/>
          </ac:spMkLst>
        </pc:spChg>
        <pc:spChg chg="mod">
          <ac:chgData name="Lee Carlson" userId="2d90b6f0b2a6ed39" providerId="LiveId" clId="{A4AC80DB-3D4F-4CA5-9BD9-DAC060E14440}" dt="2019-05-16T22:58:43.060" v="1111" actId="20577"/>
          <ac:spMkLst>
            <pc:docMk/>
            <pc:sldMk cId="3951836393" sldId="265"/>
            <ac:spMk id="3" creationId="{3C0FFDFE-69B3-415A-8274-57073480E6D9}"/>
          </ac:spMkLst>
        </pc:spChg>
      </pc:sldChg>
      <pc:sldChg chg="addSp modSp add">
        <pc:chgData name="Lee Carlson" userId="2d90b6f0b2a6ed39" providerId="LiveId" clId="{A4AC80DB-3D4F-4CA5-9BD9-DAC060E14440}" dt="2019-05-16T23:06:43.065" v="1483" actId="1076"/>
        <pc:sldMkLst>
          <pc:docMk/>
          <pc:sldMk cId="747261269" sldId="266"/>
        </pc:sldMkLst>
        <pc:spChg chg="mod">
          <ac:chgData name="Lee Carlson" userId="2d90b6f0b2a6ed39" providerId="LiveId" clId="{A4AC80DB-3D4F-4CA5-9BD9-DAC060E14440}" dt="2019-05-16T22:58:51.289" v="1123" actId="20577"/>
          <ac:spMkLst>
            <pc:docMk/>
            <pc:sldMk cId="747261269" sldId="266"/>
            <ac:spMk id="2" creationId="{E879D4DE-273C-4F08-AFE3-9AAB891CA165}"/>
          </ac:spMkLst>
        </pc:spChg>
        <pc:spChg chg="mod">
          <ac:chgData name="Lee Carlson" userId="2d90b6f0b2a6ed39" providerId="LiveId" clId="{A4AC80DB-3D4F-4CA5-9BD9-DAC060E14440}" dt="2019-05-16T23:06:38.463" v="1481" actId="20577"/>
          <ac:spMkLst>
            <pc:docMk/>
            <pc:sldMk cId="747261269" sldId="266"/>
            <ac:spMk id="3" creationId="{D89EA135-B562-4C69-BB91-73650EE25527}"/>
          </ac:spMkLst>
        </pc:spChg>
        <pc:picChg chg="add mod">
          <ac:chgData name="Lee Carlson" userId="2d90b6f0b2a6ed39" providerId="LiveId" clId="{A4AC80DB-3D4F-4CA5-9BD9-DAC060E14440}" dt="2019-05-16T23:06:43.065" v="1483" actId="1076"/>
          <ac:picMkLst>
            <pc:docMk/>
            <pc:sldMk cId="747261269" sldId="266"/>
            <ac:picMk id="7" creationId="{0A6E81AC-1031-480C-9B58-864E0AE046CE}"/>
          </ac:picMkLst>
        </pc:picChg>
      </pc:sldChg>
      <pc:sldChg chg="modSp add">
        <pc:chgData name="Lee Carlson" userId="2d90b6f0b2a6ed39" providerId="LiveId" clId="{A4AC80DB-3D4F-4CA5-9BD9-DAC060E14440}" dt="2019-05-16T23:08:36.652" v="1765" actId="20577"/>
        <pc:sldMkLst>
          <pc:docMk/>
          <pc:sldMk cId="939275905" sldId="267"/>
        </pc:sldMkLst>
        <pc:spChg chg="mod">
          <ac:chgData name="Lee Carlson" userId="2d90b6f0b2a6ed39" providerId="LiveId" clId="{A4AC80DB-3D4F-4CA5-9BD9-DAC060E14440}" dt="2019-05-16T23:06:55.932" v="1513" actId="20577"/>
          <ac:spMkLst>
            <pc:docMk/>
            <pc:sldMk cId="939275905" sldId="267"/>
            <ac:spMk id="2" creationId="{AA462FC5-4B55-4C55-9865-AC69E89AE999}"/>
          </ac:spMkLst>
        </pc:spChg>
        <pc:spChg chg="mod">
          <ac:chgData name="Lee Carlson" userId="2d90b6f0b2a6ed39" providerId="LiveId" clId="{A4AC80DB-3D4F-4CA5-9BD9-DAC060E14440}" dt="2019-05-16T23:08:36.652" v="1765" actId="20577"/>
          <ac:spMkLst>
            <pc:docMk/>
            <pc:sldMk cId="939275905" sldId="267"/>
            <ac:spMk id="3" creationId="{A1ED0792-9B1C-42C2-875E-6569B8195493}"/>
          </ac:spMkLst>
        </pc:spChg>
      </pc:sldChg>
      <pc:sldChg chg="modSp add">
        <pc:chgData name="Lee Carlson" userId="2d90b6f0b2a6ed39" providerId="LiveId" clId="{A4AC80DB-3D4F-4CA5-9BD9-DAC060E14440}" dt="2019-05-16T23:12:02.536" v="1872" actId="313"/>
        <pc:sldMkLst>
          <pc:docMk/>
          <pc:sldMk cId="163200587" sldId="268"/>
        </pc:sldMkLst>
        <pc:spChg chg="mod">
          <ac:chgData name="Lee Carlson" userId="2d90b6f0b2a6ed39" providerId="LiveId" clId="{A4AC80DB-3D4F-4CA5-9BD9-DAC060E14440}" dt="2019-05-16T23:11:26.339" v="1830" actId="20577"/>
          <ac:spMkLst>
            <pc:docMk/>
            <pc:sldMk cId="163200587" sldId="268"/>
            <ac:spMk id="2" creationId="{339B06DD-9223-43C5-8287-AE73FB5BEAD8}"/>
          </ac:spMkLst>
        </pc:spChg>
        <pc:spChg chg="mod">
          <ac:chgData name="Lee Carlson" userId="2d90b6f0b2a6ed39" providerId="LiveId" clId="{A4AC80DB-3D4F-4CA5-9BD9-DAC060E14440}" dt="2019-05-16T23:12:02.536" v="1872" actId="313"/>
          <ac:spMkLst>
            <pc:docMk/>
            <pc:sldMk cId="163200587" sldId="268"/>
            <ac:spMk id="3" creationId="{3935DC9F-EADC-42A2-9900-CE8FC906B474}"/>
          </ac:spMkLst>
        </pc:spChg>
      </pc:sldChg>
      <pc:sldMasterChg chg="modSp modSldLayout">
        <pc:chgData name="Lee Carlson" userId="2d90b6f0b2a6ed39" providerId="LiveId" clId="{A4AC80DB-3D4F-4CA5-9BD9-DAC060E14440}" dt="2019-05-15T12:02:09.762" v="300" actId="14100"/>
        <pc:sldMasterMkLst>
          <pc:docMk/>
          <pc:sldMasterMk cId="3350260284" sldId="2147483648"/>
        </pc:sldMasterMkLst>
        <pc:spChg chg="mod">
          <ac:chgData name="Lee Carlson" userId="2d90b6f0b2a6ed39" providerId="LiveId" clId="{A4AC80DB-3D4F-4CA5-9BD9-DAC060E14440}" dt="2019-05-15T11:59:07.962" v="281" actId="404"/>
          <ac:spMkLst>
            <pc:docMk/>
            <pc:sldMasterMk cId="3350260284" sldId="2147483648"/>
            <ac:spMk id="2" creationId="{DDA54B00-CAAF-4923-8B6A-6F393DC8D2A8}"/>
          </ac:spMkLst>
        </pc:spChg>
        <pc:sldLayoutChg chg="delSp">
          <pc:chgData name="Lee Carlson" userId="2d90b6f0b2a6ed39" providerId="LiveId" clId="{A4AC80DB-3D4F-4CA5-9BD9-DAC060E14440}" dt="2019-05-15T11:52:51.909" v="178" actId="478"/>
          <pc:sldLayoutMkLst>
            <pc:docMk/>
            <pc:sldMasterMk cId="3350260284" sldId="2147483648"/>
            <pc:sldLayoutMk cId="2904869536" sldId="2147483649"/>
          </pc:sldLayoutMkLst>
          <pc:picChg chg="del">
            <ac:chgData name="Lee Carlson" userId="2d90b6f0b2a6ed39" providerId="LiveId" clId="{A4AC80DB-3D4F-4CA5-9BD9-DAC060E14440}" dt="2019-05-15T11:52:51.909" v="178" actId="478"/>
            <ac:picMkLst>
              <pc:docMk/>
              <pc:sldMasterMk cId="3350260284" sldId="2147483648"/>
              <pc:sldLayoutMk cId="2904869536" sldId="2147483649"/>
              <ac:picMk id="8" creationId="{D506680A-90F6-483A-A69A-3EFABBB965F7}"/>
            </ac:picMkLst>
          </pc:picChg>
        </pc:sldLayoutChg>
        <pc:sldLayoutChg chg="modSp">
          <pc:chgData name="Lee Carlson" userId="2d90b6f0b2a6ed39" providerId="LiveId" clId="{A4AC80DB-3D4F-4CA5-9BD9-DAC060E14440}" dt="2019-05-15T12:00:05.968" v="290" actId="14100"/>
          <pc:sldLayoutMkLst>
            <pc:docMk/>
            <pc:sldMasterMk cId="3350260284" sldId="2147483648"/>
            <pc:sldLayoutMk cId="3403126761" sldId="2147483650"/>
          </pc:sldLayoutMkLst>
          <pc:spChg chg="mod">
            <ac:chgData name="Lee Carlson" userId="2d90b6f0b2a6ed39" providerId="LiveId" clId="{A4AC80DB-3D4F-4CA5-9BD9-DAC060E14440}" dt="2019-05-15T12:00:01.552" v="288" actId="14100"/>
            <ac:spMkLst>
              <pc:docMk/>
              <pc:sldMasterMk cId="3350260284" sldId="2147483648"/>
              <pc:sldLayoutMk cId="3403126761" sldId="2147483650"/>
              <ac:spMk id="2" creationId="{837A754D-D2BF-4421-B91C-C46309F002F6}"/>
            </ac:spMkLst>
          </pc:spChg>
          <pc:spChg chg="mod">
            <ac:chgData name="Lee Carlson" userId="2d90b6f0b2a6ed39" providerId="LiveId" clId="{A4AC80DB-3D4F-4CA5-9BD9-DAC060E14440}" dt="2019-05-15T12:00:05.968" v="290" actId="14100"/>
            <ac:spMkLst>
              <pc:docMk/>
              <pc:sldMasterMk cId="3350260284" sldId="2147483648"/>
              <pc:sldLayoutMk cId="3403126761" sldId="2147483650"/>
              <ac:spMk id="3" creationId="{754E49A2-8312-45EC-BC83-5D8CFA6528F3}"/>
            </ac:spMkLst>
          </pc:spChg>
        </pc:sldLayoutChg>
        <pc:sldLayoutChg chg="modSp">
          <pc:chgData name="Lee Carlson" userId="2d90b6f0b2a6ed39" providerId="LiveId" clId="{A4AC80DB-3D4F-4CA5-9BD9-DAC060E14440}" dt="2019-05-15T12:01:01.589" v="297" actId="14100"/>
          <pc:sldLayoutMkLst>
            <pc:docMk/>
            <pc:sldMasterMk cId="3350260284" sldId="2147483648"/>
            <pc:sldLayoutMk cId="1714562354" sldId="2147483652"/>
          </pc:sldLayoutMkLst>
          <pc:spChg chg="mod">
            <ac:chgData name="Lee Carlson" userId="2d90b6f0b2a6ed39" providerId="LiveId" clId="{A4AC80DB-3D4F-4CA5-9BD9-DAC060E14440}" dt="2019-05-15T12:01:01.589" v="297" actId="14100"/>
            <ac:spMkLst>
              <pc:docMk/>
              <pc:sldMasterMk cId="3350260284" sldId="2147483648"/>
              <pc:sldLayoutMk cId="1714562354" sldId="2147483652"/>
              <ac:spMk id="2" creationId="{9C56F051-0D1C-4CC6-8BB1-361720CDBA56}"/>
            </ac:spMkLst>
          </pc:spChg>
          <pc:spChg chg="mod">
            <ac:chgData name="Lee Carlson" userId="2d90b6f0b2a6ed39" providerId="LiveId" clId="{A4AC80DB-3D4F-4CA5-9BD9-DAC060E14440}" dt="2019-05-15T12:00:15.769" v="291" actId="14100"/>
            <ac:spMkLst>
              <pc:docMk/>
              <pc:sldMasterMk cId="3350260284" sldId="2147483648"/>
              <pc:sldLayoutMk cId="1714562354" sldId="2147483652"/>
              <ac:spMk id="3" creationId="{90978346-E942-451C-AF8B-0774B6086EA8}"/>
            </ac:spMkLst>
          </pc:spChg>
          <pc:spChg chg="mod">
            <ac:chgData name="Lee Carlson" userId="2d90b6f0b2a6ed39" providerId="LiveId" clId="{A4AC80DB-3D4F-4CA5-9BD9-DAC060E14440}" dt="2019-05-15T12:00:15.769" v="291" actId="14100"/>
            <ac:spMkLst>
              <pc:docMk/>
              <pc:sldMasterMk cId="3350260284" sldId="2147483648"/>
              <pc:sldLayoutMk cId="1714562354" sldId="2147483652"/>
              <ac:spMk id="4" creationId="{2452F105-7AFA-490A-9BFB-C4DA99D4F812}"/>
            </ac:spMkLst>
          </pc:spChg>
        </pc:sldLayoutChg>
        <pc:sldLayoutChg chg="modSp">
          <pc:chgData name="Lee Carlson" userId="2d90b6f0b2a6ed39" providerId="LiveId" clId="{A4AC80DB-3D4F-4CA5-9BD9-DAC060E14440}" dt="2019-05-15T12:00:36.341" v="293" actId="14100"/>
          <pc:sldLayoutMkLst>
            <pc:docMk/>
            <pc:sldMasterMk cId="3350260284" sldId="2147483648"/>
            <pc:sldLayoutMk cId="2626188007" sldId="2147483653"/>
          </pc:sldLayoutMkLst>
          <pc:spChg chg="mod">
            <ac:chgData name="Lee Carlson" userId="2d90b6f0b2a6ed39" providerId="LiveId" clId="{A4AC80DB-3D4F-4CA5-9BD9-DAC060E14440}" dt="2019-05-15T12:00:36.341" v="293" actId="14100"/>
            <ac:spMkLst>
              <pc:docMk/>
              <pc:sldMasterMk cId="3350260284" sldId="2147483648"/>
              <pc:sldLayoutMk cId="2626188007" sldId="2147483653"/>
              <ac:spMk id="2" creationId="{074DCE84-2038-42C9-A0BC-5F572F2FCC00}"/>
            </ac:spMkLst>
          </pc:spChg>
        </pc:sldLayoutChg>
        <pc:sldLayoutChg chg="addSp delSp modSp">
          <pc:chgData name="Lee Carlson" userId="2d90b6f0b2a6ed39" providerId="LiveId" clId="{A4AC80DB-3D4F-4CA5-9BD9-DAC060E14440}" dt="2019-05-15T12:00:54.901" v="296" actId="14100"/>
          <pc:sldLayoutMkLst>
            <pc:docMk/>
            <pc:sldMasterMk cId="3350260284" sldId="2147483648"/>
            <pc:sldLayoutMk cId="2119656128" sldId="2147483660"/>
          </pc:sldLayoutMkLst>
          <pc:spChg chg="mod">
            <ac:chgData name="Lee Carlson" userId="2d90b6f0b2a6ed39" providerId="LiveId" clId="{A4AC80DB-3D4F-4CA5-9BD9-DAC060E14440}" dt="2019-05-15T12:00:54.901" v="296" actId="14100"/>
            <ac:spMkLst>
              <pc:docMk/>
              <pc:sldMasterMk cId="3350260284" sldId="2147483648"/>
              <pc:sldLayoutMk cId="2119656128" sldId="2147483660"/>
              <ac:spMk id="2" creationId="{4F31C2C4-0F5E-4171-B937-4FAAED114C70}"/>
            </ac:spMkLst>
          </pc:spChg>
          <pc:spChg chg="add del">
            <ac:chgData name="Lee Carlson" userId="2d90b6f0b2a6ed39" providerId="LiveId" clId="{A4AC80DB-3D4F-4CA5-9BD9-DAC060E14440}" dt="2019-05-15T12:00:51.751" v="295"/>
            <ac:spMkLst>
              <pc:docMk/>
              <pc:sldMasterMk cId="3350260284" sldId="2147483648"/>
              <pc:sldLayoutMk cId="2119656128" sldId="2147483660"/>
              <ac:spMk id="6" creationId="{01B23993-867D-4D80-BA53-3C3F18949C65}"/>
            </ac:spMkLst>
          </pc:spChg>
        </pc:sldLayoutChg>
        <pc:sldLayoutChg chg="delSp">
          <pc:chgData name="Lee Carlson" userId="2d90b6f0b2a6ed39" providerId="LiveId" clId="{A4AC80DB-3D4F-4CA5-9BD9-DAC060E14440}" dt="2019-05-15T12:01:29.637" v="298" actId="478"/>
          <pc:sldLayoutMkLst>
            <pc:docMk/>
            <pc:sldMasterMk cId="3350260284" sldId="2147483648"/>
            <pc:sldLayoutMk cId="2519365324" sldId="2147483661"/>
          </pc:sldLayoutMkLst>
          <pc:spChg chg="del">
            <ac:chgData name="Lee Carlson" userId="2d90b6f0b2a6ed39" providerId="LiveId" clId="{A4AC80DB-3D4F-4CA5-9BD9-DAC060E14440}" dt="2019-05-15T12:01:29.637" v="298" actId="478"/>
            <ac:spMkLst>
              <pc:docMk/>
              <pc:sldMasterMk cId="3350260284" sldId="2147483648"/>
              <pc:sldLayoutMk cId="2519365324" sldId="2147483661"/>
              <ac:spMk id="4" creationId="{2452F105-7AFA-490A-9BFB-C4DA99D4F812}"/>
            </ac:spMkLst>
          </pc:spChg>
        </pc:sldLayoutChg>
        <pc:sldLayoutChg chg="delSp">
          <pc:chgData name="Lee Carlson" userId="2d90b6f0b2a6ed39" providerId="LiveId" clId="{A4AC80DB-3D4F-4CA5-9BD9-DAC060E14440}" dt="2019-05-15T12:01:43.373" v="299" actId="478"/>
          <pc:sldLayoutMkLst>
            <pc:docMk/>
            <pc:sldMasterMk cId="3350260284" sldId="2147483648"/>
            <pc:sldLayoutMk cId="1637984320" sldId="2147483662"/>
          </pc:sldLayoutMkLst>
          <pc:spChg chg="del">
            <ac:chgData name="Lee Carlson" userId="2d90b6f0b2a6ed39" providerId="LiveId" clId="{A4AC80DB-3D4F-4CA5-9BD9-DAC060E14440}" dt="2019-05-15T12:01:43.373" v="299" actId="478"/>
            <ac:spMkLst>
              <pc:docMk/>
              <pc:sldMasterMk cId="3350260284" sldId="2147483648"/>
              <pc:sldLayoutMk cId="1637984320" sldId="2147483662"/>
              <ac:spMk id="3" creationId="{90978346-E942-451C-AF8B-0774B6086EA8}"/>
            </ac:spMkLst>
          </pc:spChg>
        </pc:sldLayoutChg>
        <pc:sldLayoutChg chg="modSp">
          <pc:chgData name="Lee Carlson" userId="2d90b6f0b2a6ed39" providerId="LiveId" clId="{A4AC80DB-3D4F-4CA5-9BD9-DAC060E14440}" dt="2019-05-15T12:02:09.762" v="300" actId="14100"/>
          <pc:sldLayoutMkLst>
            <pc:docMk/>
            <pc:sldMasterMk cId="3350260284" sldId="2147483648"/>
            <pc:sldLayoutMk cId="568436191" sldId="2147483663"/>
          </pc:sldLayoutMkLst>
          <pc:spChg chg="mod">
            <ac:chgData name="Lee Carlson" userId="2d90b6f0b2a6ed39" providerId="LiveId" clId="{A4AC80DB-3D4F-4CA5-9BD9-DAC060E14440}" dt="2019-05-15T12:02:09.762" v="300" actId="14100"/>
            <ac:spMkLst>
              <pc:docMk/>
              <pc:sldMasterMk cId="3350260284" sldId="2147483648"/>
              <pc:sldLayoutMk cId="568436191" sldId="2147483663"/>
              <ac:spMk id="3" creationId="{754E49A2-8312-45EC-BC83-5D8CFA6528F3}"/>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05250-0139-42C8-9583-D67F0D8903C3}"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1C785-F3DA-48A2-A1B5-2DE6583D576E}" type="slidenum">
              <a:rPr lang="en-US" smtClean="0"/>
              <a:t>‹#›</a:t>
            </a:fld>
            <a:endParaRPr lang="en-US"/>
          </a:p>
        </p:txBody>
      </p:sp>
    </p:spTree>
    <p:extLst>
      <p:ext uri="{BB962C8B-B14F-4D97-AF65-F5344CB8AC3E}">
        <p14:creationId xmlns:p14="http://schemas.microsoft.com/office/powerpoint/2010/main" val="298395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EACD-7D6B-4E03-B8B4-030C19F9B1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2BE02A-78D3-4F2F-AA71-3301974B9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E8AB6E-8AC6-4981-BFD7-04E0B920C5A9}"/>
              </a:ext>
            </a:extLst>
          </p:cNvPr>
          <p:cNvSpPr>
            <a:spLocks noGrp="1"/>
          </p:cNvSpPr>
          <p:nvPr>
            <p:ph type="dt" sz="half" idx="10"/>
          </p:nvPr>
        </p:nvSpPr>
        <p:spPr/>
        <p:txBody>
          <a:bodyPr/>
          <a:lstStyle/>
          <a:p>
            <a:fld id="{3112E8FD-ED21-4656-B547-5263B3DC3088}" type="datetime1">
              <a:rPr lang="en-US" smtClean="0"/>
              <a:t>5/16/2019</a:t>
            </a:fld>
            <a:endParaRPr lang="en-US"/>
          </a:p>
        </p:txBody>
      </p:sp>
      <p:sp>
        <p:nvSpPr>
          <p:cNvPr id="5" name="Footer Placeholder 4">
            <a:extLst>
              <a:ext uri="{FF2B5EF4-FFF2-40B4-BE49-F238E27FC236}">
                <a16:creationId xmlns:a16="http://schemas.microsoft.com/office/drawing/2014/main" id="{6EE05D83-A1A4-48B6-9541-10E11C00F6E7}"/>
              </a:ext>
            </a:extLst>
          </p:cNvPr>
          <p:cNvSpPr>
            <a:spLocks noGrp="1"/>
          </p:cNvSpPr>
          <p:nvPr>
            <p:ph type="ftr" sz="quarter" idx="11"/>
          </p:nvPr>
        </p:nvSpPr>
        <p:spPr/>
        <p:txBody>
          <a:bodyPr/>
          <a:lstStyle/>
          <a:p>
            <a:r>
              <a:rPr lang="en-US"/>
              <a:t>New Approval Processes</a:t>
            </a:r>
            <a:endParaRPr lang="en-US" dirty="0"/>
          </a:p>
        </p:txBody>
      </p:sp>
      <p:sp>
        <p:nvSpPr>
          <p:cNvPr id="6" name="Slide Number Placeholder 5">
            <a:extLst>
              <a:ext uri="{FF2B5EF4-FFF2-40B4-BE49-F238E27FC236}">
                <a16:creationId xmlns:a16="http://schemas.microsoft.com/office/drawing/2014/main" id="{9CEB1438-9E72-40F2-8247-133D07C37E34}"/>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290486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5315-CF83-4A2D-B4FD-7A7A1A75F2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930C1E-C616-42FF-B46F-1DEBF2E00A94}"/>
              </a:ext>
            </a:extLst>
          </p:cNvPr>
          <p:cNvSpPr>
            <a:spLocks noGrp="1"/>
          </p:cNvSpPr>
          <p:nvPr>
            <p:ph type="dt" sz="half" idx="10"/>
          </p:nvPr>
        </p:nvSpPr>
        <p:spPr/>
        <p:txBody>
          <a:bodyPr/>
          <a:lstStyle/>
          <a:p>
            <a:fld id="{C19FD779-DA65-4C75-BD10-53FF103F890A}" type="datetime1">
              <a:rPr lang="en-US" smtClean="0"/>
              <a:t>5/16/2019</a:t>
            </a:fld>
            <a:endParaRPr lang="en-US"/>
          </a:p>
        </p:txBody>
      </p:sp>
      <p:sp>
        <p:nvSpPr>
          <p:cNvPr id="4" name="Footer Placeholder 3">
            <a:extLst>
              <a:ext uri="{FF2B5EF4-FFF2-40B4-BE49-F238E27FC236}">
                <a16:creationId xmlns:a16="http://schemas.microsoft.com/office/drawing/2014/main" id="{C11C5FA7-B7DF-40A0-B91E-9E0CB873F3E3}"/>
              </a:ext>
            </a:extLst>
          </p:cNvPr>
          <p:cNvSpPr>
            <a:spLocks noGrp="1"/>
          </p:cNvSpPr>
          <p:nvPr>
            <p:ph type="ftr" sz="quarter" idx="11"/>
          </p:nvPr>
        </p:nvSpPr>
        <p:spPr/>
        <p:txBody>
          <a:bodyPr/>
          <a:lstStyle/>
          <a:p>
            <a:r>
              <a:rPr lang="en-US"/>
              <a:t>New Approval Processes</a:t>
            </a:r>
          </a:p>
        </p:txBody>
      </p:sp>
      <p:sp>
        <p:nvSpPr>
          <p:cNvPr id="5" name="Slide Number Placeholder 4">
            <a:extLst>
              <a:ext uri="{FF2B5EF4-FFF2-40B4-BE49-F238E27FC236}">
                <a16:creationId xmlns:a16="http://schemas.microsoft.com/office/drawing/2014/main" id="{50A9EE9B-665C-4864-B7D9-8F6323E0E464}"/>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159465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C1551-E187-481B-BA0C-70CD19F0FF55}"/>
              </a:ext>
            </a:extLst>
          </p:cNvPr>
          <p:cNvSpPr>
            <a:spLocks noGrp="1"/>
          </p:cNvSpPr>
          <p:nvPr>
            <p:ph type="dt" sz="half" idx="10"/>
          </p:nvPr>
        </p:nvSpPr>
        <p:spPr/>
        <p:txBody>
          <a:bodyPr/>
          <a:lstStyle/>
          <a:p>
            <a:fld id="{49D109F2-45A8-46FB-B43F-467368E5AF9A}" type="datetime1">
              <a:rPr lang="en-US" smtClean="0"/>
              <a:t>5/16/2019</a:t>
            </a:fld>
            <a:endParaRPr lang="en-US"/>
          </a:p>
        </p:txBody>
      </p:sp>
      <p:sp>
        <p:nvSpPr>
          <p:cNvPr id="3" name="Footer Placeholder 2">
            <a:extLst>
              <a:ext uri="{FF2B5EF4-FFF2-40B4-BE49-F238E27FC236}">
                <a16:creationId xmlns:a16="http://schemas.microsoft.com/office/drawing/2014/main" id="{2634C4E7-D987-463D-8B1E-A577EEE7569D}"/>
              </a:ext>
            </a:extLst>
          </p:cNvPr>
          <p:cNvSpPr>
            <a:spLocks noGrp="1"/>
          </p:cNvSpPr>
          <p:nvPr>
            <p:ph type="ftr" sz="quarter" idx="11"/>
          </p:nvPr>
        </p:nvSpPr>
        <p:spPr/>
        <p:txBody>
          <a:bodyPr/>
          <a:lstStyle/>
          <a:p>
            <a:r>
              <a:rPr lang="en-US"/>
              <a:t>New Approval Processes</a:t>
            </a:r>
          </a:p>
        </p:txBody>
      </p:sp>
      <p:sp>
        <p:nvSpPr>
          <p:cNvPr id="4" name="Slide Number Placeholder 3">
            <a:extLst>
              <a:ext uri="{FF2B5EF4-FFF2-40B4-BE49-F238E27FC236}">
                <a16:creationId xmlns:a16="http://schemas.microsoft.com/office/drawing/2014/main" id="{A9DF4516-9973-42A5-A99B-9950D7D5F84C}"/>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264723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FB29A-1FEF-4DB5-B728-535366186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D926DE-D67D-4D6C-907A-608C726F1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7AC926-DC22-4599-B81E-F666732B2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91614-337B-4B81-B459-83F1DAA3CEA1}"/>
              </a:ext>
            </a:extLst>
          </p:cNvPr>
          <p:cNvSpPr>
            <a:spLocks noGrp="1"/>
          </p:cNvSpPr>
          <p:nvPr>
            <p:ph type="dt" sz="half" idx="10"/>
          </p:nvPr>
        </p:nvSpPr>
        <p:spPr/>
        <p:txBody>
          <a:bodyPr/>
          <a:lstStyle/>
          <a:p>
            <a:fld id="{D931F167-6635-4DFB-B3B4-A1F9CADABCB2}" type="datetime1">
              <a:rPr lang="en-US" smtClean="0"/>
              <a:t>5/16/2019</a:t>
            </a:fld>
            <a:endParaRPr lang="en-US"/>
          </a:p>
        </p:txBody>
      </p:sp>
      <p:sp>
        <p:nvSpPr>
          <p:cNvPr id="6" name="Footer Placeholder 5">
            <a:extLst>
              <a:ext uri="{FF2B5EF4-FFF2-40B4-BE49-F238E27FC236}">
                <a16:creationId xmlns:a16="http://schemas.microsoft.com/office/drawing/2014/main" id="{68C5F1D7-DC60-42CE-81E7-C92848BA2693}"/>
              </a:ext>
            </a:extLst>
          </p:cNvPr>
          <p:cNvSpPr>
            <a:spLocks noGrp="1"/>
          </p:cNvSpPr>
          <p:nvPr>
            <p:ph type="ftr" sz="quarter" idx="11"/>
          </p:nvPr>
        </p:nvSpPr>
        <p:spPr/>
        <p:txBody>
          <a:bodyPr/>
          <a:lstStyle/>
          <a:p>
            <a:r>
              <a:rPr lang="en-US"/>
              <a:t>New Approval Processes</a:t>
            </a:r>
          </a:p>
        </p:txBody>
      </p:sp>
      <p:sp>
        <p:nvSpPr>
          <p:cNvPr id="7" name="Slide Number Placeholder 6">
            <a:extLst>
              <a:ext uri="{FF2B5EF4-FFF2-40B4-BE49-F238E27FC236}">
                <a16:creationId xmlns:a16="http://schemas.microsoft.com/office/drawing/2014/main" id="{DA804070-58F7-46F0-81F3-00A6A5A9CCB2}"/>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12012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F0DF-5782-482F-B20F-5E4749BDC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B9F9B-E8C2-4A5F-9DF9-29FB608D6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A5995AE-4FB6-48CC-96A5-79FADE64C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1AA38-C544-4E46-99FD-D77A197A27E8}"/>
              </a:ext>
            </a:extLst>
          </p:cNvPr>
          <p:cNvSpPr>
            <a:spLocks noGrp="1"/>
          </p:cNvSpPr>
          <p:nvPr>
            <p:ph type="dt" sz="half" idx="10"/>
          </p:nvPr>
        </p:nvSpPr>
        <p:spPr/>
        <p:txBody>
          <a:bodyPr/>
          <a:lstStyle/>
          <a:p>
            <a:fld id="{19F1D3E5-5ACB-42E8-A701-DEDC9ECC9D15}" type="datetime1">
              <a:rPr lang="en-US" smtClean="0"/>
              <a:t>5/16/2019</a:t>
            </a:fld>
            <a:endParaRPr lang="en-US"/>
          </a:p>
        </p:txBody>
      </p:sp>
      <p:sp>
        <p:nvSpPr>
          <p:cNvPr id="6" name="Footer Placeholder 5">
            <a:extLst>
              <a:ext uri="{FF2B5EF4-FFF2-40B4-BE49-F238E27FC236}">
                <a16:creationId xmlns:a16="http://schemas.microsoft.com/office/drawing/2014/main" id="{CDFB400A-3801-4247-A5FA-8DC006C7311C}"/>
              </a:ext>
            </a:extLst>
          </p:cNvPr>
          <p:cNvSpPr>
            <a:spLocks noGrp="1"/>
          </p:cNvSpPr>
          <p:nvPr>
            <p:ph type="ftr" sz="quarter" idx="11"/>
          </p:nvPr>
        </p:nvSpPr>
        <p:spPr/>
        <p:txBody>
          <a:bodyPr/>
          <a:lstStyle/>
          <a:p>
            <a:r>
              <a:rPr lang="en-US"/>
              <a:t>New Approval Processes</a:t>
            </a:r>
          </a:p>
        </p:txBody>
      </p:sp>
      <p:sp>
        <p:nvSpPr>
          <p:cNvPr id="7" name="Slide Number Placeholder 6">
            <a:extLst>
              <a:ext uri="{FF2B5EF4-FFF2-40B4-BE49-F238E27FC236}">
                <a16:creationId xmlns:a16="http://schemas.microsoft.com/office/drawing/2014/main" id="{B8794C7B-FA97-4E54-A3C2-F8F82D3E7D8A}"/>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2743851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A570-706F-4AA4-9CB9-E034119C5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01BDDE-DF59-43D4-8BFF-3ACBDE2AEF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A0375-7F3B-4B89-8ABC-B0A95922BDE4}"/>
              </a:ext>
            </a:extLst>
          </p:cNvPr>
          <p:cNvSpPr>
            <a:spLocks noGrp="1"/>
          </p:cNvSpPr>
          <p:nvPr>
            <p:ph type="dt" sz="half" idx="10"/>
          </p:nvPr>
        </p:nvSpPr>
        <p:spPr/>
        <p:txBody>
          <a:bodyPr/>
          <a:lstStyle/>
          <a:p>
            <a:fld id="{DF68AF9F-0186-4FF7-AC0C-D1DB6764E0FA}" type="datetime1">
              <a:rPr lang="en-US" smtClean="0"/>
              <a:t>5/16/2019</a:t>
            </a:fld>
            <a:endParaRPr lang="en-US"/>
          </a:p>
        </p:txBody>
      </p:sp>
      <p:sp>
        <p:nvSpPr>
          <p:cNvPr id="5" name="Footer Placeholder 4">
            <a:extLst>
              <a:ext uri="{FF2B5EF4-FFF2-40B4-BE49-F238E27FC236}">
                <a16:creationId xmlns:a16="http://schemas.microsoft.com/office/drawing/2014/main" id="{AB2F0C57-4D2F-40F2-8837-B5026B11F8C8}"/>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3CB676E5-0D39-4825-800F-98D200AA88BE}"/>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164279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B82879-7A24-4804-9B3F-829B851E87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0A8D4A-38A4-4076-BF6B-C2908FD3F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E9481-CF8D-4AB0-906B-B3AD932836F4}"/>
              </a:ext>
            </a:extLst>
          </p:cNvPr>
          <p:cNvSpPr>
            <a:spLocks noGrp="1"/>
          </p:cNvSpPr>
          <p:nvPr>
            <p:ph type="dt" sz="half" idx="10"/>
          </p:nvPr>
        </p:nvSpPr>
        <p:spPr/>
        <p:txBody>
          <a:bodyPr/>
          <a:lstStyle/>
          <a:p>
            <a:fld id="{3A524AB1-540F-41FF-B166-9BFAA256C65A}" type="datetime1">
              <a:rPr lang="en-US" smtClean="0"/>
              <a:t>5/16/2019</a:t>
            </a:fld>
            <a:endParaRPr lang="en-US"/>
          </a:p>
        </p:txBody>
      </p:sp>
      <p:sp>
        <p:nvSpPr>
          <p:cNvPr id="5" name="Footer Placeholder 4">
            <a:extLst>
              <a:ext uri="{FF2B5EF4-FFF2-40B4-BE49-F238E27FC236}">
                <a16:creationId xmlns:a16="http://schemas.microsoft.com/office/drawing/2014/main" id="{5C6C5A8A-2D9B-4257-AAE7-41A9FABB6D7E}"/>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89F15E7A-4677-4A08-8291-C8E7987C7BC8}"/>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137541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754D-D2BF-4421-B91C-C46309F002F6}"/>
              </a:ext>
            </a:extLst>
          </p:cNvPr>
          <p:cNvSpPr>
            <a:spLocks noGrp="1"/>
          </p:cNvSpPr>
          <p:nvPr>
            <p:ph type="title"/>
          </p:nvPr>
        </p:nvSpPr>
        <p:spPr>
          <a:xfrm>
            <a:off x="838200" y="391765"/>
            <a:ext cx="9019784" cy="7796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54E49A2-8312-45EC-BC83-5D8CFA6528F3}"/>
              </a:ext>
            </a:extLst>
          </p:cNvPr>
          <p:cNvSpPr>
            <a:spLocks noGrp="1"/>
          </p:cNvSpPr>
          <p:nvPr>
            <p:ph idx="1"/>
          </p:nvPr>
        </p:nvSpPr>
        <p:spPr>
          <a:xfrm>
            <a:off x="838200" y="1315233"/>
            <a:ext cx="10515600" cy="4861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AD53E-7744-4EF4-8414-A0FF8F31181F}"/>
              </a:ext>
            </a:extLst>
          </p:cNvPr>
          <p:cNvSpPr>
            <a:spLocks noGrp="1"/>
          </p:cNvSpPr>
          <p:nvPr>
            <p:ph type="dt" sz="half" idx="10"/>
          </p:nvPr>
        </p:nvSpPr>
        <p:spPr/>
        <p:txBody>
          <a:bodyPr/>
          <a:lstStyle/>
          <a:p>
            <a:fld id="{52779007-CBF4-4612-B348-DF0C93B22EA1}" type="datetime1">
              <a:rPr lang="en-US" smtClean="0"/>
              <a:t>5/16/2019</a:t>
            </a:fld>
            <a:endParaRPr lang="en-US"/>
          </a:p>
        </p:txBody>
      </p:sp>
      <p:sp>
        <p:nvSpPr>
          <p:cNvPr id="5" name="Footer Placeholder 4">
            <a:extLst>
              <a:ext uri="{FF2B5EF4-FFF2-40B4-BE49-F238E27FC236}">
                <a16:creationId xmlns:a16="http://schemas.microsoft.com/office/drawing/2014/main" id="{B7734172-C5AA-4FCA-A9BD-13ADF6F5BC43}"/>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E9C922F6-A2C3-4C84-A72C-8EA53863D07D}"/>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340312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ow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754D-D2BF-4421-B91C-C46309F002F6}"/>
              </a:ext>
            </a:extLst>
          </p:cNvPr>
          <p:cNvSpPr>
            <a:spLocks noGrp="1"/>
          </p:cNvSpPr>
          <p:nvPr>
            <p:ph type="title"/>
          </p:nvPr>
        </p:nvSpPr>
        <p:spPr>
          <a:xfrm>
            <a:off x="838200" y="391765"/>
            <a:ext cx="9019784" cy="7796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54E49A2-8312-45EC-BC83-5D8CFA6528F3}"/>
              </a:ext>
            </a:extLst>
          </p:cNvPr>
          <p:cNvSpPr>
            <a:spLocks noGrp="1"/>
          </p:cNvSpPr>
          <p:nvPr>
            <p:ph idx="1"/>
          </p:nvPr>
        </p:nvSpPr>
        <p:spPr>
          <a:xfrm>
            <a:off x="838200" y="4133589"/>
            <a:ext cx="10515600" cy="20433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B6AD53E-7744-4EF4-8414-A0FF8F31181F}"/>
              </a:ext>
            </a:extLst>
          </p:cNvPr>
          <p:cNvSpPr>
            <a:spLocks noGrp="1"/>
          </p:cNvSpPr>
          <p:nvPr>
            <p:ph type="dt" sz="half" idx="10"/>
          </p:nvPr>
        </p:nvSpPr>
        <p:spPr/>
        <p:txBody>
          <a:bodyPr/>
          <a:lstStyle/>
          <a:p>
            <a:fld id="{52779007-CBF4-4612-B348-DF0C93B22EA1}" type="datetime1">
              <a:rPr lang="en-US" smtClean="0"/>
              <a:t>5/16/2019</a:t>
            </a:fld>
            <a:endParaRPr lang="en-US"/>
          </a:p>
        </p:txBody>
      </p:sp>
      <p:sp>
        <p:nvSpPr>
          <p:cNvPr id="5" name="Footer Placeholder 4">
            <a:extLst>
              <a:ext uri="{FF2B5EF4-FFF2-40B4-BE49-F238E27FC236}">
                <a16:creationId xmlns:a16="http://schemas.microsoft.com/office/drawing/2014/main" id="{B7734172-C5AA-4FCA-A9BD-13ADF6F5BC43}"/>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E9C922F6-A2C3-4C84-A72C-8EA53863D07D}"/>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56843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C2C4-0F5E-4171-B937-4FAAED114C70}"/>
              </a:ext>
            </a:extLst>
          </p:cNvPr>
          <p:cNvSpPr>
            <a:spLocks noGrp="1"/>
          </p:cNvSpPr>
          <p:nvPr>
            <p:ph type="title"/>
          </p:nvPr>
        </p:nvSpPr>
        <p:spPr>
          <a:xfrm>
            <a:off x="838200" y="414555"/>
            <a:ext cx="8982205" cy="779680"/>
          </a:xfrm>
        </p:spPr>
        <p:txBody>
          <a:bodyPr/>
          <a:lstStyle/>
          <a:p>
            <a:r>
              <a:rPr lang="en-US"/>
              <a:t>Click to edit Master title style</a:t>
            </a:r>
          </a:p>
        </p:txBody>
      </p:sp>
      <p:sp>
        <p:nvSpPr>
          <p:cNvPr id="3" name="Date Placeholder 2">
            <a:extLst>
              <a:ext uri="{FF2B5EF4-FFF2-40B4-BE49-F238E27FC236}">
                <a16:creationId xmlns:a16="http://schemas.microsoft.com/office/drawing/2014/main" id="{78EE5A43-73C2-4B7C-94CB-1AB5BF4484DC}"/>
              </a:ext>
            </a:extLst>
          </p:cNvPr>
          <p:cNvSpPr>
            <a:spLocks noGrp="1"/>
          </p:cNvSpPr>
          <p:nvPr>
            <p:ph type="dt" sz="half" idx="10"/>
          </p:nvPr>
        </p:nvSpPr>
        <p:spPr/>
        <p:txBody>
          <a:bodyPr/>
          <a:lstStyle/>
          <a:p>
            <a:fld id="{04FC7574-3742-4D9F-A90B-619655B85A37}" type="datetime1">
              <a:rPr lang="en-US" smtClean="0"/>
              <a:t>5/16/2019</a:t>
            </a:fld>
            <a:endParaRPr lang="en-US"/>
          </a:p>
        </p:txBody>
      </p:sp>
      <p:sp>
        <p:nvSpPr>
          <p:cNvPr id="4" name="Footer Placeholder 3">
            <a:extLst>
              <a:ext uri="{FF2B5EF4-FFF2-40B4-BE49-F238E27FC236}">
                <a16:creationId xmlns:a16="http://schemas.microsoft.com/office/drawing/2014/main" id="{2FD4B645-F9BC-4E5F-B30F-5D2F31B95BE4}"/>
              </a:ext>
            </a:extLst>
          </p:cNvPr>
          <p:cNvSpPr>
            <a:spLocks noGrp="1"/>
          </p:cNvSpPr>
          <p:nvPr>
            <p:ph type="ftr" sz="quarter" idx="11"/>
          </p:nvPr>
        </p:nvSpPr>
        <p:spPr/>
        <p:txBody>
          <a:bodyPr/>
          <a:lstStyle/>
          <a:p>
            <a:r>
              <a:rPr lang="en-US"/>
              <a:t>New Approval Processes</a:t>
            </a:r>
            <a:endParaRPr lang="en-US" dirty="0"/>
          </a:p>
        </p:txBody>
      </p:sp>
      <p:sp>
        <p:nvSpPr>
          <p:cNvPr id="5" name="Slide Number Placeholder 4">
            <a:extLst>
              <a:ext uri="{FF2B5EF4-FFF2-40B4-BE49-F238E27FC236}">
                <a16:creationId xmlns:a16="http://schemas.microsoft.com/office/drawing/2014/main" id="{5823FBEC-7821-4FEE-84C3-6FB188F7EDC6}"/>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211965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2310-8507-48B9-827F-4C916EA521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D238C6-1F0A-4699-8FEA-513A84D912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34E3E8-6F80-41C5-A2CB-4AEBC5CEDD03}"/>
              </a:ext>
            </a:extLst>
          </p:cNvPr>
          <p:cNvSpPr>
            <a:spLocks noGrp="1"/>
          </p:cNvSpPr>
          <p:nvPr>
            <p:ph type="dt" sz="half" idx="10"/>
          </p:nvPr>
        </p:nvSpPr>
        <p:spPr/>
        <p:txBody>
          <a:bodyPr/>
          <a:lstStyle/>
          <a:p>
            <a:fld id="{668C8D18-83D9-4013-96A6-4619DE4FFA4E}" type="datetime1">
              <a:rPr lang="en-US" smtClean="0"/>
              <a:t>5/16/2019</a:t>
            </a:fld>
            <a:endParaRPr lang="en-US"/>
          </a:p>
        </p:txBody>
      </p:sp>
      <p:sp>
        <p:nvSpPr>
          <p:cNvPr id="5" name="Footer Placeholder 4">
            <a:extLst>
              <a:ext uri="{FF2B5EF4-FFF2-40B4-BE49-F238E27FC236}">
                <a16:creationId xmlns:a16="http://schemas.microsoft.com/office/drawing/2014/main" id="{4983C2F7-4EF0-4E9D-A659-1C9380480FB0}"/>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D0FE6A51-C3DD-435E-A7DE-DFCFF934F337}"/>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223544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F051-0D1C-4CC6-8BB1-361720CDBA56}"/>
              </a:ext>
            </a:extLst>
          </p:cNvPr>
          <p:cNvSpPr>
            <a:spLocks noGrp="1"/>
          </p:cNvSpPr>
          <p:nvPr>
            <p:ph type="title"/>
          </p:nvPr>
        </p:nvSpPr>
        <p:spPr>
          <a:xfrm>
            <a:off x="838200" y="414555"/>
            <a:ext cx="9057362" cy="7796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0978346-E942-451C-AF8B-0774B6086EA8}"/>
              </a:ext>
            </a:extLst>
          </p:cNvPr>
          <p:cNvSpPr>
            <a:spLocks noGrp="1"/>
          </p:cNvSpPr>
          <p:nvPr>
            <p:ph sz="half" idx="1"/>
          </p:nvPr>
        </p:nvSpPr>
        <p:spPr>
          <a:xfrm>
            <a:off x="838200" y="1390389"/>
            <a:ext cx="5181600" cy="4786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2F105-7AFA-490A-9BFB-C4DA99D4F812}"/>
              </a:ext>
            </a:extLst>
          </p:cNvPr>
          <p:cNvSpPr>
            <a:spLocks noGrp="1"/>
          </p:cNvSpPr>
          <p:nvPr>
            <p:ph sz="half" idx="2"/>
          </p:nvPr>
        </p:nvSpPr>
        <p:spPr>
          <a:xfrm>
            <a:off x="6172200" y="1390389"/>
            <a:ext cx="5181600" cy="4786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D2DF15-2463-4CE0-942F-130ECB62A57B}"/>
              </a:ext>
            </a:extLst>
          </p:cNvPr>
          <p:cNvSpPr>
            <a:spLocks noGrp="1"/>
          </p:cNvSpPr>
          <p:nvPr>
            <p:ph type="dt" sz="half" idx="10"/>
          </p:nvPr>
        </p:nvSpPr>
        <p:spPr/>
        <p:txBody>
          <a:bodyPr/>
          <a:lstStyle/>
          <a:p>
            <a:fld id="{36A42861-72F4-4F39-8011-6E75270FBC8B}" type="datetime1">
              <a:rPr lang="en-US" smtClean="0"/>
              <a:t>5/16/2019</a:t>
            </a:fld>
            <a:endParaRPr lang="en-US"/>
          </a:p>
        </p:txBody>
      </p:sp>
      <p:sp>
        <p:nvSpPr>
          <p:cNvPr id="6" name="Footer Placeholder 5">
            <a:extLst>
              <a:ext uri="{FF2B5EF4-FFF2-40B4-BE49-F238E27FC236}">
                <a16:creationId xmlns:a16="http://schemas.microsoft.com/office/drawing/2014/main" id="{F34DC337-7B86-4FE4-9F84-5CD914DB99AC}"/>
              </a:ext>
            </a:extLst>
          </p:cNvPr>
          <p:cNvSpPr>
            <a:spLocks noGrp="1"/>
          </p:cNvSpPr>
          <p:nvPr>
            <p:ph type="ftr" sz="quarter" idx="11"/>
          </p:nvPr>
        </p:nvSpPr>
        <p:spPr/>
        <p:txBody>
          <a:bodyPr/>
          <a:lstStyle/>
          <a:p>
            <a:r>
              <a:rPr lang="en-US"/>
              <a:t>New Approval Processes</a:t>
            </a:r>
          </a:p>
        </p:txBody>
      </p:sp>
      <p:sp>
        <p:nvSpPr>
          <p:cNvPr id="7" name="Slide Number Placeholder 6">
            <a:extLst>
              <a:ext uri="{FF2B5EF4-FFF2-40B4-BE49-F238E27FC236}">
                <a16:creationId xmlns:a16="http://schemas.microsoft.com/office/drawing/2014/main" id="{50E033B1-803D-4D48-92D6-8C9F53617DBD}"/>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171456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F051-0D1C-4CC6-8BB1-361720CDBA56}"/>
              </a:ext>
            </a:extLst>
          </p:cNvPr>
          <p:cNvSpPr>
            <a:spLocks noGrp="1"/>
          </p:cNvSpPr>
          <p:nvPr>
            <p:ph type="title"/>
          </p:nvPr>
        </p:nvSpPr>
        <p:spPr>
          <a:xfrm>
            <a:off x="838200" y="414555"/>
            <a:ext cx="9057362" cy="7796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0978346-E942-451C-AF8B-0774B6086EA8}"/>
              </a:ext>
            </a:extLst>
          </p:cNvPr>
          <p:cNvSpPr>
            <a:spLocks noGrp="1"/>
          </p:cNvSpPr>
          <p:nvPr>
            <p:ph sz="half" idx="1"/>
          </p:nvPr>
        </p:nvSpPr>
        <p:spPr>
          <a:xfrm>
            <a:off x="838200" y="1390389"/>
            <a:ext cx="5181600" cy="4786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D2DF15-2463-4CE0-942F-130ECB62A57B}"/>
              </a:ext>
            </a:extLst>
          </p:cNvPr>
          <p:cNvSpPr>
            <a:spLocks noGrp="1"/>
          </p:cNvSpPr>
          <p:nvPr>
            <p:ph type="dt" sz="half" idx="10"/>
          </p:nvPr>
        </p:nvSpPr>
        <p:spPr/>
        <p:txBody>
          <a:bodyPr/>
          <a:lstStyle/>
          <a:p>
            <a:fld id="{36A42861-72F4-4F39-8011-6E75270FBC8B}" type="datetime1">
              <a:rPr lang="en-US" smtClean="0"/>
              <a:t>5/16/2019</a:t>
            </a:fld>
            <a:endParaRPr lang="en-US"/>
          </a:p>
        </p:txBody>
      </p:sp>
      <p:sp>
        <p:nvSpPr>
          <p:cNvPr id="6" name="Footer Placeholder 5">
            <a:extLst>
              <a:ext uri="{FF2B5EF4-FFF2-40B4-BE49-F238E27FC236}">
                <a16:creationId xmlns:a16="http://schemas.microsoft.com/office/drawing/2014/main" id="{F34DC337-7B86-4FE4-9F84-5CD914DB99AC}"/>
              </a:ext>
            </a:extLst>
          </p:cNvPr>
          <p:cNvSpPr>
            <a:spLocks noGrp="1"/>
          </p:cNvSpPr>
          <p:nvPr>
            <p:ph type="ftr" sz="quarter" idx="11"/>
          </p:nvPr>
        </p:nvSpPr>
        <p:spPr/>
        <p:txBody>
          <a:bodyPr/>
          <a:lstStyle/>
          <a:p>
            <a:r>
              <a:rPr lang="en-US"/>
              <a:t>New Approval Processes</a:t>
            </a:r>
          </a:p>
        </p:txBody>
      </p:sp>
      <p:sp>
        <p:nvSpPr>
          <p:cNvPr id="7" name="Slide Number Placeholder 6">
            <a:extLst>
              <a:ext uri="{FF2B5EF4-FFF2-40B4-BE49-F238E27FC236}">
                <a16:creationId xmlns:a16="http://schemas.microsoft.com/office/drawing/2014/main" id="{50E033B1-803D-4D48-92D6-8C9F53617DBD}"/>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25193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F051-0D1C-4CC6-8BB1-361720CDBA56}"/>
              </a:ext>
            </a:extLst>
          </p:cNvPr>
          <p:cNvSpPr>
            <a:spLocks noGrp="1"/>
          </p:cNvSpPr>
          <p:nvPr>
            <p:ph type="title"/>
          </p:nvPr>
        </p:nvSpPr>
        <p:spPr>
          <a:xfrm>
            <a:off x="838200" y="414555"/>
            <a:ext cx="9057362" cy="779680"/>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2452F105-7AFA-490A-9BFB-C4DA99D4F812}"/>
              </a:ext>
            </a:extLst>
          </p:cNvPr>
          <p:cNvSpPr>
            <a:spLocks noGrp="1"/>
          </p:cNvSpPr>
          <p:nvPr>
            <p:ph sz="half" idx="2"/>
          </p:nvPr>
        </p:nvSpPr>
        <p:spPr>
          <a:xfrm>
            <a:off x="6172200" y="1390389"/>
            <a:ext cx="5181600" cy="4786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D2DF15-2463-4CE0-942F-130ECB62A57B}"/>
              </a:ext>
            </a:extLst>
          </p:cNvPr>
          <p:cNvSpPr>
            <a:spLocks noGrp="1"/>
          </p:cNvSpPr>
          <p:nvPr>
            <p:ph type="dt" sz="half" idx="10"/>
          </p:nvPr>
        </p:nvSpPr>
        <p:spPr/>
        <p:txBody>
          <a:bodyPr/>
          <a:lstStyle/>
          <a:p>
            <a:fld id="{36A42861-72F4-4F39-8011-6E75270FBC8B}" type="datetime1">
              <a:rPr lang="en-US" smtClean="0"/>
              <a:t>5/16/2019</a:t>
            </a:fld>
            <a:endParaRPr lang="en-US"/>
          </a:p>
        </p:txBody>
      </p:sp>
      <p:sp>
        <p:nvSpPr>
          <p:cNvPr id="6" name="Footer Placeholder 5">
            <a:extLst>
              <a:ext uri="{FF2B5EF4-FFF2-40B4-BE49-F238E27FC236}">
                <a16:creationId xmlns:a16="http://schemas.microsoft.com/office/drawing/2014/main" id="{F34DC337-7B86-4FE4-9F84-5CD914DB99AC}"/>
              </a:ext>
            </a:extLst>
          </p:cNvPr>
          <p:cNvSpPr>
            <a:spLocks noGrp="1"/>
          </p:cNvSpPr>
          <p:nvPr>
            <p:ph type="ftr" sz="quarter" idx="11"/>
          </p:nvPr>
        </p:nvSpPr>
        <p:spPr/>
        <p:txBody>
          <a:bodyPr/>
          <a:lstStyle/>
          <a:p>
            <a:r>
              <a:rPr lang="en-US"/>
              <a:t>New Approval Processes</a:t>
            </a:r>
          </a:p>
        </p:txBody>
      </p:sp>
      <p:sp>
        <p:nvSpPr>
          <p:cNvPr id="7" name="Slide Number Placeholder 6">
            <a:extLst>
              <a:ext uri="{FF2B5EF4-FFF2-40B4-BE49-F238E27FC236}">
                <a16:creationId xmlns:a16="http://schemas.microsoft.com/office/drawing/2014/main" id="{50E033B1-803D-4D48-92D6-8C9F53617DBD}"/>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163798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CE84-2038-42C9-A0BC-5F572F2FCC00}"/>
              </a:ext>
            </a:extLst>
          </p:cNvPr>
          <p:cNvSpPr>
            <a:spLocks noGrp="1"/>
          </p:cNvSpPr>
          <p:nvPr>
            <p:ph type="title"/>
          </p:nvPr>
        </p:nvSpPr>
        <p:spPr>
          <a:xfrm>
            <a:off x="839788" y="365125"/>
            <a:ext cx="9030722" cy="687061"/>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EB2B4E-06F7-487C-A8D6-0831AC184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5481F4-BF12-41FA-AAAB-59283D62F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A3784-015E-4FCD-A438-19E7202E6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DDC0E3-B0C8-4E88-8DA7-D6BD9489D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000252-919F-42D5-9E52-467C332C4F4B}"/>
              </a:ext>
            </a:extLst>
          </p:cNvPr>
          <p:cNvSpPr>
            <a:spLocks noGrp="1"/>
          </p:cNvSpPr>
          <p:nvPr>
            <p:ph type="dt" sz="half" idx="10"/>
          </p:nvPr>
        </p:nvSpPr>
        <p:spPr/>
        <p:txBody>
          <a:bodyPr/>
          <a:lstStyle/>
          <a:p>
            <a:fld id="{53F44EEE-A085-453A-A4DB-975C7B9F3349}" type="datetime1">
              <a:rPr lang="en-US" smtClean="0"/>
              <a:t>5/16/2019</a:t>
            </a:fld>
            <a:endParaRPr lang="en-US"/>
          </a:p>
        </p:txBody>
      </p:sp>
      <p:sp>
        <p:nvSpPr>
          <p:cNvPr id="8" name="Footer Placeholder 7">
            <a:extLst>
              <a:ext uri="{FF2B5EF4-FFF2-40B4-BE49-F238E27FC236}">
                <a16:creationId xmlns:a16="http://schemas.microsoft.com/office/drawing/2014/main" id="{8FD246E0-202E-442A-BF0E-96070A3456F9}"/>
              </a:ext>
            </a:extLst>
          </p:cNvPr>
          <p:cNvSpPr>
            <a:spLocks noGrp="1"/>
          </p:cNvSpPr>
          <p:nvPr>
            <p:ph type="ftr" sz="quarter" idx="11"/>
          </p:nvPr>
        </p:nvSpPr>
        <p:spPr/>
        <p:txBody>
          <a:bodyPr/>
          <a:lstStyle/>
          <a:p>
            <a:r>
              <a:rPr lang="en-US"/>
              <a:t>New Approval Processes</a:t>
            </a:r>
          </a:p>
        </p:txBody>
      </p:sp>
      <p:sp>
        <p:nvSpPr>
          <p:cNvPr id="9" name="Slide Number Placeholder 8">
            <a:extLst>
              <a:ext uri="{FF2B5EF4-FFF2-40B4-BE49-F238E27FC236}">
                <a16:creationId xmlns:a16="http://schemas.microsoft.com/office/drawing/2014/main" id="{63241D01-FD17-4470-94CC-CABFE1CFAEAF}"/>
              </a:ext>
            </a:extLst>
          </p:cNvPr>
          <p:cNvSpPr>
            <a:spLocks noGrp="1"/>
          </p:cNvSpPr>
          <p:nvPr>
            <p:ph type="sldNum" sz="quarter" idx="12"/>
          </p:nvPr>
        </p:nvSpPr>
        <p:spPr/>
        <p:txBody>
          <a:bodyPr/>
          <a:lstStyle/>
          <a:p>
            <a:fld id="{54FA3ABB-534F-408E-BDBD-561EFFF1B849}" type="slidenum">
              <a:rPr lang="en-US" smtClean="0"/>
              <a:t>‹#›</a:t>
            </a:fld>
            <a:endParaRPr lang="en-US"/>
          </a:p>
        </p:txBody>
      </p:sp>
    </p:spTree>
    <p:extLst>
      <p:ext uri="{BB962C8B-B14F-4D97-AF65-F5344CB8AC3E}">
        <p14:creationId xmlns:p14="http://schemas.microsoft.com/office/powerpoint/2010/main" val="262618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54B00-CAAF-4923-8B6A-6F393DC8D2A8}"/>
              </a:ext>
            </a:extLst>
          </p:cNvPr>
          <p:cNvSpPr>
            <a:spLocks noGrp="1"/>
          </p:cNvSpPr>
          <p:nvPr>
            <p:ph type="title"/>
          </p:nvPr>
        </p:nvSpPr>
        <p:spPr>
          <a:xfrm>
            <a:off x="838200" y="414555"/>
            <a:ext cx="10515600" cy="7796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F4E955-235E-4E3E-8A02-874BC3E5D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A085EA-F3A8-412D-B630-D6E2CE2A9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8E162-E6D1-4558-B901-25023508D519}" type="datetime1">
              <a:rPr lang="en-US" smtClean="0"/>
              <a:t>5/16/2019</a:t>
            </a:fld>
            <a:endParaRPr lang="en-US"/>
          </a:p>
        </p:txBody>
      </p:sp>
      <p:sp>
        <p:nvSpPr>
          <p:cNvPr id="5" name="Footer Placeholder 4">
            <a:extLst>
              <a:ext uri="{FF2B5EF4-FFF2-40B4-BE49-F238E27FC236}">
                <a16:creationId xmlns:a16="http://schemas.microsoft.com/office/drawing/2014/main" id="{CF016F29-EB4D-478A-96BF-55DAADCF3D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New Approval Processes</a:t>
            </a:r>
          </a:p>
        </p:txBody>
      </p:sp>
      <p:sp>
        <p:nvSpPr>
          <p:cNvPr id="6" name="Slide Number Placeholder 5">
            <a:extLst>
              <a:ext uri="{FF2B5EF4-FFF2-40B4-BE49-F238E27FC236}">
                <a16:creationId xmlns:a16="http://schemas.microsoft.com/office/drawing/2014/main" id="{1A091272-4039-4296-BCE2-AD93FBBE5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A3ABB-534F-408E-BDBD-561EFFF1B849}" type="slidenum">
              <a:rPr lang="en-US" smtClean="0"/>
              <a:t>‹#›</a:t>
            </a:fld>
            <a:endParaRPr lang="en-US"/>
          </a:p>
        </p:txBody>
      </p:sp>
      <p:pic>
        <p:nvPicPr>
          <p:cNvPr id="8" name="Picture 7">
            <a:extLst>
              <a:ext uri="{FF2B5EF4-FFF2-40B4-BE49-F238E27FC236}">
                <a16:creationId xmlns:a16="http://schemas.microsoft.com/office/drawing/2014/main" id="{0E941B9A-68AC-40CB-A713-8FE87D8400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892935" y="24715"/>
            <a:ext cx="2081349" cy="779680"/>
          </a:xfrm>
          <a:prstGeom prst="rect">
            <a:avLst/>
          </a:prstGeom>
        </p:spPr>
      </p:pic>
    </p:spTree>
    <p:extLst>
      <p:ext uri="{BB962C8B-B14F-4D97-AF65-F5344CB8AC3E}">
        <p14:creationId xmlns:p14="http://schemas.microsoft.com/office/powerpoint/2010/main" val="3350260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51" r:id="rId5"/>
    <p:sldLayoutId id="2147483652" r:id="rId6"/>
    <p:sldLayoutId id="2147483661" r:id="rId7"/>
    <p:sldLayoutId id="214748366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3600" kern="1200" baseline="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B2D3-8639-4E48-BC8D-2D267D9B2162}"/>
              </a:ext>
            </a:extLst>
          </p:cNvPr>
          <p:cNvSpPr>
            <a:spLocks noGrp="1"/>
          </p:cNvSpPr>
          <p:nvPr>
            <p:ph type="ctrTitle"/>
          </p:nvPr>
        </p:nvSpPr>
        <p:spPr/>
        <p:txBody>
          <a:bodyPr/>
          <a:lstStyle/>
          <a:p>
            <a:r>
              <a:rPr lang="en-US" dirty="0"/>
              <a:t>New Approval Processes</a:t>
            </a:r>
          </a:p>
        </p:txBody>
      </p:sp>
      <p:sp>
        <p:nvSpPr>
          <p:cNvPr id="3" name="Subtitle 2">
            <a:extLst>
              <a:ext uri="{FF2B5EF4-FFF2-40B4-BE49-F238E27FC236}">
                <a16:creationId xmlns:a16="http://schemas.microsoft.com/office/drawing/2014/main" id="{1A3908B2-8170-4423-BD26-166FFDD62708}"/>
              </a:ext>
            </a:extLst>
          </p:cNvPr>
          <p:cNvSpPr>
            <a:spLocks noGrp="1"/>
          </p:cNvSpPr>
          <p:nvPr>
            <p:ph type="subTitle" idx="1"/>
          </p:nvPr>
        </p:nvSpPr>
        <p:spPr/>
        <p:txBody>
          <a:bodyPr>
            <a:normAutofit lnSpcReduction="10000"/>
          </a:bodyPr>
          <a:lstStyle/>
          <a:p>
            <a:r>
              <a:rPr lang="en-US" dirty="0"/>
              <a:t>Presentation to</a:t>
            </a:r>
          </a:p>
          <a:p>
            <a:r>
              <a:rPr lang="en-US" dirty="0"/>
              <a:t>R. A. Miller Industries, Inc</a:t>
            </a:r>
          </a:p>
          <a:p>
            <a:endParaRPr lang="en-US" dirty="0"/>
          </a:p>
          <a:p>
            <a:r>
              <a:rPr lang="en-US" dirty="0"/>
              <a:t>AviaGlobal Group, LLC</a:t>
            </a:r>
          </a:p>
        </p:txBody>
      </p:sp>
      <p:sp>
        <p:nvSpPr>
          <p:cNvPr id="4" name="Date Placeholder 3">
            <a:extLst>
              <a:ext uri="{FF2B5EF4-FFF2-40B4-BE49-F238E27FC236}">
                <a16:creationId xmlns:a16="http://schemas.microsoft.com/office/drawing/2014/main" id="{8DC0A38F-A045-47C8-9C5C-C9EEDE7C06CF}"/>
              </a:ext>
            </a:extLst>
          </p:cNvPr>
          <p:cNvSpPr>
            <a:spLocks noGrp="1"/>
          </p:cNvSpPr>
          <p:nvPr>
            <p:ph type="dt" sz="half" idx="10"/>
          </p:nvPr>
        </p:nvSpPr>
        <p:spPr/>
        <p:txBody>
          <a:bodyPr/>
          <a:lstStyle/>
          <a:p>
            <a:fld id="{BE0DA21F-1B85-47F2-9996-89A3A38111CC}" type="datetime1">
              <a:rPr lang="en-US" smtClean="0"/>
              <a:t>5/16/2019</a:t>
            </a:fld>
            <a:endParaRPr lang="en-US"/>
          </a:p>
        </p:txBody>
      </p:sp>
      <p:sp>
        <p:nvSpPr>
          <p:cNvPr id="5" name="Footer Placeholder 4">
            <a:extLst>
              <a:ext uri="{FF2B5EF4-FFF2-40B4-BE49-F238E27FC236}">
                <a16:creationId xmlns:a16="http://schemas.microsoft.com/office/drawing/2014/main" id="{8EB1CC51-8682-465C-A50E-73FCABA8B439}"/>
              </a:ext>
            </a:extLst>
          </p:cNvPr>
          <p:cNvSpPr>
            <a:spLocks noGrp="1"/>
          </p:cNvSpPr>
          <p:nvPr>
            <p:ph type="ftr" sz="quarter" idx="11"/>
          </p:nvPr>
        </p:nvSpPr>
        <p:spPr/>
        <p:txBody>
          <a:bodyPr/>
          <a:lstStyle/>
          <a:p>
            <a:r>
              <a:rPr lang="en-US"/>
              <a:t>New Approval Processes</a:t>
            </a:r>
            <a:endParaRPr lang="en-US" dirty="0"/>
          </a:p>
        </p:txBody>
      </p:sp>
      <p:sp>
        <p:nvSpPr>
          <p:cNvPr id="6" name="Slide Number Placeholder 5">
            <a:extLst>
              <a:ext uri="{FF2B5EF4-FFF2-40B4-BE49-F238E27FC236}">
                <a16:creationId xmlns:a16="http://schemas.microsoft.com/office/drawing/2014/main" id="{8788CE4B-586E-421F-9D0D-F944449651C2}"/>
              </a:ext>
            </a:extLst>
          </p:cNvPr>
          <p:cNvSpPr>
            <a:spLocks noGrp="1"/>
          </p:cNvSpPr>
          <p:nvPr>
            <p:ph type="sldNum" sz="quarter" idx="12"/>
          </p:nvPr>
        </p:nvSpPr>
        <p:spPr/>
        <p:txBody>
          <a:bodyPr/>
          <a:lstStyle/>
          <a:p>
            <a:fld id="{54FA3ABB-534F-408E-BDBD-561EFFF1B849}" type="slidenum">
              <a:rPr lang="en-US" smtClean="0"/>
              <a:t>1</a:t>
            </a:fld>
            <a:endParaRPr lang="en-US" dirty="0"/>
          </a:p>
        </p:txBody>
      </p:sp>
    </p:spTree>
    <p:extLst>
      <p:ext uri="{BB962C8B-B14F-4D97-AF65-F5344CB8AC3E}">
        <p14:creationId xmlns:p14="http://schemas.microsoft.com/office/powerpoint/2010/main" val="227685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D4DE-273C-4F08-AFE3-9AAB891CA165}"/>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D89EA135-B562-4C69-BB91-73650EE25527}"/>
              </a:ext>
            </a:extLst>
          </p:cNvPr>
          <p:cNvSpPr>
            <a:spLocks noGrp="1"/>
          </p:cNvSpPr>
          <p:nvPr>
            <p:ph idx="1"/>
          </p:nvPr>
        </p:nvSpPr>
        <p:spPr/>
        <p:txBody>
          <a:bodyPr/>
          <a:lstStyle/>
          <a:p>
            <a:r>
              <a:rPr lang="en-US" dirty="0"/>
              <a:t>STCs are specific to functions allowed for replacement</a:t>
            </a:r>
          </a:p>
          <a:p>
            <a:pPr lvl="1"/>
            <a:r>
              <a:rPr lang="en-US" dirty="0"/>
              <a:t>For example, Garmin G5 replaces an attitude indicator, but not other instruments.</a:t>
            </a:r>
          </a:p>
          <a:p>
            <a:pPr lvl="2"/>
            <a:r>
              <a:rPr lang="en-US" dirty="0"/>
              <a:t>Functions can still be displayed (airspeed, turn and slip, altitude)</a:t>
            </a:r>
          </a:p>
          <a:p>
            <a:pPr lvl="2"/>
            <a:r>
              <a:rPr lang="en-US" dirty="0"/>
              <a:t>Cannot remove those instruments; contrary to STC</a:t>
            </a:r>
          </a:p>
          <a:p>
            <a:r>
              <a:rPr lang="en-US" dirty="0"/>
              <a:t>May require placard:</a:t>
            </a:r>
          </a:p>
          <a:p>
            <a:endParaRPr lang="en-US" dirty="0"/>
          </a:p>
        </p:txBody>
      </p:sp>
      <p:sp>
        <p:nvSpPr>
          <p:cNvPr id="4" name="Date Placeholder 3">
            <a:extLst>
              <a:ext uri="{FF2B5EF4-FFF2-40B4-BE49-F238E27FC236}">
                <a16:creationId xmlns:a16="http://schemas.microsoft.com/office/drawing/2014/main" id="{CFB0DE59-1735-41F1-AFB8-7B29DD656AA6}"/>
              </a:ext>
            </a:extLst>
          </p:cNvPr>
          <p:cNvSpPr>
            <a:spLocks noGrp="1"/>
          </p:cNvSpPr>
          <p:nvPr>
            <p:ph type="dt" sz="half" idx="10"/>
          </p:nvPr>
        </p:nvSpPr>
        <p:spPr/>
        <p:txBody>
          <a:bodyPr/>
          <a:lstStyle/>
          <a:p>
            <a:fld id="{52779007-CBF4-4612-B348-DF0C93B22EA1}" type="datetime1">
              <a:rPr lang="en-US" smtClean="0"/>
              <a:t>5/16/2019</a:t>
            </a:fld>
            <a:endParaRPr lang="en-US"/>
          </a:p>
        </p:txBody>
      </p:sp>
      <p:sp>
        <p:nvSpPr>
          <p:cNvPr id="5" name="Footer Placeholder 4">
            <a:extLst>
              <a:ext uri="{FF2B5EF4-FFF2-40B4-BE49-F238E27FC236}">
                <a16:creationId xmlns:a16="http://schemas.microsoft.com/office/drawing/2014/main" id="{A3142229-995E-478A-B83D-0FAA7B99CCE8}"/>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4E415B4F-2A5B-4215-9130-60A0A6CEFBCE}"/>
              </a:ext>
            </a:extLst>
          </p:cNvPr>
          <p:cNvSpPr>
            <a:spLocks noGrp="1"/>
          </p:cNvSpPr>
          <p:nvPr>
            <p:ph type="sldNum" sz="quarter" idx="12"/>
          </p:nvPr>
        </p:nvSpPr>
        <p:spPr/>
        <p:txBody>
          <a:bodyPr/>
          <a:lstStyle/>
          <a:p>
            <a:fld id="{54FA3ABB-534F-408E-BDBD-561EFFF1B849}" type="slidenum">
              <a:rPr lang="en-US" smtClean="0"/>
              <a:t>10</a:t>
            </a:fld>
            <a:endParaRPr lang="en-US"/>
          </a:p>
        </p:txBody>
      </p:sp>
      <p:pic>
        <p:nvPicPr>
          <p:cNvPr id="7" name="Picture 6">
            <a:extLst>
              <a:ext uri="{FF2B5EF4-FFF2-40B4-BE49-F238E27FC236}">
                <a16:creationId xmlns:a16="http://schemas.microsoft.com/office/drawing/2014/main" id="{0A6E81AC-1031-480C-9B58-864E0AE046CE}"/>
              </a:ext>
            </a:extLst>
          </p:cNvPr>
          <p:cNvPicPr>
            <a:picLocks noChangeAspect="1"/>
          </p:cNvPicPr>
          <p:nvPr/>
        </p:nvPicPr>
        <p:blipFill>
          <a:blip r:embed="rId2"/>
          <a:stretch>
            <a:fillRect/>
          </a:stretch>
        </p:blipFill>
        <p:spPr>
          <a:xfrm>
            <a:off x="1666875" y="3746098"/>
            <a:ext cx="3829050" cy="1219200"/>
          </a:xfrm>
          <a:prstGeom prst="rect">
            <a:avLst/>
          </a:prstGeom>
        </p:spPr>
      </p:pic>
    </p:spTree>
    <p:extLst>
      <p:ext uri="{BB962C8B-B14F-4D97-AF65-F5344CB8AC3E}">
        <p14:creationId xmlns:p14="http://schemas.microsoft.com/office/powerpoint/2010/main" val="74726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06DD-9223-43C5-8287-AE73FB5BEAD8}"/>
              </a:ext>
            </a:extLst>
          </p:cNvPr>
          <p:cNvSpPr>
            <a:spLocks noGrp="1"/>
          </p:cNvSpPr>
          <p:nvPr>
            <p:ph type="title"/>
          </p:nvPr>
        </p:nvSpPr>
        <p:spPr/>
        <p:txBody>
          <a:bodyPr/>
          <a:lstStyle/>
          <a:p>
            <a:r>
              <a:rPr lang="en-US" dirty="0"/>
              <a:t>NORSEE Limitations</a:t>
            </a:r>
          </a:p>
        </p:txBody>
      </p:sp>
      <p:sp>
        <p:nvSpPr>
          <p:cNvPr id="3" name="Content Placeholder 2">
            <a:extLst>
              <a:ext uri="{FF2B5EF4-FFF2-40B4-BE49-F238E27FC236}">
                <a16:creationId xmlns:a16="http://schemas.microsoft.com/office/drawing/2014/main" id="{3935DC9F-EADC-42A2-9900-CE8FC906B474}"/>
              </a:ext>
            </a:extLst>
          </p:cNvPr>
          <p:cNvSpPr>
            <a:spLocks noGrp="1"/>
          </p:cNvSpPr>
          <p:nvPr>
            <p:ph idx="1"/>
          </p:nvPr>
        </p:nvSpPr>
        <p:spPr/>
        <p:txBody>
          <a:bodyPr>
            <a:normAutofit lnSpcReduction="10000"/>
          </a:bodyPr>
          <a:lstStyle/>
          <a:p>
            <a:r>
              <a:rPr lang="en-US" dirty="0"/>
              <a:t>Specific limitations on approval:</a:t>
            </a:r>
          </a:p>
          <a:p>
            <a:pPr lvl="1"/>
            <a:r>
              <a:rPr lang="en-US" dirty="0"/>
              <a:t>“This approval is based on the authorized functions as stated in the above table.  Uses outside of this authorized function have not been reviewed by the FAA to comply with the requirements of FAA  Policy  PS-AIR-21.8-1602  and may  require  additional  evaluation.    It  should  also  be  noted  that  NORSEE  production  approval  does  not  grant  Installation  Approval,  Parts  </a:t>
            </a:r>
            <a:r>
              <a:rPr lang="en-US" dirty="0" err="1"/>
              <a:t>ManufacturerApproval</a:t>
            </a:r>
            <a:r>
              <a:rPr lang="en-US" dirty="0"/>
              <a:t> (PMA) or Technical Standard Order Authorization (TSOA).</a:t>
            </a:r>
          </a:p>
          <a:p>
            <a:pPr lvl="1"/>
            <a:r>
              <a:rPr lang="en-US" dirty="0"/>
              <a:t>We also accept the statement that your quality system meets the requirements of FAA Policy PS-AIR-21.8-1602.  We authorize production of this NORSEE equipment at your ... Facility located at ...</a:t>
            </a:r>
          </a:p>
          <a:p>
            <a:pPr lvl="1"/>
            <a:r>
              <a:rPr lang="en-US" dirty="0"/>
              <a:t>All  major  components  of  the  articles  produced  under  this  approval  must  be  permanently  and  legibly marked with the authorization holder’s name, or trademark, or symbol, part number and “14 CFR 21.8(d)”...”</a:t>
            </a:r>
          </a:p>
        </p:txBody>
      </p:sp>
      <p:sp>
        <p:nvSpPr>
          <p:cNvPr id="4" name="Date Placeholder 3">
            <a:extLst>
              <a:ext uri="{FF2B5EF4-FFF2-40B4-BE49-F238E27FC236}">
                <a16:creationId xmlns:a16="http://schemas.microsoft.com/office/drawing/2014/main" id="{A3C4C3AC-BF36-4B65-8E4A-15C17091F55B}"/>
              </a:ext>
            </a:extLst>
          </p:cNvPr>
          <p:cNvSpPr>
            <a:spLocks noGrp="1"/>
          </p:cNvSpPr>
          <p:nvPr>
            <p:ph type="dt" sz="half" idx="10"/>
          </p:nvPr>
        </p:nvSpPr>
        <p:spPr/>
        <p:txBody>
          <a:bodyPr/>
          <a:lstStyle/>
          <a:p>
            <a:fld id="{52779007-CBF4-4612-B348-DF0C93B22EA1}" type="datetime1">
              <a:rPr lang="en-US" smtClean="0"/>
              <a:t>5/16/2019</a:t>
            </a:fld>
            <a:endParaRPr lang="en-US"/>
          </a:p>
        </p:txBody>
      </p:sp>
      <p:sp>
        <p:nvSpPr>
          <p:cNvPr id="5" name="Footer Placeholder 4">
            <a:extLst>
              <a:ext uri="{FF2B5EF4-FFF2-40B4-BE49-F238E27FC236}">
                <a16:creationId xmlns:a16="http://schemas.microsoft.com/office/drawing/2014/main" id="{8F24F727-ABC7-47DB-9CA5-9AA1BECF3DB2}"/>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C97DAFB7-90EA-4097-91B2-A3BDFC9FF539}"/>
              </a:ext>
            </a:extLst>
          </p:cNvPr>
          <p:cNvSpPr>
            <a:spLocks noGrp="1"/>
          </p:cNvSpPr>
          <p:nvPr>
            <p:ph type="sldNum" sz="quarter" idx="12"/>
          </p:nvPr>
        </p:nvSpPr>
        <p:spPr/>
        <p:txBody>
          <a:bodyPr/>
          <a:lstStyle/>
          <a:p>
            <a:fld id="{54FA3ABB-534F-408E-BDBD-561EFFF1B849}" type="slidenum">
              <a:rPr lang="en-US" smtClean="0"/>
              <a:t>11</a:t>
            </a:fld>
            <a:endParaRPr lang="en-US"/>
          </a:p>
        </p:txBody>
      </p:sp>
    </p:spTree>
    <p:extLst>
      <p:ext uri="{BB962C8B-B14F-4D97-AF65-F5344CB8AC3E}">
        <p14:creationId xmlns:p14="http://schemas.microsoft.com/office/powerpoint/2010/main" val="16320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2FC5-4B55-4C55-9865-AC69E89AE999}"/>
              </a:ext>
            </a:extLst>
          </p:cNvPr>
          <p:cNvSpPr>
            <a:spLocks noGrp="1"/>
          </p:cNvSpPr>
          <p:nvPr>
            <p:ph type="title"/>
          </p:nvPr>
        </p:nvSpPr>
        <p:spPr/>
        <p:txBody>
          <a:bodyPr/>
          <a:lstStyle/>
          <a:p>
            <a:r>
              <a:rPr lang="en-US" dirty="0"/>
              <a:t>What does this mean for RAMI?</a:t>
            </a:r>
          </a:p>
        </p:txBody>
      </p:sp>
      <p:sp>
        <p:nvSpPr>
          <p:cNvPr id="3" name="Content Placeholder 2">
            <a:extLst>
              <a:ext uri="{FF2B5EF4-FFF2-40B4-BE49-F238E27FC236}">
                <a16:creationId xmlns:a16="http://schemas.microsoft.com/office/drawing/2014/main" id="{A1ED0792-9B1C-42C2-875E-6569B8195493}"/>
              </a:ext>
            </a:extLst>
          </p:cNvPr>
          <p:cNvSpPr>
            <a:spLocks noGrp="1"/>
          </p:cNvSpPr>
          <p:nvPr>
            <p:ph idx="1"/>
          </p:nvPr>
        </p:nvSpPr>
        <p:spPr/>
        <p:txBody>
          <a:bodyPr/>
          <a:lstStyle/>
          <a:p>
            <a:r>
              <a:rPr lang="en-US" dirty="0"/>
              <a:t>Development of a “commercial part” for incorporation with other system</a:t>
            </a:r>
          </a:p>
          <a:p>
            <a:r>
              <a:rPr lang="en-US" dirty="0"/>
              <a:t>Incorporation of specific parts into a specific STC that might not be broadly applied to other installations</a:t>
            </a:r>
          </a:p>
          <a:p>
            <a:pPr lvl="1"/>
            <a:r>
              <a:rPr lang="en-US" dirty="0"/>
              <a:t>Reduced interchangeability</a:t>
            </a:r>
          </a:p>
          <a:p>
            <a:pPr lvl="1"/>
            <a:r>
              <a:rPr lang="en-US" dirty="0"/>
              <a:t>Might be a valid business case</a:t>
            </a:r>
          </a:p>
        </p:txBody>
      </p:sp>
      <p:sp>
        <p:nvSpPr>
          <p:cNvPr id="4" name="Date Placeholder 3">
            <a:extLst>
              <a:ext uri="{FF2B5EF4-FFF2-40B4-BE49-F238E27FC236}">
                <a16:creationId xmlns:a16="http://schemas.microsoft.com/office/drawing/2014/main" id="{D14F42B1-E1D6-43B3-8EE3-9B7053EC1340}"/>
              </a:ext>
            </a:extLst>
          </p:cNvPr>
          <p:cNvSpPr>
            <a:spLocks noGrp="1"/>
          </p:cNvSpPr>
          <p:nvPr>
            <p:ph type="dt" sz="half" idx="10"/>
          </p:nvPr>
        </p:nvSpPr>
        <p:spPr/>
        <p:txBody>
          <a:bodyPr/>
          <a:lstStyle/>
          <a:p>
            <a:fld id="{52779007-CBF4-4612-B348-DF0C93B22EA1}" type="datetime1">
              <a:rPr lang="en-US" smtClean="0"/>
              <a:t>5/16/2019</a:t>
            </a:fld>
            <a:endParaRPr lang="en-US"/>
          </a:p>
        </p:txBody>
      </p:sp>
      <p:sp>
        <p:nvSpPr>
          <p:cNvPr id="5" name="Footer Placeholder 4">
            <a:extLst>
              <a:ext uri="{FF2B5EF4-FFF2-40B4-BE49-F238E27FC236}">
                <a16:creationId xmlns:a16="http://schemas.microsoft.com/office/drawing/2014/main" id="{1772091F-3A7A-4B80-A681-6CC9037BDFE0}"/>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69E1A824-5088-4729-B7A5-69E00CA5F7B6}"/>
              </a:ext>
            </a:extLst>
          </p:cNvPr>
          <p:cNvSpPr>
            <a:spLocks noGrp="1"/>
          </p:cNvSpPr>
          <p:nvPr>
            <p:ph type="sldNum" sz="quarter" idx="12"/>
          </p:nvPr>
        </p:nvSpPr>
        <p:spPr/>
        <p:txBody>
          <a:bodyPr/>
          <a:lstStyle/>
          <a:p>
            <a:fld id="{54FA3ABB-534F-408E-BDBD-561EFFF1B849}" type="slidenum">
              <a:rPr lang="en-US" smtClean="0"/>
              <a:t>12</a:t>
            </a:fld>
            <a:endParaRPr lang="en-US"/>
          </a:p>
        </p:txBody>
      </p:sp>
    </p:spTree>
    <p:extLst>
      <p:ext uri="{BB962C8B-B14F-4D97-AF65-F5344CB8AC3E}">
        <p14:creationId xmlns:p14="http://schemas.microsoft.com/office/powerpoint/2010/main" val="93927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DE07-049C-46EA-A86F-FDB42986F9AC}"/>
              </a:ext>
            </a:extLst>
          </p:cNvPr>
          <p:cNvSpPr>
            <a:spLocks noGrp="1"/>
          </p:cNvSpPr>
          <p:nvPr>
            <p:ph type="title"/>
          </p:nvPr>
        </p:nvSpPr>
        <p:spPr/>
        <p:txBody>
          <a:bodyPr/>
          <a:lstStyle/>
          <a:p>
            <a:r>
              <a:rPr lang="en-US" dirty="0"/>
              <a:t>New Approval Processes</a:t>
            </a:r>
          </a:p>
        </p:txBody>
      </p:sp>
      <p:sp>
        <p:nvSpPr>
          <p:cNvPr id="3" name="Content Placeholder 2">
            <a:extLst>
              <a:ext uri="{FF2B5EF4-FFF2-40B4-BE49-F238E27FC236}">
                <a16:creationId xmlns:a16="http://schemas.microsoft.com/office/drawing/2014/main" id="{D6FCBE36-81D3-4CF3-850F-DBA0216635B5}"/>
              </a:ext>
            </a:extLst>
          </p:cNvPr>
          <p:cNvSpPr>
            <a:spLocks noGrp="1"/>
          </p:cNvSpPr>
          <p:nvPr>
            <p:ph idx="1"/>
          </p:nvPr>
        </p:nvSpPr>
        <p:spPr/>
        <p:txBody>
          <a:bodyPr/>
          <a:lstStyle/>
          <a:p>
            <a:r>
              <a:rPr lang="en-US" dirty="0"/>
              <a:t>Thanks to Ric Peri, AEA for key insight and material</a:t>
            </a:r>
          </a:p>
          <a:p>
            <a:r>
              <a:rPr lang="en-US" dirty="0"/>
              <a:t>Product Examples</a:t>
            </a:r>
          </a:p>
          <a:p>
            <a:r>
              <a:rPr lang="en-US" dirty="0"/>
              <a:t>Changes to 14 CFR 21.8 and 14 CFR 21.9</a:t>
            </a:r>
          </a:p>
          <a:p>
            <a:r>
              <a:rPr lang="en-US" dirty="0"/>
              <a:t>NORSEE</a:t>
            </a:r>
          </a:p>
          <a:p>
            <a:r>
              <a:rPr lang="en-US" dirty="0"/>
              <a:t>New Opportunities</a:t>
            </a:r>
          </a:p>
          <a:p>
            <a:pPr lvl="1"/>
            <a:endParaRPr lang="en-US" dirty="0"/>
          </a:p>
        </p:txBody>
      </p:sp>
      <p:sp>
        <p:nvSpPr>
          <p:cNvPr id="4" name="Date Placeholder 3">
            <a:extLst>
              <a:ext uri="{FF2B5EF4-FFF2-40B4-BE49-F238E27FC236}">
                <a16:creationId xmlns:a16="http://schemas.microsoft.com/office/drawing/2014/main" id="{21267A89-E148-42E2-B946-DFC940C93827}"/>
              </a:ext>
            </a:extLst>
          </p:cNvPr>
          <p:cNvSpPr>
            <a:spLocks noGrp="1"/>
          </p:cNvSpPr>
          <p:nvPr>
            <p:ph type="dt" sz="half" idx="10"/>
          </p:nvPr>
        </p:nvSpPr>
        <p:spPr/>
        <p:txBody>
          <a:bodyPr/>
          <a:lstStyle/>
          <a:p>
            <a:fld id="{52779007-CBF4-4612-B348-DF0C93B22EA1}" type="datetime1">
              <a:rPr lang="en-US" smtClean="0"/>
              <a:t>5/16/2019</a:t>
            </a:fld>
            <a:endParaRPr lang="en-US"/>
          </a:p>
        </p:txBody>
      </p:sp>
      <p:sp>
        <p:nvSpPr>
          <p:cNvPr id="5" name="Footer Placeholder 4">
            <a:extLst>
              <a:ext uri="{FF2B5EF4-FFF2-40B4-BE49-F238E27FC236}">
                <a16:creationId xmlns:a16="http://schemas.microsoft.com/office/drawing/2014/main" id="{D67B2601-ED1E-4331-8286-F3F03272F820}"/>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14BB8D64-C9B6-4C10-BCE8-3A189C40717A}"/>
              </a:ext>
            </a:extLst>
          </p:cNvPr>
          <p:cNvSpPr>
            <a:spLocks noGrp="1"/>
          </p:cNvSpPr>
          <p:nvPr>
            <p:ph type="sldNum" sz="quarter" idx="12"/>
          </p:nvPr>
        </p:nvSpPr>
        <p:spPr/>
        <p:txBody>
          <a:bodyPr/>
          <a:lstStyle/>
          <a:p>
            <a:fld id="{54FA3ABB-534F-408E-BDBD-561EFFF1B849}" type="slidenum">
              <a:rPr lang="en-US" smtClean="0"/>
              <a:t>2</a:t>
            </a:fld>
            <a:endParaRPr lang="en-US"/>
          </a:p>
        </p:txBody>
      </p:sp>
    </p:spTree>
    <p:extLst>
      <p:ext uri="{BB962C8B-B14F-4D97-AF65-F5344CB8AC3E}">
        <p14:creationId xmlns:p14="http://schemas.microsoft.com/office/powerpoint/2010/main" val="151763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9F79BF-D09F-43F3-8B03-BC5DF45F138A}"/>
              </a:ext>
            </a:extLst>
          </p:cNvPr>
          <p:cNvSpPr>
            <a:spLocks noGrp="1"/>
          </p:cNvSpPr>
          <p:nvPr>
            <p:ph type="dt" sz="half" idx="10"/>
          </p:nvPr>
        </p:nvSpPr>
        <p:spPr/>
        <p:txBody>
          <a:bodyPr/>
          <a:lstStyle/>
          <a:p>
            <a:fld id="{52779007-CBF4-4612-B348-DF0C93B22EA1}" type="datetime1">
              <a:rPr lang="en-US" smtClean="0"/>
              <a:t>5/16/2019</a:t>
            </a:fld>
            <a:endParaRPr lang="en-US"/>
          </a:p>
        </p:txBody>
      </p:sp>
      <p:sp>
        <p:nvSpPr>
          <p:cNvPr id="5" name="Footer Placeholder 4">
            <a:extLst>
              <a:ext uri="{FF2B5EF4-FFF2-40B4-BE49-F238E27FC236}">
                <a16:creationId xmlns:a16="http://schemas.microsoft.com/office/drawing/2014/main" id="{8D5B7869-A7A0-4024-81BB-918B801155E9}"/>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CE9AA2FC-1793-4A75-A2F6-D7FF715D812D}"/>
              </a:ext>
            </a:extLst>
          </p:cNvPr>
          <p:cNvSpPr>
            <a:spLocks noGrp="1"/>
          </p:cNvSpPr>
          <p:nvPr>
            <p:ph type="sldNum" sz="quarter" idx="12"/>
          </p:nvPr>
        </p:nvSpPr>
        <p:spPr/>
        <p:txBody>
          <a:bodyPr/>
          <a:lstStyle/>
          <a:p>
            <a:fld id="{54FA3ABB-534F-408E-BDBD-561EFFF1B849}" type="slidenum">
              <a:rPr lang="en-US" smtClean="0"/>
              <a:t>3</a:t>
            </a:fld>
            <a:endParaRPr lang="en-US"/>
          </a:p>
        </p:txBody>
      </p:sp>
      <p:pic>
        <p:nvPicPr>
          <p:cNvPr id="7" name="Picture 6">
            <a:extLst>
              <a:ext uri="{FF2B5EF4-FFF2-40B4-BE49-F238E27FC236}">
                <a16:creationId xmlns:a16="http://schemas.microsoft.com/office/drawing/2014/main" id="{3A9C7190-9572-4D81-98DD-2122CAE7E83D}"/>
              </a:ext>
            </a:extLst>
          </p:cNvPr>
          <p:cNvPicPr>
            <a:picLocks noChangeAspect="1"/>
          </p:cNvPicPr>
          <p:nvPr/>
        </p:nvPicPr>
        <p:blipFill>
          <a:blip r:embed="rId2"/>
          <a:stretch>
            <a:fillRect/>
          </a:stretch>
        </p:blipFill>
        <p:spPr>
          <a:xfrm>
            <a:off x="1858737" y="208029"/>
            <a:ext cx="8024298" cy="6148321"/>
          </a:xfrm>
          <a:prstGeom prst="rect">
            <a:avLst/>
          </a:prstGeom>
        </p:spPr>
      </p:pic>
    </p:spTree>
    <p:extLst>
      <p:ext uri="{BB962C8B-B14F-4D97-AF65-F5344CB8AC3E}">
        <p14:creationId xmlns:p14="http://schemas.microsoft.com/office/powerpoint/2010/main" val="127343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EB8E8-1BB3-4FA1-87BC-0F7275EA3E7A}"/>
              </a:ext>
            </a:extLst>
          </p:cNvPr>
          <p:cNvSpPr>
            <a:spLocks noGrp="1"/>
          </p:cNvSpPr>
          <p:nvPr>
            <p:ph type="dt" sz="half" idx="10"/>
          </p:nvPr>
        </p:nvSpPr>
        <p:spPr/>
        <p:txBody>
          <a:bodyPr/>
          <a:lstStyle/>
          <a:p>
            <a:fld id="{49D109F2-45A8-46FB-B43F-467368E5AF9A}" type="datetime1">
              <a:rPr lang="en-US" smtClean="0"/>
              <a:t>5/16/2019</a:t>
            </a:fld>
            <a:endParaRPr lang="en-US"/>
          </a:p>
        </p:txBody>
      </p:sp>
      <p:sp>
        <p:nvSpPr>
          <p:cNvPr id="3" name="Footer Placeholder 2">
            <a:extLst>
              <a:ext uri="{FF2B5EF4-FFF2-40B4-BE49-F238E27FC236}">
                <a16:creationId xmlns:a16="http://schemas.microsoft.com/office/drawing/2014/main" id="{DC08BD73-3CD7-4D1C-9316-DB0397782D4D}"/>
              </a:ext>
            </a:extLst>
          </p:cNvPr>
          <p:cNvSpPr>
            <a:spLocks noGrp="1"/>
          </p:cNvSpPr>
          <p:nvPr>
            <p:ph type="ftr" sz="quarter" idx="11"/>
          </p:nvPr>
        </p:nvSpPr>
        <p:spPr/>
        <p:txBody>
          <a:bodyPr/>
          <a:lstStyle/>
          <a:p>
            <a:r>
              <a:rPr lang="en-US"/>
              <a:t>New Approval Processes</a:t>
            </a:r>
          </a:p>
        </p:txBody>
      </p:sp>
      <p:sp>
        <p:nvSpPr>
          <p:cNvPr id="4" name="Slide Number Placeholder 3">
            <a:extLst>
              <a:ext uri="{FF2B5EF4-FFF2-40B4-BE49-F238E27FC236}">
                <a16:creationId xmlns:a16="http://schemas.microsoft.com/office/drawing/2014/main" id="{55D08351-DE66-4C5E-9D1E-B33562591E3B}"/>
              </a:ext>
            </a:extLst>
          </p:cNvPr>
          <p:cNvSpPr>
            <a:spLocks noGrp="1"/>
          </p:cNvSpPr>
          <p:nvPr>
            <p:ph type="sldNum" sz="quarter" idx="12"/>
          </p:nvPr>
        </p:nvSpPr>
        <p:spPr/>
        <p:txBody>
          <a:bodyPr/>
          <a:lstStyle/>
          <a:p>
            <a:fld id="{54FA3ABB-534F-408E-BDBD-561EFFF1B849}" type="slidenum">
              <a:rPr lang="en-US" smtClean="0"/>
              <a:t>4</a:t>
            </a:fld>
            <a:endParaRPr lang="en-US"/>
          </a:p>
        </p:txBody>
      </p:sp>
      <p:pic>
        <p:nvPicPr>
          <p:cNvPr id="6" name="Picture 5">
            <a:extLst>
              <a:ext uri="{FF2B5EF4-FFF2-40B4-BE49-F238E27FC236}">
                <a16:creationId xmlns:a16="http://schemas.microsoft.com/office/drawing/2014/main" id="{4903921E-B455-4C49-BC9B-42AF3CDFA5D6}"/>
              </a:ext>
            </a:extLst>
          </p:cNvPr>
          <p:cNvPicPr>
            <a:picLocks noChangeAspect="1"/>
          </p:cNvPicPr>
          <p:nvPr/>
        </p:nvPicPr>
        <p:blipFill>
          <a:blip r:embed="rId2"/>
          <a:stretch>
            <a:fillRect/>
          </a:stretch>
        </p:blipFill>
        <p:spPr>
          <a:xfrm>
            <a:off x="1858737" y="208029"/>
            <a:ext cx="8024298" cy="6160715"/>
          </a:xfrm>
          <a:prstGeom prst="rect">
            <a:avLst/>
          </a:prstGeom>
        </p:spPr>
      </p:pic>
    </p:spTree>
    <p:extLst>
      <p:ext uri="{BB962C8B-B14F-4D97-AF65-F5344CB8AC3E}">
        <p14:creationId xmlns:p14="http://schemas.microsoft.com/office/powerpoint/2010/main" val="23355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67106-174B-4C14-BEE2-128E1E77057B}"/>
              </a:ext>
            </a:extLst>
          </p:cNvPr>
          <p:cNvSpPr>
            <a:spLocks noGrp="1"/>
          </p:cNvSpPr>
          <p:nvPr>
            <p:ph type="title"/>
          </p:nvPr>
        </p:nvSpPr>
        <p:spPr>
          <a:xfrm>
            <a:off x="838200" y="414555"/>
            <a:ext cx="8982205" cy="779680"/>
          </a:xfrm>
        </p:spPr>
        <p:txBody>
          <a:bodyPr/>
          <a:lstStyle/>
          <a:p>
            <a:r>
              <a:rPr lang="en-US" dirty="0"/>
              <a:t>Journey of Several Products</a:t>
            </a:r>
          </a:p>
        </p:txBody>
      </p:sp>
      <p:sp>
        <p:nvSpPr>
          <p:cNvPr id="4" name="Date Placeholder 3">
            <a:extLst>
              <a:ext uri="{FF2B5EF4-FFF2-40B4-BE49-F238E27FC236}">
                <a16:creationId xmlns:a16="http://schemas.microsoft.com/office/drawing/2014/main" id="{C9B26CE5-9F51-44C8-B688-12DC34109AA2}"/>
              </a:ext>
            </a:extLst>
          </p:cNvPr>
          <p:cNvSpPr>
            <a:spLocks noGrp="1"/>
          </p:cNvSpPr>
          <p:nvPr>
            <p:ph type="dt" sz="half" idx="10"/>
          </p:nvPr>
        </p:nvSpPr>
        <p:spPr/>
        <p:txBody>
          <a:bodyPr/>
          <a:lstStyle/>
          <a:p>
            <a:fld id="{52779007-CBF4-4612-B348-DF0C93B22EA1}" type="datetime1">
              <a:rPr lang="en-US" smtClean="0"/>
              <a:t>5/16/2019</a:t>
            </a:fld>
            <a:endParaRPr lang="en-US"/>
          </a:p>
        </p:txBody>
      </p:sp>
      <p:sp>
        <p:nvSpPr>
          <p:cNvPr id="5" name="Footer Placeholder 4">
            <a:extLst>
              <a:ext uri="{FF2B5EF4-FFF2-40B4-BE49-F238E27FC236}">
                <a16:creationId xmlns:a16="http://schemas.microsoft.com/office/drawing/2014/main" id="{414792AE-523A-4B91-ADDE-164D3B83AAC0}"/>
              </a:ext>
            </a:extLst>
          </p:cNvPr>
          <p:cNvSpPr>
            <a:spLocks noGrp="1"/>
          </p:cNvSpPr>
          <p:nvPr>
            <p:ph type="ftr" sz="quarter" idx="11"/>
          </p:nvPr>
        </p:nvSpPr>
        <p:spPr/>
        <p:txBody>
          <a:bodyPr/>
          <a:lstStyle/>
          <a:p>
            <a:r>
              <a:rPr lang="en-US"/>
              <a:t>New Approval Processes</a:t>
            </a:r>
          </a:p>
        </p:txBody>
      </p:sp>
      <p:sp>
        <p:nvSpPr>
          <p:cNvPr id="8" name="TextBox 7">
            <a:extLst>
              <a:ext uri="{FF2B5EF4-FFF2-40B4-BE49-F238E27FC236}">
                <a16:creationId xmlns:a16="http://schemas.microsoft.com/office/drawing/2014/main" id="{08E8F782-2DDF-4DAD-94F2-543F050DEDDF}"/>
              </a:ext>
            </a:extLst>
          </p:cNvPr>
          <p:cNvSpPr txBox="1"/>
          <p:nvPr/>
        </p:nvSpPr>
        <p:spPr>
          <a:xfrm>
            <a:off x="1194945" y="1753046"/>
            <a:ext cx="1607748" cy="369332"/>
          </a:xfrm>
          <a:prstGeom prst="rect">
            <a:avLst/>
          </a:prstGeom>
          <a:noFill/>
        </p:spPr>
        <p:txBody>
          <a:bodyPr wrap="none" rtlCol="0">
            <a:spAutoFit/>
          </a:bodyPr>
          <a:lstStyle/>
          <a:p>
            <a:pPr algn="ctr"/>
            <a:r>
              <a:rPr lang="en-US" b="1" dirty="0"/>
              <a:t>AOA Indicators</a:t>
            </a:r>
          </a:p>
        </p:txBody>
      </p:sp>
      <p:sp>
        <p:nvSpPr>
          <p:cNvPr id="9" name="Rectangle 8">
            <a:extLst>
              <a:ext uri="{FF2B5EF4-FFF2-40B4-BE49-F238E27FC236}">
                <a16:creationId xmlns:a16="http://schemas.microsoft.com/office/drawing/2014/main" id="{0299D3F2-0FE8-40F7-832C-B4E20CFC6A83}"/>
              </a:ext>
            </a:extLst>
          </p:cNvPr>
          <p:cNvSpPr/>
          <p:nvPr/>
        </p:nvSpPr>
        <p:spPr>
          <a:xfrm>
            <a:off x="416238" y="1469830"/>
            <a:ext cx="3165162" cy="369332"/>
          </a:xfrm>
          <a:prstGeom prst="rect">
            <a:avLst/>
          </a:prstGeom>
        </p:spPr>
        <p:txBody>
          <a:bodyPr wrap="none">
            <a:spAutoFit/>
          </a:bodyPr>
          <a:lstStyle/>
          <a:p>
            <a:pPr algn="ctr"/>
            <a:r>
              <a:rPr lang="en-US" dirty="0"/>
              <a:t>Generation 1: February 5, 2014 </a:t>
            </a:r>
          </a:p>
        </p:txBody>
      </p:sp>
      <p:sp>
        <p:nvSpPr>
          <p:cNvPr id="10" name="Rectangle 9">
            <a:extLst>
              <a:ext uri="{FF2B5EF4-FFF2-40B4-BE49-F238E27FC236}">
                <a16:creationId xmlns:a16="http://schemas.microsoft.com/office/drawing/2014/main" id="{B79A94D1-E0DF-437D-BA48-32A4076749ED}"/>
              </a:ext>
            </a:extLst>
          </p:cNvPr>
          <p:cNvSpPr/>
          <p:nvPr/>
        </p:nvSpPr>
        <p:spPr>
          <a:xfrm>
            <a:off x="4889505" y="2893800"/>
            <a:ext cx="3247556" cy="369332"/>
          </a:xfrm>
          <a:prstGeom prst="rect">
            <a:avLst/>
          </a:prstGeom>
        </p:spPr>
        <p:txBody>
          <a:bodyPr wrap="none">
            <a:spAutoFit/>
          </a:bodyPr>
          <a:lstStyle/>
          <a:p>
            <a:pPr algn="ctr"/>
            <a:r>
              <a:rPr lang="en-US" dirty="0"/>
              <a:t>Generation 2: December 3, 2015</a:t>
            </a:r>
          </a:p>
        </p:txBody>
      </p:sp>
      <p:sp>
        <p:nvSpPr>
          <p:cNvPr id="11" name="Rectangle 10">
            <a:extLst>
              <a:ext uri="{FF2B5EF4-FFF2-40B4-BE49-F238E27FC236}">
                <a16:creationId xmlns:a16="http://schemas.microsoft.com/office/drawing/2014/main" id="{677E4C7A-4922-404F-B44F-D902ED108F31}"/>
              </a:ext>
            </a:extLst>
          </p:cNvPr>
          <p:cNvSpPr/>
          <p:nvPr/>
        </p:nvSpPr>
        <p:spPr>
          <a:xfrm>
            <a:off x="5397881" y="3172367"/>
            <a:ext cx="2230804" cy="369332"/>
          </a:xfrm>
          <a:prstGeom prst="rect">
            <a:avLst/>
          </a:prstGeom>
        </p:spPr>
        <p:txBody>
          <a:bodyPr wrap="none">
            <a:spAutoFit/>
          </a:bodyPr>
          <a:lstStyle/>
          <a:p>
            <a:pPr algn="ctr"/>
            <a:r>
              <a:rPr lang="en-US" b="1" dirty="0"/>
              <a:t>Dynon</a:t>
            </a:r>
            <a:r>
              <a:rPr lang="en-US" dirty="0"/>
              <a:t> </a:t>
            </a:r>
            <a:r>
              <a:rPr lang="en-US" b="1" dirty="0"/>
              <a:t>EFIS-D10A STC</a:t>
            </a:r>
          </a:p>
        </p:txBody>
      </p:sp>
      <p:sp>
        <p:nvSpPr>
          <p:cNvPr id="12" name="Rectangle 11">
            <a:extLst>
              <a:ext uri="{FF2B5EF4-FFF2-40B4-BE49-F238E27FC236}">
                <a16:creationId xmlns:a16="http://schemas.microsoft.com/office/drawing/2014/main" id="{FDEABB3B-9E5E-487C-AEFD-7A3C7F647488}"/>
              </a:ext>
            </a:extLst>
          </p:cNvPr>
          <p:cNvSpPr/>
          <p:nvPr/>
        </p:nvSpPr>
        <p:spPr>
          <a:xfrm>
            <a:off x="8607216" y="3244334"/>
            <a:ext cx="2995692" cy="369332"/>
          </a:xfrm>
          <a:prstGeom prst="rect">
            <a:avLst/>
          </a:prstGeom>
        </p:spPr>
        <p:txBody>
          <a:bodyPr wrap="none">
            <a:spAutoFit/>
          </a:bodyPr>
          <a:lstStyle/>
          <a:p>
            <a:pPr algn="ctr"/>
            <a:r>
              <a:rPr lang="en-US" dirty="0"/>
              <a:t>Generation 3: March 31, 2016</a:t>
            </a:r>
          </a:p>
        </p:txBody>
      </p:sp>
      <p:sp>
        <p:nvSpPr>
          <p:cNvPr id="13" name="Rectangle 12">
            <a:extLst>
              <a:ext uri="{FF2B5EF4-FFF2-40B4-BE49-F238E27FC236}">
                <a16:creationId xmlns:a16="http://schemas.microsoft.com/office/drawing/2014/main" id="{F8F7B539-41E0-4516-8612-6CD0B698E565}"/>
              </a:ext>
            </a:extLst>
          </p:cNvPr>
          <p:cNvSpPr/>
          <p:nvPr/>
        </p:nvSpPr>
        <p:spPr>
          <a:xfrm>
            <a:off x="9601879" y="3518416"/>
            <a:ext cx="1006366" cy="369332"/>
          </a:xfrm>
          <a:prstGeom prst="rect">
            <a:avLst/>
          </a:prstGeom>
        </p:spPr>
        <p:txBody>
          <a:bodyPr wrap="none">
            <a:spAutoFit/>
          </a:bodyPr>
          <a:lstStyle/>
          <a:p>
            <a:pPr algn="ctr"/>
            <a:r>
              <a:rPr lang="en-US" b="1" dirty="0"/>
              <a:t>NORSEE </a:t>
            </a:r>
          </a:p>
        </p:txBody>
      </p:sp>
      <p:sp>
        <p:nvSpPr>
          <p:cNvPr id="14" name="Rectangle 13">
            <a:extLst>
              <a:ext uri="{FF2B5EF4-FFF2-40B4-BE49-F238E27FC236}">
                <a16:creationId xmlns:a16="http://schemas.microsoft.com/office/drawing/2014/main" id="{2F69BC16-A81B-431E-A0D1-ED5AFEBED958}"/>
              </a:ext>
            </a:extLst>
          </p:cNvPr>
          <p:cNvSpPr/>
          <p:nvPr/>
        </p:nvSpPr>
        <p:spPr>
          <a:xfrm>
            <a:off x="2828654" y="5204073"/>
            <a:ext cx="1994008" cy="369332"/>
          </a:xfrm>
          <a:prstGeom prst="rect">
            <a:avLst/>
          </a:prstGeom>
        </p:spPr>
        <p:txBody>
          <a:bodyPr wrap="none">
            <a:spAutoFit/>
          </a:bodyPr>
          <a:lstStyle/>
          <a:p>
            <a:pPr algn="ctr"/>
            <a:r>
              <a:rPr lang="en-US" dirty="0"/>
              <a:t>Generation 4: 2017</a:t>
            </a:r>
          </a:p>
        </p:txBody>
      </p:sp>
      <p:sp>
        <p:nvSpPr>
          <p:cNvPr id="15" name="Rectangle 14">
            <a:extLst>
              <a:ext uri="{FF2B5EF4-FFF2-40B4-BE49-F238E27FC236}">
                <a16:creationId xmlns:a16="http://schemas.microsoft.com/office/drawing/2014/main" id="{007081A2-7684-44C1-8596-24F253A9B0A7}"/>
              </a:ext>
            </a:extLst>
          </p:cNvPr>
          <p:cNvSpPr/>
          <p:nvPr/>
        </p:nvSpPr>
        <p:spPr>
          <a:xfrm>
            <a:off x="1651225" y="5474849"/>
            <a:ext cx="4623959" cy="369332"/>
          </a:xfrm>
          <a:prstGeom prst="rect">
            <a:avLst/>
          </a:prstGeom>
        </p:spPr>
        <p:txBody>
          <a:bodyPr wrap="none">
            <a:spAutoFit/>
          </a:bodyPr>
          <a:lstStyle/>
          <a:p>
            <a:pPr algn="ctr"/>
            <a:r>
              <a:rPr lang="en-US" b="1" dirty="0"/>
              <a:t>Electronic Replacement for Vacuum Indicators </a:t>
            </a:r>
          </a:p>
        </p:txBody>
      </p:sp>
      <p:sp>
        <p:nvSpPr>
          <p:cNvPr id="16" name="Rectangle 15">
            <a:extLst>
              <a:ext uri="{FF2B5EF4-FFF2-40B4-BE49-F238E27FC236}">
                <a16:creationId xmlns:a16="http://schemas.microsoft.com/office/drawing/2014/main" id="{87D8EAB8-651F-447C-B896-536543C56E1E}"/>
              </a:ext>
            </a:extLst>
          </p:cNvPr>
          <p:cNvSpPr/>
          <p:nvPr/>
        </p:nvSpPr>
        <p:spPr>
          <a:xfrm>
            <a:off x="8247121" y="5479099"/>
            <a:ext cx="3355406" cy="369332"/>
          </a:xfrm>
          <a:prstGeom prst="rect">
            <a:avLst/>
          </a:prstGeom>
        </p:spPr>
        <p:txBody>
          <a:bodyPr wrap="none">
            <a:spAutoFit/>
          </a:bodyPr>
          <a:lstStyle/>
          <a:p>
            <a:pPr algn="ctr"/>
            <a:r>
              <a:rPr lang="en-US" dirty="0"/>
              <a:t>Generation 5: Example - Feb 2019</a:t>
            </a:r>
          </a:p>
        </p:txBody>
      </p:sp>
      <p:sp>
        <p:nvSpPr>
          <p:cNvPr id="17" name="Rectangle 16">
            <a:extLst>
              <a:ext uri="{FF2B5EF4-FFF2-40B4-BE49-F238E27FC236}">
                <a16:creationId xmlns:a16="http://schemas.microsoft.com/office/drawing/2014/main" id="{F2F720F0-43F8-4261-957F-FD98E4865B95}"/>
              </a:ext>
            </a:extLst>
          </p:cNvPr>
          <p:cNvSpPr/>
          <p:nvPr/>
        </p:nvSpPr>
        <p:spPr>
          <a:xfrm>
            <a:off x="9472625" y="5749875"/>
            <a:ext cx="1179490" cy="369332"/>
          </a:xfrm>
          <a:prstGeom prst="rect">
            <a:avLst/>
          </a:prstGeom>
        </p:spPr>
        <p:txBody>
          <a:bodyPr wrap="none">
            <a:spAutoFit/>
          </a:bodyPr>
          <a:lstStyle/>
          <a:p>
            <a:pPr algn="ctr"/>
            <a:r>
              <a:rPr lang="en-US" b="1" dirty="0"/>
              <a:t>Autopilots</a:t>
            </a:r>
          </a:p>
        </p:txBody>
      </p:sp>
      <p:pic>
        <p:nvPicPr>
          <p:cNvPr id="2" name="Picture 1">
            <a:extLst>
              <a:ext uri="{FF2B5EF4-FFF2-40B4-BE49-F238E27FC236}">
                <a16:creationId xmlns:a16="http://schemas.microsoft.com/office/drawing/2014/main" id="{CA4B7F33-A9BB-462E-A694-9E63A84FC3B4}"/>
              </a:ext>
            </a:extLst>
          </p:cNvPr>
          <p:cNvPicPr>
            <a:picLocks noChangeAspect="1"/>
          </p:cNvPicPr>
          <p:nvPr/>
        </p:nvPicPr>
        <p:blipFill>
          <a:blip r:embed="rId2"/>
          <a:stretch>
            <a:fillRect/>
          </a:stretch>
        </p:blipFill>
        <p:spPr>
          <a:xfrm>
            <a:off x="1505490" y="2236514"/>
            <a:ext cx="986659" cy="1440378"/>
          </a:xfrm>
          <a:prstGeom prst="rect">
            <a:avLst/>
          </a:prstGeom>
        </p:spPr>
      </p:pic>
      <p:pic>
        <p:nvPicPr>
          <p:cNvPr id="6" name="Picture 5">
            <a:extLst>
              <a:ext uri="{FF2B5EF4-FFF2-40B4-BE49-F238E27FC236}">
                <a16:creationId xmlns:a16="http://schemas.microsoft.com/office/drawing/2014/main" id="{E2AF29ED-A82F-4335-B3F3-1BDC2381C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826" y="1255289"/>
            <a:ext cx="1800915" cy="1497011"/>
          </a:xfrm>
          <a:prstGeom prst="rect">
            <a:avLst/>
          </a:prstGeom>
        </p:spPr>
      </p:pic>
      <p:pic>
        <p:nvPicPr>
          <p:cNvPr id="18" name="Picture 17">
            <a:extLst>
              <a:ext uri="{FF2B5EF4-FFF2-40B4-BE49-F238E27FC236}">
                <a16:creationId xmlns:a16="http://schemas.microsoft.com/office/drawing/2014/main" id="{EF11E902-0841-4502-9328-BA63B906D0E6}"/>
              </a:ext>
            </a:extLst>
          </p:cNvPr>
          <p:cNvPicPr>
            <a:picLocks noChangeAspect="1"/>
          </p:cNvPicPr>
          <p:nvPr/>
        </p:nvPicPr>
        <p:blipFill>
          <a:blip r:embed="rId4"/>
          <a:stretch>
            <a:fillRect/>
          </a:stretch>
        </p:blipFill>
        <p:spPr>
          <a:xfrm>
            <a:off x="9181137" y="1293246"/>
            <a:ext cx="1847850" cy="1847850"/>
          </a:xfrm>
          <a:prstGeom prst="rect">
            <a:avLst/>
          </a:prstGeom>
        </p:spPr>
      </p:pic>
      <p:pic>
        <p:nvPicPr>
          <p:cNvPr id="19" name="Picture 18">
            <a:extLst>
              <a:ext uri="{FF2B5EF4-FFF2-40B4-BE49-F238E27FC236}">
                <a16:creationId xmlns:a16="http://schemas.microsoft.com/office/drawing/2014/main" id="{196AA2E7-7779-4ACD-907A-C25E72220DC8}"/>
              </a:ext>
            </a:extLst>
          </p:cNvPr>
          <p:cNvPicPr>
            <a:picLocks noChangeAspect="1"/>
          </p:cNvPicPr>
          <p:nvPr/>
        </p:nvPicPr>
        <p:blipFill>
          <a:blip r:embed="rId5"/>
          <a:stretch>
            <a:fillRect/>
          </a:stretch>
        </p:blipFill>
        <p:spPr>
          <a:xfrm>
            <a:off x="8787324" y="4713267"/>
            <a:ext cx="2379945" cy="761582"/>
          </a:xfrm>
          <a:prstGeom prst="rect">
            <a:avLst/>
          </a:prstGeom>
        </p:spPr>
      </p:pic>
      <p:pic>
        <p:nvPicPr>
          <p:cNvPr id="21" name="Picture 20">
            <a:extLst>
              <a:ext uri="{FF2B5EF4-FFF2-40B4-BE49-F238E27FC236}">
                <a16:creationId xmlns:a16="http://schemas.microsoft.com/office/drawing/2014/main" id="{9EE694C5-D264-4DFC-B38B-B7ACC32A671C}"/>
              </a:ext>
            </a:extLst>
          </p:cNvPr>
          <p:cNvPicPr>
            <a:picLocks noChangeAspect="1"/>
          </p:cNvPicPr>
          <p:nvPr/>
        </p:nvPicPr>
        <p:blipFill>
          <a:blip r:embed="rId6"/>
          <a:stretch>
            <a:fillRect/>
          </a:stretch>
        </p:blipFill>
        <p:spPr>
          <a:xfrm>
            <a:off x="3144171" y="3709682"/>
            <a:ext cx="1362972" cy="1566954"/>
          </a:xfrm>
          <a:prstGeom prst="rect">
            <a:avLst/>
          </a:prstGeom>
        </p:spPr>
      </p:pic>
      <p:sp>
        <p:nvSpPr>
          <p:cNvPr id="3" name="Rectangle 2">
            <a:extLst>
              <a:ext uri="{FF2B5EF4-FFF2-40B4-BE49-F238E27FC236}">
                <a16:creationId xmlns:a16="http://schemas.microsoft.com/office/drawing/2014/main" id="{19B542BB-653A-454C-AFC4-F64A12CA1E3F}"/>
              </a:ext>
            </a:extLst>
          </p:cNvPr>
          <p:cNvSpPr/>
          <p:nvPr/>
        </p:nvSpPr>
        <p:spPr>
          <a:xfrm>
            <a:off x="361180" y="3709682"/>
            <a:ext cx="2680414" cy="369332"/>
          </a:xfrm>
          <a:prstGeom prst="rect">
            <a:avLst/>
          </a:prstGeom>
        </p:spPr>
        <p:txBody>
          <a:bodyPr wrap="none">
            <a:spAutoFit/>
          </a:bodyPr>
          <a:lstStyle/>
          <a:p>
            <a:r>
              <a:rPr lang="en-US" i="1" dirty="0"/>
              <a:t>§21.8   Approval of articles</a:t>
            </a:r>
          </a:p>
        </p:txBody>
      </p:sp>
      <p:sp>
        <p:nvSpPr>
          <p:cNvPr id="22" name="Rectangle 21">
            <a:extLst>
              <a:ext uri="{FF2B5EF4-FFF2-40B4-BE49-F238E27FC236}">
                <a16:creationId xmlns:a16="http://schemas.microsoft.com/office/drawing/2014/main" id="{BD6DD7D4-197F-42FE-B1B4-B977BB0B0895}"/>
              </a:ext>
            </a:extLst>
          </p:cNvPr>
          <p:cNvSpPr/>
          <p:nvPr/>
        </p:nvSpPr>
        <p:spPr>
          <a:xfrm>
            <a:off x="1709886" y="5801603"/>
            <a:ext cx="4470519" cy="646331"/>
          </a:xfrm>
          <a:prstGeom prst="rect">
            <a:avLst/>
          </a:prstGeom>
        </p:spPr>
        <p:txBody>
          <a:bodyPr wrap="none">
            <a:spAutoFit/>
          </a:bodyPr>
          <a:lstStyle/>
          <a:p>
            <a:r>
              <a:rPr lang="en-US" i="1" dirty="0"/>
              <a:t>PMA + STC</a:t>
            </a:r>
          </a:p>
          <a:p>
            <a:r>
              <a:rPr lang="en-US" i="1" dirty="0"/>
              <a:t>§21.9   Replacement and modification articles</a:t>
            </a:r>
          </a:p>
        </p:txBody>
      </p:sp>
      <p:sp>
        <p:nvSpPr>
          <p:cNvPr id="23" name="Rectangle 22">
            <a:extLst>
              <a:ext uri="{FF2B5EF4-FFF2-40B4-BE49-F238E27FC236}">
                <a16:creationId xmlns:a16="http://schemas.microsoft.com/office/drawing/2014/main" id="{472AB5AF-FF4C-4CA5-8E94-9923567F8C1A}"/>
              </a:ext>
            </a:extLst>
          </p:cNvPr>
          <p:cNvSpPr/>
          <p:nvPr/>
        </p:nvSpPr>
        <p:spPr>
          <a:xfrm>
            <a:off x="7742036" y="5892581"/>
            <a:ext cx="4470519" cy="646331"/>
          </a:xfrm>
          <a:prstGeom prst="rect">
            <a:avLst/>
          </a:prstGeom>
        </p:spPr>
        <p:txBody>
          <a:bodyPr wrap="none">
            <a:spAutoFit/>
          </a:bodyPr>
          <a:lstStyle/>
          <a:p>
            <a:r>
              <a:rPr lang="en-US" i="1" dirty="0"/>
              <a:t>PMA + STC</a:t>
            </a:r>
          </a:p>
          <a:p>
            <a:r>
              <a:rPr lang="en-US" i="1" dirty="0"/>
              <a:t>§21.9   Replacement and modification articles</a:t>
            </a:r>
          </a:p>
        </p:txBody>
      </p:sp>
      <p:sp>
        <p:nvSpPr>
          <p:cNvPr id="24" name="Rectangle 23">
            <a:extLst>
              <a:ext uri="{FF2B5EF4-FFF2-40B4-BE49-F238E27FC236}">
                <a16:creationId xmlns:a16="http://schemas.microsoft.com/office/drawing/2014/main" id="{A55EF27B-5826-4BC0-851A-7412782CF09E}"/>
              </a:ext>
            </a:extLst>
          </p:cNvPr>
          <p:cNvSpPr/>
          <p:nvPr/>
        </p:nvSpPr>
        <p:spPr>
          <a:xfrm>
            <a:off x="8722163" y="3761144"/>
            <a:ext cx="2680414" cy="369332"/>
          </a:xfrm>
          <a:prstGeom prst="rect">
            <a:avLst/>
          </a:prstGeom>
        </p:spPr>
        <p:txBody>
          <a:bodyPr wrap="none">
            <a:spAutoFit/>
          </a:bodyPr>
          <a:lstStyle/>
          <a:p>
            <a:r>
              <a:rPr lang="en-US" i="1" dirty="0"/>
              <a:t>§21.8   Approval of articles</a:t>
            </a:r>
          </a:p>
        </p:txBody>
      </p:sp>
      <p:sp>
        <p:nvSpPr>
          <p:cNvPr id="25" name="Rectangle 24">
            <a:extLst>
              <a:ext uri="{FF2B5EF4-FFF2-40B4-BE49-F238E27FC236}">
                <a16:creationId xmlns:a16="http://schemas.microsoft.com/office/drawing/2014/main" id="{EECB8361-2689-4451-893D-51A2CF9BB089}"/>
              </a:ext>
            </a:extLst>
          </p:cNvPr>
          <p:cNvSpPr/>
          <p:nvPr/>
        </p:nvSpPr>
        <p:spPr>
          <a:xfrm>
            <a:off x="4978515" y="3445541"/>
            <a:ext cx="2938621" cy="923330"/>
          </a:xfrm>
          <a:prstGeom prst="rect">
            <a:avLst/>
          </a:prstGeom>
        </p:spPr>
        <p:txBody>
          <a:bodyPr wrap="square">
            <a:spAutoFit/>
          </a:bodyPr>
          <a:lstStyle/>
          <a:p>
            <a:r>
              <a:rPr lang="en-US" i="1" dirty="0"/>
              <a:t>Commercial Part + STC</a:t>
            </a:r>
          </a:p>
          <a:p>
            <a:r>
              <a:rPr lang="en-US" i="1" dirty="0"/>
              <a:t>§21.9   Replacement and modification articles</a:t>
            </a:r>
          </a:p>
        </p:txBody>
      </p:sp>
    </p:spTree>
    <p:extLst>
      <p:ext uri="{BB962C8B-B14F-4D97-AF65-F5344CB8AC3E}">
        <p14:creationId xmlns:p14="http://schemas.microsoft.com/office/powerpoint/2010/main" val="133828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D0D4-EB0D-4EEB-B195-B428F87EBEDB}"/>
              </a:ext>
            </a:extLst>
          </p:cNvPr>
          <p:cNvSpPr>
            <a:spLocks noGrp="1"/>
          </p:cNvSpPr>
          <p:nvPr>
            <p:ph type="title"/>
          </p:nvPr>
        </p:nvSpPr>
        <p:spPr/>
        <p:txBody>
          <a:bodyPr>
            <a:normAutofit fontScale="90000"/>
          </a:bodyPr>
          <a:lstStyle/>
          <a:p>
            <a:r>
              <a:rPr lang="en-US" dirty="0"/>
              <a:t>Non Required Safety Enhancing Equipment (NORSEE)</a:t>
            </a:r>
          </a:p>
        </p:txBody>
      </p:sp>
      <p:sp>
        <p:nvSpPr>
          <p:cNvPr id="3" name="Content Placeholder 2">
            <a:extLst>
              <a:ext uri="{FF2B5EF4-FFF2-40B4-BE49-F238E27FC236}">
                <a16:creationId xmlns:a16="http://schemas.microsoft.com/office/drawing/2014/main" id="{3BB37EBA-5C01-4649-903F-9128CD9ADBA3}"/>
              </a:ext>
            </a:extLst>
          </p:cNvPr>
          <p:cNvSpPr>
            <a:spLocks noGrp="1"/>
          </p:cNvSpPr>
          <p:nvPr>
            <p:ph idx="1"/>
          </p:nvPr>
        </p:nvSpPr>
        <p:spPr/>
        <p:txBody>
          <a:bodyPr>
            <a:normAutofit fontScale="77500" lnSpcReduction="20000"/>
          </a:bodyPr>
          <a:lstStyle/>
          <a:p>
            <a:r>
              <a:rPr lang="en-US" dirty="0"/>
              <a:t>Non Required Safety Enhancing Equipment addresses equipment that is not required by any Federal regulation with the intent to measurably increase aircraft safety.</a:t>
            </a:r>
          </a:p>
          <a:p>
            <a:r>
              <a:rPr lang="en-US" dirty="0"/>
              <a:t>NORSEE Equipment. Most NORSEE categories fall under the avionics, electronic instrument, and display categories. However, mechanical and other NORSEE categories can use the same methodology and evaluation approach, as outlined in this policy statement. The types of equipment that may be considered NORSEE include, but are not limited to, the following:</a:t>
            </a:r>
          </a:p>
          <a:p>
            <a:pPr lvl="1"/>
            <a:r>
              <a:rPr lang="en-US" dirty="0"/>
              <a:t>Traffic advisory system (TAS);</a:t>
            </a:r>
          </a:p>
          <a:p>
            <a:pPr lvl="1"/>
            <a:r>
              <a:rPr lang="en-US" dirty="0"/>
              <a:t>Terrain advisory (such as a Terrain Awareness and Warning System (TAWS));</a:t>
            </a:r>
          </a:p>
          <a:p>
            <a:pPr lvl="1"/>
            <a:r>
              <a:rPr lang="en-US" dirty="0"/>
              <a:t>Attitude indicator;</a:t>
            </a:r>
          </a:p>
          <a:p>
            <a:pPr lvl="1"/>
            <a:r>
              <a:rPr lang="en-US" dirty="0"/>
              <a:t>Weather advisory,</a:t>
            </a:r>
          </a:p>
          <a:p>
            <a:pPr lvl="1"/>
            <a:r>
              <a:rPr lang="en-US" dirty="0"/>
              <a:t>Crashworthiness improvement;</a:t>
            </a:r>
          </a:p>
          <a:p>
            <a:pPr lvl="1"/>
            <a:r>
              <a:rPr lang="en-US" dirty="0"/>
              <a:t>Configuration advisory (e.g., gear advisory for floats and takeoff/landing configuration);</a:t>
            </a:r>
          </a:p>
          <a:p>
            <a:pPr lvl="1"/>
            <a:r>
              <a:rPr lang="en-US" dirty="0"/>
              <a:t>Supplemental indication (e.g., a fuel flow or a fuel quantity indicator);</a:t>
            </a:r>
          </a:p>
          <a:p>
            <a:pPr lvl="1"/>
            <a:r>
              <a:rPr lang="en-US" dirty="0"/>
              <a:t>Monitoring/detection system (e.g., a smoke, carbon monoxide, or fire detector);</a:t>
            </a:r>
          </a:p>
          <a:p>
            <a:pPr lvl="1"/>
            <a:r>
              <a:rPr lang="en-US" dirty="0"/>
              <a:t>Extinguishing system (e.g., a fire extinguisher); and</a:t>
            </a:r>
          </a:p>
          <a:p>
            <a:pPr lvl="1"/>
            <a:r>
              <a:rPr lang="en-US" dirty="0"/>
              <a:t>Stability and control (e.g., an autopilot or stability augmentation system).</a:t>
            </a:r>
          </a:p>
          <a:p>
            <a:endParaRPr lang="en-US" dirty="0"/>
          </a:p>
        </p:txBody>
      </p:sp>
      <p:sp>
        <p:nvSpPr>
          <p:cNvPr id="4" name="Date Placeholder 3">
            <a:extLst>
              <a:ext uri="{FF2B5EF4-FFF2-40B4-BE49-F238E27FC236}">
                <a16:creationId xmlns:a16="http://schemas.microsoft.com/office/drawing/2014/main" id="{04747A56-B56A-45B1-A639-72C4A71617CC}"/>
              </a:ext>
            </a:extLst>
          </p:cNvPr>
          <p:cNvSpPr>
            <a:spLocks noGrp="1"/>
          </p:cNvSpPr>
          <p:nvPr>
            <p:ph type="dt" sz="half" idx="10"/>
          </p:nvPr>
        </p:nvSpPr>
        <p:spPr/>
        <p:txBody>
          <a:bodyPr/>
          <a:lstStyle/>
          <a:p>
            <a:fld id="{52779007-CBF4-4612-B348-DF0C93B22EA1}" type="datetime1">
              <a:rPr lang="en-US" smtClean="0"/>
              <a:t>5/16/2019</a:t>
            </a:fld>
            <a:endParaRPr lang="en-US"/>
          </a:p>
        </p:txBody>
      </p:sp>
      <p:sp>
        <p:nvSpPr>
          <p:cNvPr id="5" name="Footer Placeholder 4">
            <a:extLst>
              <a:ext uri="{FF2B5EF4-FFF2-40B4-BE49-F238E27FC236}">
                <a16:creationId xmlns:a16="http://schemas.microsoft.com/office/drawing/2014/main" id="{048503FE-3274-4900-BBC3-D2A425741F21}"/>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FC799346-3D2E-4499-A57E-1AE05B469801}"/>
              </a:ext>
            </a:extLst>
          </p:cNvPr>
          <p:cNvSpPr>
            <a:spLocks noGrp="1"/>
          </p:cNvSpPr>
          <p:nvPr>
            <p:ph type="sldNum" sz="quarter" idx="12"/>
          </p:nvPr>
        </p:nvSpPr>
        <p:spPr/>
        <p:txBody>
          <a:bodyPr/>
          <a:lstStyle/>
          <a:p>
            <a:fld id="{54FA3ABB-534F-408E-BDBD-561EFFF1B849}" type="slidenum">
              <a:rPr lang="en-US" smtClean="0"/>
              <a:t>6</a:t>
            </a:fld>
            <a:endParaRPr lang="en-US"/>
          </a:p>
        </p:txBody>
      </p:sp>
    </p:spTree>
    <p:extLst>
      <p:ext uri="{BB962C8B-B14F-4D97-AF65-F5344CB8AC3E}">
        <p14:creationId xmlns:p14="http://schemas.microsoft.com/office/powerpoint/2010/main" val="5700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F04E-B7CC-477C-B2FE-CF3B78BEAD4B}"/>
              </a:ext>
            </a:extLst>
          </p:cNvPr>
          <p:cNvSpPr>
            <a:spLocks noGrp="1"/>
          </p:cNvSpPr>
          <p:nvPr>
            <p:ph type="title"/>
          </p:nvPr>
        </p:nvSpPr>
        <p:spPr/>
        <p:txBody>
          <a:bodyPr/>
          <a:lstStyle/>
          <a:p>
            <a:r>
              <a:rPr lang="en-US" dirty="0"/>
              <a:t>12/30/16 Revision</a:t>
            </a:r>
          </a:p>
        </p:txBody>
      </p:sp>
      <p:sp>
        <p:nvSpPr>
          <p:cNvPr id="3" name="Content Placeholder 2">
            <a:extLst>
              <a:ext uri="{FF2B5EF4-FFF2-40B4-BE49-F238E27FC236}">
                <a16:creationId xmlns:a16="http://schemas.microsoft.com/office/drawing/2014/main" id="{42034E6C-97D1-4403-A2FD-9E5EF6CE5C3D}"/>
              </a:ext>
            </a:extLst>
          </p:cNvPr>
          <p:cNvSpPr>
            <a:spLocks noGrp="1"/>
          </p:cNvSpPr>
          <p:nvPr>
            <p:ph idx="1"/>
          </p:nvPr>
        </p:nvSpPr>
        <p:spPr/>
        <p:txBody>
          <a:bodyPr>
            <a:normAutofit/>
          </a:bodyPr>
          <a:lstStyle/>
          <a:p>
            <a:r>
              <a:rPr lang="en-US" dirty="0"/>
              <a:t>PART 21—CERTIFICATION PROCEDURES FOR PRODUCTS AND ARTICLES</a:t>
            </a:r>
          </a:p>
          <a:p>
            <a:r>
              <a:rPr lang="en-US" dirty="0"/>
              <a:t>In § 21.9, revise paragraphs (a)(5), (a)(6), and </a:t>
            </a:r>
            <a:r>
              <a:rPr lang="en-US" dirty="0">
                <a:solidFill>
                  <a:srgbClr val="C00000"/>
                </a:solidFill>
              </a:rPr>
              <a:t>add paragraph (a)(7)</a:t>
            </a:r>
            <a:r>
              <a:rPr lang="en-US" dirty="0"/>
              <a:t> to read as follows:</a:t>
            </a:r>
          </a:p>
          <a:p>
            <a:pPr lvl="1"/>
            <a:r>
              <a:rPr lang="en-US" dirty="0"/>
              <a:t>§ 21.9 Replacement and modification articles.	</a:t>
            </a:r>
          </a:p>
          <a:p>
            <a:pPr lvl="1"/>
            <a:r>
              <a:rPr lang="en-US" dirty="0"/>
              <a:t>(a) * * *</a:t>
            </a:r>
          </a:p>
          <a:p>
            <a:pPr lvl="2"/>
            <a:r>
              <a:rPr lang="en-US" dirty="0"/>
              <a:t>(5) Produced by an owner or operator for maintaining or altering that owner or operator’s product;</a:t>
            </a:r>
          </a:p>
          <a:p>
            <a:pPr lvl="2"/>
            <a:r>
              <a:rPr lang="en-US" dirty="0"/>
              <a:t>(6) Fabricated by an appropriately rated certificate holder with a quality system, and consumed in the repair or alteration of a product or article in accordance with part 43 of this chapter; or</a:t>
            </a:r>
          </a:p>
          <a:p>
            <a:pPr lvl="2"/>
            <a:r>
              <a:rPr lang="en-US" dirty="0">
                <a:solidFill>
                  <a:srgbClr val="C00000"/>
                </a:solidFill>
              </a:rPr>
              <a:t>(7) Produced in any other manner approved by the FAA.</a:t>
            </a:r>
          </a:p>
          <a:p>
            <a:pPr lvl="1"/>
            <a:r>
              <a:rPr lang="en-US" dirty="0"/>
              <a:t>* * * * * </a:t>
            </a:r>
          </a:p>
        </p:txBody>
      </p:sp>
      <p:sp>
        <p:nvSpPr>
          <p:cNvPr id="4" name="Date Placeholder 3">
            <a:extLst>
              <a:ext uri="{FF2B5EF4-FFF2-40B4-BE49-F238E27FC236}">
                <a16:creationId xmlns:a16="http://schemas.microsoft.com/office/drawing/2014/main" id="{1E16DF44-996A-42E7-9DD6-653EBA787F5B}"/>
              </a:ext>
            </a:extLst>
          </p:cNvPr>
          <p:cNvSpPr>
            <a:spLocks noGrp="1"/>
          </p:cNvSpPr>
          <p:nvPr>
            <p:ph type="dt" sz="half" idx="10"/>
          </p:nvPr>
        </p:nvSpPr>
        <p:spPr/>
        <p:txBody>
          <a:bodyPr/>
          <a:lstStyle/>
          <a:p>
            <a:fld id="{52779007-CBF4-4612-B348-DF0C93B22EA1}" type="datetime1">
              <a:rPr lang="en-US" smtClean="0"/>
              <a:t>5/16/2019</a:t>
            </a:fld>
            <a:endParaRPr lang="en-US" dirty="0"/>
          </a:p>
        </p:txBody>
      </p:sp>
      <p:sp>
        <p:nvSpPr>
          <p:cNvPr id="5" name="Footer Placeholder 4">
            <a:extLst>
              <a:ext uri="{FF2B5EF4-FFF2-40B4-BE49-F238E27FC236}">
                <a16:creationId xmlns:a16="http://schemas.microsoft.com/office/drawing/2014/main" id="{0F38687E-485D-4AFC-9799-6D5E4A88ECBF}"/>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391EC998-3DE8-4BC3-8834-AAA5841B15E5}"/>
              </a:ext>
            </a:extLst>
          </p:cNvPr>
          <p:cNvSpPr>
            <a:spLocks noGrp="1"/>
          </p:cNvSpPr>
          <p:nvPr>
            <p:ph type="sldNum" sz="quarter" idx="12"/>
          </p:nvPr>
        </p:nvSpPr>
        <p:spPr/>
        <p:txBody>
          <a:bodyPr/>
          <a:lstStyle/>
          <a:p>
            <a:fld id="{54FA3ABB-534F-408E-BDBD-561EFFF1B849}" type="slidenum">
              <a:rPr lang="en-US" smtClean="0"/>
              <a:t>7</a:t>
            </a:fld>
            <a:endParaRPr lang="en-US"/>
          </a:p>
        </p:txBody>
      </p:sp>
    </p:spTree>
    <p:extLst>
      <p:ext uri="{BB962C8B-B14F-4D97-AF65-F5344CB8AC3E}">
        <p14:creationId xmlns:p14="http://schemas.microsoft.com/office/powerpoint/2010/main" val="380853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F04E-B7CC-477C-B2FE-CF3B78BEAD4B}"/>
              </a:ext>
            </a:extLst>
          </p:cNvPr>
          <p:cNvSpPr>
            <a:spLocks noGrp="1"/>
          </p:cNvSpPr>
          <p:nvPr>
            <p:ph type="title"/>
          </p:nvPr>
        </p:nvSpPr>
        <p:spPr/>
        <p:txBody>
          <a:bodyPr/>
          <a:lstStyle/>
          <a:p>
            <a:r>
              <a:rPr lang="en-US" dirty="0"/>
              <a:t>Oct 2009 Revision</a:t>
            </a:r>
          </a:p>
        </p:txBody>
      </p:sp>
      <p:sp>
        <p:nvSpPr>
          <p:cNvPr id="3" name="Content Placeholder 2">
            <a:extLst>
              <a:ext uri="{FF2B5EF4-FFF2-40B4-BE49-F238E27FC236}">
                <a16:creationId xmlns:a16="http://schemas.microsoft.com/office/drawing/2014/main" id="{42034E6C-97D1-4403-A2FD-9E5EF6CE5C3D}"/>
              </a:ext>
            </a:extLst>
          </p:cNvPr>
          <p:cNvSpPr>
            <a:spLocks noGrp="1"/>
          </p:cNvSpPr>
          <p:nvPr>
            <p:ph idx="1"/>
          </p:nvPr>
        </p:nvSpPr>
        <p:spPr/>
        <p:txBody>
          <a:bodyPr>
            <a:normAutofit/>
          </a:bodyPr>
          <a:lstStyle/>
          <a:p>
            <a:pPr marL="0" indent="0">
              <a:buNone/>
            </a:pPr>
            <a:r>
              <a:rPr lang="en-US" dirty="0"/>
              <a:t>§ 21.8 Approval of articles.</a:t>
            </a:r>
          </a:p>
          <a:p>
            <a:r>
              <a:rPr lang="en-US" dirty="0"/>
              <a:t>If an article is required to be approved under this chapter, it may be approved—</a:t>
            </a:r>
          </a:p>
          <a:p>
            <a:pPr lvl="1"/>
            <a:r>
              <a:rPr lang="en-US" dirty="0"/>
              <a:t>(a) Under a PMA;</a:t>
            </a:r>
          </a:p>
          <a:p>
            <a:pPr lvl="1"/>
            <a:r>
              <a:rPr lang="en-US" dirty="0"/>
              <a:t>(b) Under a TSO;</a:t>
            </a:r>
          </a:p>
          <a:p>
            <a:pPr lvl="1"/>
            <a:r>
              <a:rPr lang="en-US" dirty="0"/>
              <a:t>(c) In conjunction with type certification procedures for a product; or</a:t>
            </a:r>
          </a:p>
          <a:p>
            <a:pPr lvl="1"/>
            <a:r>
              <a:rPr lang="en-US" dirty="0"/>
              <a:t>(d) In any other manner approved by the FAA.</a:t>
            </a:r>
          </a:p>
        </p:txBody>
      </p:sp>
      <p:sp>
        <p:nvSpPr>
          <p:cNvPr id="4" name="Date Placeholder 3">
            <a:extLst>
              <a:ext uri="{FF2B5EF4-FFF2-40B4-BE49-F238E27FC236}">
                <a16:creationId xmlns:a16="http://schemas.microsoft.com/office/drawing/2014/main" id="{1E16DF44-996A-42E7-9DD6-653EBA787F5B}"/>
              </a:ext>
            </a:extLst>
          </p:cNvPr>
          <p:cNvSpPr>
            <a:spLocks noGrp="1"/>
          </p:cNvSpPr>
          <p:nvPr>
            <p:ph type="dt" sz="half" idx="10"/>
          </p:nvPr>
        </p:nvSpPr>
        <p:spPr/>
        <p:txBody>
          <a:bodyPr/>
          <a:lstStyle/>
          <a:p>
            <a:fld id="{52779007-CBF4-4612-B348-DF0C93B22EA1}" type="datetime1">
              <a:rPr lang="en-US" smtClean="0"/>
              <a:t>5/16/2019</a:t>
            </a:fld>
            <a:endParaRPr lang="en-US" dirty="0"/>
          </a:p>
        </p:txBody>
      </p:sp>
      <p:sp>
        <p:nvSpPr>
          <p:cNvPr id="5" name="Footer Placeholder 4">
            <a:extLst>
              <a:ext uri="{FF2B5EF4-FFF2-40B4-BE49-F238E27FC236}">
                <a16:creationId xmlns:a16="http://schemas.microsoft.com/office/drawing/2014/main" id="{0F38687E-485D-4AFC-9799-6D5E4A88ECBF}"/>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391EC998-3DE8-4BC3-8834-AAA5841B15E5}"/>
              </a:ext>
            </a:extLst>
          </p:cNvPr>
          <p:cNvSpPr>
            <a:spLocks noGrp="1"/>
          </p:cNvSpPr>
          <p:nvPr>
            <p:ph type="sldNum" sz="quarter" idx="12"/>
          </p:nvPr>
        </p:nvSpPr>
        <p:spPr/>
        <p:txBody>
          <a:bodyPr/>
          <a:lstStyle/>
          <a:p>
            <a:fld id="{54FA3ABB-534F-408E-BDBD-561EFFF1B849}" type="slidenum">
              <a:rPr lang="en-US" smtClean="0"/>
              <a:t>8</a:t>
            </a:fld>
            <a:endParaRPr lang="en-US"/>
          </a:p>
        </p:txBody>
      </p:sp>
    </p:spTree>
    <p:extLst>
      <p:ext uri="{BB962C8B-B14F-4D97-AF65-F5344CB8AC3E}">
        <p14:creationId xmlns:p14="http://schemas.microsoft.com/office/powerpoint/2010/main" val="240767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0A03-1239-4958-92FC-4EF0B30AC18D}"/>
              </a:ext>
            </a:extLst>
          </p:cNvPr>
          <p:cNvSpPr>
            <a:spLocks noGrp="1"/>
          </p:cNvSpPr>
          <p:nvPr>
            <p:ph type="title"/>
          </p:nvPr>
        </p:nvSpPr>
        <p:spPr/>
        <p:txBody>
          <a:bodyPr/>
          <a:lstStyle/>
          <a:p>
            <a:r>
              <a:rPr lang="en-US" dirty="0"/>
              <a:t>So what does this mean?</a:t>
            </a:r>
          </a:p>
        </p:txBody>
      </p:sp>
      <p:sp>
        <p:nvSpPr>
          <p:cNvPr id="3" name="Content Placeholder 2">
            <a:extLst>
              <a:ext uri="{FF2B5EF4-FFF2-40B4-BE49-F238E27FC236}">
                <a16:creationId xmlns:a16="http://schemas.microsoft.com/office/drawing/2014/main" id="{3C0FFDFE-69B3-415A-8274-57073480E6D9}"/>
              </a:ext>
            </a:extLst>
          </p:cNvPr>
          <p:cNvSpPr>
            <a:spLocks noGrp="1"/>
          </p:cNvSpPr>
          <p:nvPr>
            <p:ph idx="1"/>
          </p:nvPr>
        </p:nvSpPr>
        <p:spPr/>
        <p:txBody>
          <a:bodyPr/>
          <a:lstStyle/>
          <a:p>
            <a:r>
              <a:rPr lang="en-US" dirty="0"/>
              <a:t>Approval of “commercial parts”</a:t>
            </a:r>
          </a:p>
          <a:p>
            <a:r>
              <a:rPr lang="en-US" dirty="0"/>
              <a:t>Production of replacement or modification articles “in any other manner approved by the FAA”</a:t>
            </a:r>
          </a:p>
          <a:p>
            <a:r>
              <a:rPr lang="en-US" dirty="0"/>
              <a:t>Articles can be incorporated via</a:t>
            </a:r>
          </a:p>
          <a:p>
            <a:pPr lvl="1"/>
            <a:r>
              <a:rPr lang="en-US" dirty="0"/>
              <a:t>NORSEE</a:t>
            </a:r>
          </a:p>
          <a:p>
            <a:pPr lvl="1"/>
            <a:r>
              <a:rPr lang="en-US" dirty="0"/>
              <a:t>PMA + STC</a:t>
            </a:r>
          </a:p>
          <a:p>
            <a:pPr lvl="1"/>
            <a:r>
              <a:rPr lang="en-US" dirty="0"/>
              <a:t>Commercial Part + STC</a:t>
            </a:r>
          </a:p>
        </p:txBody>
      </p:sp>
      <p:sp>
        <p:nvSpPr>
          <p:cNvPr id="4" name="Date Placeholder 3">
            <a:extLst>
              <a:ext uri="{FF2B5EF4-FFF2-40B4-BE49-F238E27FC236}">
                <a16:creationId xmlns:a16="http://schemas.microsoft.com/office/drawing/2014/main" id="{B2464C16-2840-4F66-9C57-01AAAC39E91C}"/>
              </a:ext>
            </a:extLst>
          </p:cNvPr>
          <p:cNvSpPr>
            <a:spLocks noGrp="1"/>
          </p:cNvSpPr>
          <p:nvPr>
            <p:ph type="dt" sz="half" idx="10"/>
          </p:nvPr>
        </p:nvSpPr>
        <p:spPr/>
        <p:txBody>
          <a:bodyPr/>
          <a:lstStyle/>
          <a:p>
            <a:fld id="{52779007-CBF4-4612-B348-DF0C93B22EA1}" type="datetime1">
              <a:rPr lang="en-US" smtClean="0"/>
              <a:t>5/16/2019</a:t>
            </a:fld>
            <a:endParaRPr lang="en-US"/>
          </a:p>
        </p:txBody>
      </p:sp>
      <p:sp>
        <p:nvSpPr>
          <p:cNvPr id="5" name="Footer Placeholder 4">
            <a:extLst>
              <a:ext uri="{FF2B5EF4-FFF2-40B4-BE49-F238E27FC236}">
                <a16:creationId xmlns:a16="http://schemas.microsoft.com/office/drawing/2014/main" id="{D9C9B36D-B866-40AF-A917-395D5DB13E80}"/>
              </a:ext>
            </a:extLst>
          </p:cNvPr>
          <p:cNvSpPr>
            <a:spLocks noGrp="1"/>
          </p:cNvSpPr>
          <p:nvPr>
            <p:ph type="ftr" sz="quarter" idx="11"/>
          </p:nvPr>
        </p:nvSpPr>
        <p:spPr/>
        <p:txBody>
          <a:bodyPr/>
          <a:lstStyle/>
          <a:p>
            <a:r>
              <a:rPr lang="en-US"/>
              <a:t>New Approval Processes</a:t>
            </a:r>
          </a:p>
        </p:txBody>
      </p:sp>
      <p:sp>
        <p:nvSpPr>
          <p:cNvPr id="6" name="Slide Number Placeholder 5">
            <a:extLst>
              <a:ext uri="{FF2B5EF4-FFF2-40B4-BE49-F238E27FC236}">
                <a16:creationId xmlns:a16="http://schemas.microsoft.com/office/drawing/2014/main" id="{5B4C4FB6-2E51-4B3B-A0EA-AD00F28745E1}"/>
              </a:ext>
            </a:extLst>
          </p:cNvPr>
          <p:cNvSpPr>
            <a:spLocks noGrp="1"/>
          </p:cNvSpPr>
          <p:nvPr>
            <p:ph type="sldNum" sz="quarter" idx="12"/>
          </p:nvPr>
        </p:nvSpPr>
        <p:spPr/>
        <p:txBody>
          <a:bodyPr/>
          <a:lstStyle/>
          <a:p>
            <a:fld id="{54FA3ABB-534F-408E-BDBD-561EFFF1B849}" type="slidenum">
              <a:rPr lang="en-US" smtClean="0"/>
              <a:t>9</a:t>
            </a:fld>
            <a:endParaRPr lang="en-US"/>
          </a:p>
        </p:txBody>
      </p:sp>
    </p:spTree>
    <p:extLst>
      <p:ext uri="{BB962C8B-B14F-4D97-AF65-F5344CB8AC3E}">
        <p14:creationId xmlns:p14="http://schemas.microsoft.com/office/powerpoint/2010/main" val="395183639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G PPT Master BP v01" id="{8066E38A-E22B-4346-8F42-FF0B5EA2A8E0}" vid="{5CF89DE7-6ACC-4FE3-9E0A-605581CE9C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AGG PPT Master BP v01</Template>
  <TotalTime>926</TotalTime>
  <Words>787</Words>
  <Application>Microsoft Office PowerPoint</Application>
  <PresentationFormat>Widescreen</PresentationFormat>
  <Paragraphs>117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New Approval Processes</vt:lpstr>
      <vt:lpstr>New Approval Processes</vt:lpstr>
      <vt:lpstr>PowerPoint Presentation</vt:lpstr>
      <vt:lpstr>PowerPoint Presentation</vt:lpstr>
      <vt:lpstr>Journey of Several Products</vt:lpstr>
      <vt:lpstr>Non Required Safety Enhancing Equipment (NORSEE)</vt:lpstr>
      <vt:lpstr>12/30/16 Revision</vt:lpstr>
      <vt:lpstr>Oct 2009 Revision</vt:lpstr>
      <vt:lpstr>So what does this mean?</vt:lpstr>
      <vt:lpstr>Limitations</vt:lpstr>
      <vt:lpstr>NORSEE Limitations</vt:lpstr>
      <vt:lpstr>What does this mean for RAMI?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Millennium Avionics International</dc:title>
  <dc:creator>Hal Adams</dc:creator>
  <cp:lastModifiedBy>Lee Carlson</cp:lastModifiedBy>
  <cp:revision>40</cp:revision>
  <dcterms:created xsi:type="dcterms:W3CDTF">2019-05-14T20:34:00Z</dcterms:created>
  <dcterms:modified xsi:type="dcterms:W3CDTF">2019-05-16T23:13:12Z</dcterms:modified>
</cp:coreProperties>
</file>