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7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2C04D-BE84-447D-BF1D-8A806D5EC7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B4219-56CE-482D-95DE-901B9DA04B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9E26C4-0FFC-45F4-98A6-8E9BBD880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002CB-85C4-40A6-B46F-3E57009BA2FB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40D43B-B31D-4F63-B6F5-5625A4E89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5A3841-857A-4FB7-97C9-07B1CF430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B3BAB-C9B9-4F80-9D4C-83261663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466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D6505-FA83-409F-84C5-4FAB023D6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2463E2-C54C-4149-A093-CD97246041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7527D5-229E-43EF-8346-E6314DDD8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002CB-85C4-40A6-B46F-3E57009BA2FB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39E2D-0098-48BC-96E8-5D145EDCF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9836AD-96E7-4642-80AB-BE75FFB96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B3BAB-C9B9-4F80-9D4C-83261663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31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37135F-4313-421B-9514-05BD2680E4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04294D-5AEA-4A8F-AC86-E27460F9AD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19E06C-16FF-4AF3-9E66-A0B5BBB29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002CB-85C4-40A6-B46F-3E57009BA2FB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4AE597-6D10-430C-BEB4-01E8DAC61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C2C0F-4255-4783-972C-076EF65D1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B3BAB-C9B9-4F80-9D4C-83261663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249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A396C-3DCC-4274-B036-67A8BE901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712FE-827D-42AE-BE4C-A6B39ACA1D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B207FE-B65D-4AC9-AD0B-DBC276ACC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002CB-85C4-40A6-B46F-3E57009BA2FB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1931B-A432-4FD5-AA07-C1DCFBA65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1F362-D3B4-4EC4-9D26-44DEC1E66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B3BAB-C9B9-4F80-9D4C-83261663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632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9D61A-A5CD-485C-818A-5E2F53FD2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404EDA-B5A8-4A66-A2D9-AFF19CFE12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10E803-1A36-4383-A401-6EC6DB095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002CB-85C4-40A6-B46F-3E57009BA2FB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596678-2648-42A8-B37B-6A115FFAC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28D68D-5316-4EBD-B61F-CF55E633F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B3BAB-C9B9-4F80-9D4C-83261663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218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33446-71C3-45C4-B93E-872543567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6FADE-D9DA-483B-93A0-DA894DA684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A4F111-3650-4BCD-94EA-DFFCBC6741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B8EDE9-E837-483C-81E6-66B240964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002CB-85C4-40A6-B46F-3E57009BA2FB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AEDC49-8C97-4D94-9CC0-12246CF90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1717B3-F78B-4D9A-8995-0B2C2E037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B3BAB-C9B9-4F80-9D4C-83261663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92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AAE7D-886C-4045-9EF1-B563CE27A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23B61B-C64C-4FA5-9858-3EB116840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845DCA-2861-4326-B16C-2373F7A6A4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F0873E-4320-435C-96B0-90A62219BC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43FD2C-E369-4F83-8FAC-86FB1A8598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DDA15D-C872-4DEA-94AE-B5EF95DFF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002CB-85C4-40A6-B46F-3E57009BA2FB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2F14B1-1879-4B93-A144-CBC5B5DCE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03EC63-4FBE-4A9D-BE54-1AF74C515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B3BAB-C9B9-4F80-9D4C-83261663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39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AEE42-28F0-4832-864C-570E94DCF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A13B31-CBD0-4BA3-8716-69F8F8F5A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002CB-85C4-40A6-B46F-3E57009BA2FB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46172D-8D8E-4FB6-83B1-431D2E04F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A66773-C417-495A-82F0-C73EA186E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B3BAB-C9B9-4F80-9D4C-83261663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29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322877-DF1F-41C7-91C8-87F3C26C5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002CB-85C4-40A6-B46F-3E57009BA2FB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063E4F-30AC-4EAB-8893-0D1D7EBA8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313E72-7162-4897-97B1-297845003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B3BAB-C9B9-4F80-9D4C-83261663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136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17920-73EC-474F-B79C-0B4FD2FE5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1F757D-9320-44DF-A3AC-F6254D2B6D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D08B35-C9EC-43DE-87B6-054C38125C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AE70B3-DDFB-4BA8-BF87-7571566A9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002CB-85C4-40A6-B46F-3E57009BA2FB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021129-543F-4116-85BB-9B81DB596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7C0503-37F5-4D9D-9509-6D8DE512D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B3BAB-C9B9-4F80-9D4C-83261663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779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37532-48CE-470B-B454-51B84CFB5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3DBA04-6EB5-4BBB-BC50-9F4378BE61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4767F8-DEE3-4A80-AE02-10C2F30224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18D6B9-4389-4E3D-8911-1F895B5FA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002CB-85C4-40A6-B46F-3E57009BA2FB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0AA7A-E481-497F-B9BE-3B0AF9662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B55571-F0C6-4D3A-BA87-69603A307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B3BAB-C9B9-4F80-9D4C-83261663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01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06AAAF-3566-47EC-9211-1A2551C91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E0FB6C-A65E-4B92-BE2A-4754AC5EB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8E66BE-E558-4A03-8222-32F4E5C6BB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002CB-85C4-40A6-B46F-3E57009BA2FB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F6EF34-2D99-48BF-8B57-C3DF560FA9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F32C3A-56CF-47B7-993C-C0FF45AFBB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B3BAB-C9B9-4F80-9D4C-83261663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755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5E75E-1219-4929-B331-83AEB17F5B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RAMI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BF8E91-DBB3-4160-8F1D-7250413E33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750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5D290-D89E-41B3-AFA5-EE771230F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Latest Intel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779F4-6269-477B-BB9D-216693FE1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Becker has “checked out RAMI” with Airbus</a:t>
            </a:r>
          </a:p>
          <a:p>
            <a:pPr lvl="1"/>
            <a:r>
              <a:rPr lang="en-US" dirty="0"/>
              <a:t>Airbus was positive, but thinks RAMI would be better</a:t>
            </a:r>
          </a:p>
          <a:p>
            <a:r>
              <a:rPr lang="en-US" dirty="0"/>
              <a:t>Aspects of Becker Acquisition</a:t>
            </a:r>
          </a:p>
          <a:p>
            <a:pPr lvl="1"/>
            <a:r>
              <a:rPr lang="en-US" dirty="0"/>
              <a:t>“Distressed Sale”</a:t>
            </a:r>
          </a:p>
          <a:p>
            <a:pPr lvl="1"/>
            <a:r>
              <a:rPr lang="en-US" dirty="0"/>
              <a:t>Eager seller, needs cash</a:t>
            </a:r>
          </a:p>
          <a:p>
            <a:pPr lvl="1"/>
            <a:r>
              <a:rPr lang="en-US" dirty="0"/>
              <a:t>Internal support</a:t>
            </a:r>
          </a:p>
          <a:p>
            <a:pPr lvl="1"/>
            <a:r>
              <a:rPr lang="en-US" dirty="0"/>
              <a:t>Key is to stress continuity of supply for Becker</a:t>
            </a:r>
          </a:p>
          <a:p>
            <a:pPr lvl="1"/>
            <a:r>
              <a:rPr lang="en-US" dirty="0"/>
              <a:t>Talented, European military sales personnel</a:t>
            </a:r>
          </a:p>
          <a:p>
            <a:r>
              <a:rPr lang="en-US" dirty="0"/>
              <a:t>AGG Role – What RAMI gets for the AGG Becker Acquisition fee:</a:t>
            </a:r>
          </a:p>
          <a:p>
            <a:pPr lvl="1"/>
            <a:r>
              <a:rPr lang="en-US" dirty="0"/>
              <a:t>Inside knowledge</a:t>
            </a:r>
          </a:p>
          <a:p>
            <a:pPr lvl="1"/>
            <a:r>
              <a:rPr lang="en-US" dirty="0"/>
              <a:t>Continuity of management </a:t>
            </a:r>
          </a:p>
        </p:txBody>
      </p:sp>
    </p:spTree>
    <p:extLst>
      <p:ext uri="{BB962C8B-B14F-4D97-AF65-F5344CB8AC3E}">
        <p14:creationId xmlns:p14="http://schemas.microsoft.com/office/powerpoint/2010/main" val="1939714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F89D8-B1B2-4232-9910-0FCFA1EC7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RAMI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9C62B-1745-4E14-A698-3904F754B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Intention to continue current production and customers</a:t>
            </a:r>
          </a:p>
          <a:p>
            <a:pPr lvl="1"/>
            <a:r>
              <a:rPr lang="en-US" dirty="0"/>
              <a:t>Transparent, uninterrupted, improving supply chain to Becker</a:t>
            </a:r>
          </a:p>
          <a:p>
            <a:r>
              <a:rPr lang="en-US" dirty="0"/>
              <a:t>RAMI is keenly interested in establishing a European presence</a:t>
            </a:r>
          </a:p>
          <a:p>
            <a:pPr lvl="1"/>
            <a:r>
              <a:rPr lang="en-US" dirty="0"/>
              <a:t>Base of operation to establish antenna and product business</a:t>
            </a:r>
          </a:p>
          <a:p>
            <a:pPr lvl="1"/>
            <a:r>
              <a:rPr lang="en-US" dirty="0"/>
              <a:t>Expansion of supply chain to serve current and future projects</a:t>
            </a:r>
          </a:p>
          <a:p>
            <a:pPr lvl="1"/>
            <a:r>
              <a:rPr lang="en-US" dirty="0"/>
              <a:t>Supply chain for internal needs</a:t>
            </a:r>
          </a:p>
          <a:p>
            <a:r>
              <a:rPr lang="en-US" dirty="0"/>
              <a:t>Who is RAMI?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143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BAE49-1BAA-4EDF-8FBF-561BAE816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7E0A6-138B-4C7D-9A51-8E63CC5E2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Legal support recommendations based in Strasburg</a:t>
            </a:r>
          </a:p>
          <a:p>
            <a:r>
              <a:rPr lang="en-US" dirty="0"/>
              <a:t>Staff/HR support recommendations</a:t>
            </a:r>
          </a:p>
          <a:p>
            <a:r>
              <a:rPr lang="en-US" dirty="0"/>
              <a:t>Knowledge of operation, environment, ease of access</a:t>
            </a:r>
          </a:p>
          <a:p>
            <a:r>
              <a:rPr lang="en-US" dirty="0"/>
              <a:t>Costs to RAMI</a:t>
            </a:r>
          </a:p>
          <a:p>
            <a:pPr lvl="1"/>
            <a:r>
              <a:rPr lang="en-US" dirty="0"/>
              <a:t>Social change costs – staff restructuring</a:t>
            </a:r>
          </a:p>
          <a:p>
            <a:pPr lvl="1"/>
            <a:r>
              <a:rPr lang="en-US" dirty="0"/>
              <a:t>Legal costs</a:t>
            </a:r>
          </a:p>
          <a:p>
            <a:pPr lvl="1"/>
            <a:r>
              <a:rPr lang="en-US" dirty="0"/>
              <a:t>Foreign registration</a:t>
            </a:r>
          </a:p>
          <a:p>
            <a:pPr lvl="1"/>
            <a:r>
              <a:rPr lang="en-US" dirty="0"/>
              <a:t>…</a:t>
            </a:r>
          </a:p>
          <a:p>
            <a:r>
              <a:rPr lang="en-US" dirty="0"/>
              <a:t>Fee structure</a:t>
            </a:r>
          </a:p>
          <a:p>
            <a:pPr lvl="1"/>
            <a:r>
              <a:rPr lang="en-US" dirty="0"/>
              <a:t>$XX,000 for consultation and support through sale</a:t>
            </a:r>
          </a:p>
          <a:p>
            <a:pPr lvl="1"/>
            <a:r>
              <a:rPr lang="en-US" dirty="0"/>
              <a:t>YY% of sales value as incentive / performance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799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005C7-9DEA-4E74-A481-9778D0009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for RAMI, SARL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81742-4DFB-47E4-8387-98B468FAC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“Social” planning</a:t>
            </a:r>
          </a:p>
          <a:p>
            <a:r>
              <a:rPr lang="en-US" dirty="0"/>
              <a:t>Some restructuring costs</a:t>
            </a:r>
          </a:p>
          <a:p>
            <a:r>
              <a:rPr lang="en-US" dirty="0"/>
              <a:t>Add one or two commercial people</a:t>
            </a:r>
          </a:p>
          <a:p>
            <a:r>
              <a:rPr lang="en-US" dirty="0"/>
              <a:t>But, with some minor changes, operations will</a:t>
            </a:r>
          </a:p>
          <a:p>
            <a:pPr lvl="1"/>
            <a:r>
              <a:rPr lang="en-US" dirty="0"/>
              <a:t>Run more smoothly</a:t>
            </a:r>
          </a:p>
          <a:p>
            <a:pPr lvl="1"/>
            <a:r>
              <a:rPr lang="en-US" dirty="0"/>
              <a:t>Be self-sustaining for as RAMI integrates the operation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471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220</Words>
  <Application>Microsoft Office PowerPoint</Application>
  <PresentationFormat>Widescreen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RAMI</vt:lpstr>
      <vt:lpstr>Latest Intel</vt:lpstr>
      <vt:lpstr>Why RAMI</vt:lpstr>
      <vt:lpstr>AGG Value</vt:lpstr>
      <vt:lpstr>Steps for RAMI, SARL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RAMI</dc:title>
  <dc:creator>Lee Carlson</dc:creator>
  <cp:lastModifiedBy>Lee Carlson</cp:lastModifiedBy>
  <cp:revision>5</cp:revision>
  <dcterms:created xsi:type="dcterms:W3CDTF">2019-05-22T14:35:04Z</dcterms:created>
  <dcterms:modified xsi:type="dcterms:W3CDTF">2019-05-22T15:10:03Z</dcterms:modified>
</cp:coreProperties>
</file>