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8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A419-B8AC-435A-AE79-E2675A9F8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3D857-D690-4274-923F-699428EE7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28ADB-8AC5-424F-9206-71338849B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E1C0E-1E4A-4FF7-AB6C-28045683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AD5F-E7F8-4EDD-896F-1CF4E09F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3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2694-00AD-4883-99C0-2D178946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69B90-602A-4CD2-AB0C-050C498EB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30DA1-752D-4572-ACEC-ADAC7B778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981B0-B8E0-4263-8C97-1BE4D330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3C5B-6499-4D2A-B32C-FFBF02F9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8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5C5992-CDFE-47B9-930F-2366C62D5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A44A9-3F39-431A-A7BD-228CBF449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F49DE-1EC0-4E84-BF22-E0A488686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DE5E5-900D-4B4F-B83F-C9077782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0FAE8-AF62-45A2-B879-4EDA387B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5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E0A2-2C16-42F3-871E-7E9439A3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37DDA-D7B3-41F7-B1FC-DF285DF04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B98CF-BA46-47AE-B893-EB43EBEBD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64CC4-ED58-43FB-8E23-37B7D036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E6FAA-B36A-4527-A56E-3868ED2AC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783C-FB8C-4C22-9A0B-81029E0D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07EDE-7E8B-493A-A2EC-8722C5508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EAD9C-5945-47FB-8A29-525494E0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67724-59C1-479D-8EB1-2C2234B4F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12249-FDB3-439A-B308-C0315DD5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8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3314-1A44-4281-859D-6C8F7A25B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11058-D2C4-435B-ADF4-A84CD7D06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4510E-C9D3-4B24-A555-E4E9F1A86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6AAA3-834B-4FFE-A1E8-05A59414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D555A-8341-49D3-94A5-582774B4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D9E9E-90A0-41A7-BC91-799DF446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A38DB-C4FD-4AB9-8765-C8FE55AF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60582-0955-496C-B258-556644A5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FB6FA-721B-465F-A776-D913C6830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A5D4E-1634-463D-8BB2-A56FCC00C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CFB691-FFF6-4CDE-8F6C-1FBA32DDF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FA797-0F46-494D-B5E5-DABFA4AA7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46CA4-3B4C-4F1E-827D-0AF3D09A1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8D40B7-EA07-4AD1-ADCD-E861FAC1E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0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A7E2-80D1-4585-B44E-7F06FF62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855A59-1694-464A-B242-508B33077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7AD3A-A86E-47AD-A257-48932455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65A65-ABF0-48B7-97DC-59BCD8E57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5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A3A53C-C92E-4602-BBCB-2B69A2B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B7D6A-41E7-410C-84AA-BF7B677D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F5744-4475-409D-8B31-20BDF247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16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CEA2-4745-4B0D-A84A-0323506CD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C1715-438A-4D22-B3D8-13F7B73DB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C520E-2EF4-4D61-9B00-4723EF209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F020F-1B5B-45CC-9604-9B6F5FC3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E91C5-474E-4162-A29F-E2FD3FBE7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8679-121C-4861-A94A-D4C31C07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9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B225-EA5B-4A61-A88A-C1161282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552CE5-A61A-47A8-8399-DBEA147C7E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13C2B-51D0-4985-9C6D-FD8518287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FCBFE-BFC3-47D8-B7EA-2D2C0175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DA0A4-49DF-412A-A8F4-982571C8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C9C92-8570-44C2-ACFE-EAA60C54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7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2B90D2-313E-499C-A7F2-37C1F6B4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D8462-34D3-4CD1-8A22-8BC6C2D3B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0AC1A-08C6-45EB-B11E-4C929A3A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7589-99F2-4D31-A3F6-6C07C8F30A06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7A2F2-07EB-416B-91EB-7E55B4038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B1CED-BC1E-48B7-B38D-4DE1B798C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866B1-80CA-46AF-9369-98B101F0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1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F253D6-89E5-4E92-94EB-58CCCF5B5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8" y="3148465"/>
            <a:ext cx="4864919" cy="2136142"/>
          </a:xfrm>
          <a:prstGeom prst="rect">
            <a:avLst/>
          </a:prstGeom>
          <a:effectLst>
            <a:outerShdw blurRad="406400" dist="152400" dir="2700000" algn="tl" rotWithShape="0">
              <a:prstClr val="black">
                <a:alpha val="88000"/>
              </a:prstClr>
            </a:outerShdw>
          </a:effectLst>
        </p:spPr>
      </p:pic>
      <p:pic>
        <p:nvPicPr>
          <p:cNvPr id="23" name="Picture 22" descr="A picture containing text, electronics, calculator&#10;&#10;Description automatically generated">
            <a:extLst>
              <a:ext uri="{FF2B5EF4-FFF2-40B4-BE49-F238E27FC236}">
                <a16:creationId xmlns:a16="http://schemas.microsoft.com/office/drawing/2014/main" id="{8F42BEC8-1C42-4BF6-8595-356D2F635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63" y="729556"/>
            <a:ext cx="3347657" cy="2231470"/>
          </a:xfrm>
          <a:prstGeom prst="rect">
            <a:avLst/>
          </a:prstGeom>
          <a:effectLst>
            <a:outerShdw blurRad="406400" dist="152400" dir="2700000" algn="tl" rotWithShape="0">
              <a:prstClr val="black">
                <a:alpha val="88000"/>
              </a:prstClr>
            </a:outerShdw>
          </a:effectLst>
        </p:spPr>
      </p:pic>
      <p:pic>
        <p:nvPicPr>
          <p:cNvPr id="21" name="Picture 20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21B62493-3C42-42D0-BE05-BE54DA151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22" y="388026"/>
            <a:ext cx="4267957" cy="2638316"/>
          </a:xfrm>
          <a:prstGeom prst="rect">
            <a:avLst/>
          </a:prstGeom>
          <a:effectLst>
            <a:outerShdw blurRad="406400" dist="152400" dir="2700000" algn="tl" rotWithShape="0">
              <a:prstClr val="black">
                <a:alpha val="88000"/>
              </a:prstClr>
            </a:outerShdw>
          </a:effectLst>
        </p:spPr>
      </p:pic>
      <p:pic>
        <p:nvPicPr>
          <p:cNvPr id="17" name="Picture 16" descr="A picture containing office&#10;&#10;Description automatically generated">
            <a:extLst>
              <a:ext uri="{FF2B5EF4-FFF2-40B4-BE49-F238E27FC236}">
                <a16:creationId xmlns:a16="http://schemas.microsoft.com/office/drawing/2014/main" id="{3E9AF37D-211D-4C4A-B904-D26CA901B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82" y="817375"/>
            <a:ext cx="3203781" cy="2136142"/>
          </a:xfrm>
          <a:prstGeom prst="rect">
            <a:avLst/>
          </a:prstGeom>
          <a:effectLst>
            <a:outerShdw blurRad="406400" dist="152400" dir="2700000" algn="tl" rotWithShape="0">
              <a:prstClr val="black">
                <a:alpha val="88000"/>
              </a:prstClr>
            </a:outerShdw>
          </a:effectLst>
        </p:spPr>
      </p:pic>
      <p:pic>
        <p:nvPicPr>
          <p:cNvPr id="11" name="Picture 10" descr="A group of people in the sky&#10;&#10;Description automatically generated with low confidence">
            <a:extLst>
              <a:ext uri="{FF2B5EF4-FFF2-40B4-BE49-F238E27FC236}">
                <a16:creationId xmlns:a16="http://schemas.microsoft.com/office/drawing/2014/main" id="{7013ADD7-7561-4643-854F-9DFB9FDB8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" y="2218288"/>
            <a:ext cx="3153574" cy="2365181"/>
          </a:xfrm>
          <a:prstGeom prst="rect">
            <a:avLst/>
          </a:prstGeom>
          <a:effectLst>
            <a:outerShdw blurRad="406400" dist="152400" dir="2700000" algn="tl" rotWithShape="0">
              <a:prstClr val="black">
                <a:alpha val="88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F80B34-996C-494B-9607-ED9257F81F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88" y="3226376"/>
            <a:ext cx="2770632" cy="2058231"/>
          </a:xfrm>
          <a:prstGeom prst="rect">
            <a:avLst/>
          </a:prstGeom>
          <a:effectLst>
            <a:outerShdw blurRad="406400" dist="152400" dir="2700000" algn="tl" rotWithShape="0">
              <a:prstClr val="black">
                <a:alpha val="88000"/>
              </a:prstClr>
            </a:outerShdw>
          </a:effectLst>
        </p:spPr>
      </p:pic>
      <p:pic>
        <p:nvPicPr>
          <p:cNvPr id="15" name="Picture 14" descr="A person holding a globe&#10;&#10;Description automatically generated with low confidence">
            <a:extLst>
              <a:ext uri="{FF2B5EF4-FFF2-40B4-BE49-F238E27FC236}">
                <a16:creationId xmlns:a16="http://schemas.microsoft.com/office/drawing/2014/main" id="{85A7FB0D-BB56-47FB-A76E-FB67225FE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61" y="1717070"/>
            <a:ext cx="4864918" cy="3247218"/>
          </a:xfrm>
          <a:prstGeom prst="rect">
            <a:avLst/>
          </a:prstGeom>
          <a:effectLst>
            <a:outerShdw blurRad="406400" dist="152400" dir="2700000" algn="tl" rotWithShape="0">
              <a:prstClr val="black">
                <a:alpha val="8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10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B66C577-27ED-41F2-9BB5-589E664AE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390" y="443419"/>
            <a:ext cx="13794676" cy="62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05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Carlson</dc:creator>
  <cp:lastModifiedBy>Lee Carlson</cp:lastModifiedBy>
  <cp:revision>4</cp:revision>
  <dcterms:created xsi:type="dcterms:W3CDTF">2021-06-29T12:03:22Z</dcterms:created>
  <dcterms:modified xsi:type="dcterms:W3CDTF">2021-06-29T16:45:46Z</dcterms:modified>
</cp:coreProperties>
</file>