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 Carlson" userId="2d90b6f0b2a6ed39" providerId="LiveId" clId="{C34E9A4E-E9A8-4A7C-A237-F3C0DC681778}"/>
    <pc:docChg chg="delSld">
      <pc:chgData name="Lee Carlson" userId="2d90b6f0b2a6ed39" providerId="LiveId" clId="{C34E9A4E-E9A8-4A7C-A237-F3C0DC681778}" dt="2019-02-25T22:48:32.502" v="0" actId="2696"/>
      <pc:docMkLst>
        <pc:docMk/>
      </pc:docMkLst>
      <pc:sldChg chg="del">
        <pc:chgData name="Lee Carlson" userId="2d90b6f0b2a6ed39" providerId="LiveId" clId="{C34E9A4E-E9A8-4A7C-A237-F3C0DC681778}" dt="2019-02-25T22:48:32.502" v="0" actId="2696"/>
        <pc:sldMkLst>
          <pc:docMk/>
          <pc:sldMk cId="1714108947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BE57-9466-46D5-A11D-3BDD9D13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102D6-BF54-46D1-998A-9935FC799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5A4F4-FA12-447B-A16D-8C0BBCEF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AA190-4D4E-47E7-AD00-522E3104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7D42D-0F59-4B83-A9E9-5FD243B4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DBB6-657F-4AEA-BABA-B0053E1B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1D0CB-E26C-4D83-95E7-782B28F85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06DCC-4613-4862-918B-AB9FD0E8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78CDD-2A43-45F0-B10F-5FFC6F09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DBED8-9DF8-49F0-A6D9-A233D672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4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531835-5627-4E2C-8AD1-6D7A2C93C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31C098-1F18-496D-8E3A-E616006CB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5CE36-EBD9-4C6C-A1F3-2A627489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AEC7D-D4EA-4564-8C91-C8A99DD1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3406A-9FAB-4FCA-AA26-0D39395C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4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386E2-F8F4-4EE8-B6BE-CC5C59D3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D42BA-8F48-430A-BC04-9899E4363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C619C-6DC3-4449-9352-F3AFC8F0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3CBB6-6883-4626-A6AE-B1E35EAB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8961B-AB3E-41C6-B096-34F3767B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9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F66E-06AE-4502-9CF1-E99AC895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43DF6-8004-4177-A259-CDC98119F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08BA3-3B7E-4125-A564-75234202A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15FFE-F799-47AA-9B59-088521EA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C64F9-069A-4B9F-B7A5-19E7805C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0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3A81-EBDD-4483-9C19-252B7024F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29EBF-E0A6-49A2-97F0-EACD898C2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BFE3B-B90E-449E-AAA3-523921F4F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8FB59-9E70-4CA1-9C6E-AEDC93E0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090B2-7365-435B-8EE6-448F9BEEB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BA403-395D-45A3-8712-2972CAD5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3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F321-9FE5-44B7-8D33-2102DACED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58DE5-7E5F-4A20-9C92-A72B003E5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CE2C4-7E41-47E1-8C3B-4DF1FAE6E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75AB9-2D82-4F51-8284-A89E92BE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70F848-6409-43B7-A917-AC3D5FCC0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4F161B-6950-4A92-A2B6-7401B23F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F1F5E3-7BBB-4548-BC63-B6F99CE5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D7A5EB-A8CF-4094-BAAA-71E3011F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55DF-8CA4-430C-B52F-164201F9C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8CED8-3799-4A03-BADE-38D10636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E7291-92F6-4AB0-8D9D-F1B32CAF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F9103-9985-49DC-9F4A-5FEBCEAD1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2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839AF-540B-48AA-88F6-0548381EF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96414B-6BDD-461A-898C-6EA90EDD9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4E06D-B40A-40A1-A898-03486B1F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DD870-DA29-4B2C-9486-C22E2F72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7F634-E360-426A-A3D5-7E16351D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04D0B-79EA-4208-A369-D0A3B489D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D401D-B7EE-42F2-8E45-C6C59E27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489DA-8AE0-41C8-9629-49855CBE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0FA38-3CC6-4F20-9A77-B2067D55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4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DCB3-7516-4FC0-AB21-FB89BDA3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C38F2-FC5E-47E3-AA08-6DDDF3588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B45DB-2D2C-4144-ACA1-10B148D0F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A857B-D2B8-43FE-93A2-54A77736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D7E73-A807-4272-9A56-25506C41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FF159-DA30-4031-8B4C-FE99CA7E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CEEFC-3C07-4633-8E55-7414099D4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76CC5-0762-4709-9F95-037C0863D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A23A7-58E5-49AF-AA23-944A9B8BE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3E73-98E6-4296-842C-A6E33E612DA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E4844-6B4A-4220-9C14-3FADB95E4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10DCD-1EE0-41D8-8A25-6B7733C97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573B-FCD5-46AB-9515-644876897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9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44B0FF-5215-4097-A502-8566BDF00281}"/>
              </a:ext>
            </a:extLst>
          </p:cNvPr>
          <p:cNvSpPr/>
          <p:nvPr/>
        </p:nvSpPr>
        <p:spPr>
          <a:xfrm>
            <a:off x="355600" y="1127109"/>
            <a:ext cx="990600" cy="49530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292100 w 1282700"/>
              <a:gd name="connsiteY0" fmla="*/ 49530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292100 w 1282700"/>
              <a:gd name="connsiteY4" fmla="*/ 495300 h 4318000"/>
              <a:gd name="connsiteX0" fmla="*/ 0 w 990600"/>
              <a:gd name="connsiteY0" fmla="*/ 495300 h 4953000"/>
              <a:gd name="connsiteX1" fmla="*/ 990600 w 990600"/>
              <a:gd name="connsiteY1" fmla="*/ 0 h 4953000"/>
              <a:gd name="connsiteX2" fmla="*/ 990600 w 990600"/>
              <a:gd name="connsiteY2" fmla="*/ 4318000 h 4953000"/>
              <a:gd name="connsiteX3" fmla="*/ 25400 w 990600"/>
              <a:gd name="connsiteY3" fmla="*/ 4953000 h 4953000"/>
              <a:gd name="connsiteX4" fmla="*/ 0 w 990600"/>
              <a:gd name="connsiteY4" fmla="*/ 495300 h 495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953000">
                <a:moveTo>
                  <a:pt x="0" y="495300"/>
                </a:moveTo>
                <a:lnTo>
                  <a:pt x="990600" y="0"/>
                </a:lnTo>
                <a:lnTo>
                  <a:pt x="990600" y="4318000"/>
                </a:lnTo>
                <a:lnTo>
                  <a:pt x="25400" y="4953000"/>
                </a:lnTo>
                <a:lnTo>
                  <a:pt x="0" y="4953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F7DB8-EAF6-4104-8A90-161DA469F0F1}"/>
              </a:ext>
            </a:extLst>
          </p:cNvPr>
          <p:cNvSpPr/>
          <p:nvPr/>
        </p:nvSpPr>
        <p:spPr>
          <a:xfrm>
            <a:off x="1431925" y="1127109"/>
            <a:ext cx="1282700" cy="431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9647F1-E3D1-4710-8B16-4D4977ADED90}"/>
              </a:ext>
            </a:extLst>
          </p:cNvPr>
          <p:cNvSpPr/>
          <p:nvPr/>
        </p:nvSpPr>
        <p:spPr>
          <a:xfrm>
            <a:off x="2800350" y="1127109"/>
            <a:ext cx="1295400" cy="50292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0 w 1295400"/>
              <a:gd name="connsiteY0" fmla="*/ 0 h 4318000"/>
              <a:gd name="connsiteX1" fmla="*/ 1295400 w 1295400"/>
              <a:gd name="connsiteY1" fmla="*/ 635000 h 4318000"/>
              <a:gd name="connsiteX2" fmla="*/ 1282700 w 1295400"/>
              <a:gd name="connsiteY2" fmla="*/ 4318000 h 4318000"/>
              <a:gd name="connsiteX3" fmla="*/ 0 w 1295400"/>
              <a:gd name="connsiteY3" fmla="*/ 4318000 h 4318000"/>
              <a:gd name="connsiteX4" fmla="*/ 0 w 1295400"/>
              <a:gd name="connsiteY4" fmla="*/ 0 h 4318000"/>
              <a:gd name="connsiteX0" fmla="*/ 0 w 1295400"/>
              <a:gd name="connsiteY0" fmla="*/ 0 h 5029200"/>
              <a:gd name="connsiteX1" fmla="*/ 1295400 w 1295400"/>
              <a:gd name="connsiteY1" fmla="*/ 635000 h 5029200"/>
              <a:gd name="connsiteX2" fmla="*/ 1193800 w 1295400"/>
              <a:gd name="connsiteY2" fmla="*/ 5029200 h 5029200"/>
              <a:gd name="connsiteX3" fmla="*/ 0 w 1295400"/>
              <a:gd name="connsiteY3" fmla="*/ 4318000 h 5029200"/>
              <a:gd name="connsiteX4" fmla="*/ 0 w 1295400"/>
              <a:gd name="connsiteY4" fmla="*/ 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5400" h="5029200">
                <a:moveTo>
                  <a:pt x="0" y="0"/>
                </a:moveTo>
                <a:lnTo>
                  <a:pt x="1295400" y="635000"/>
                </a:lnTo>
                <a:cubicBezTo>
                  <a:pt x="1291167" y="1862667"/>
                  <a:pt x="1198033" y="3801533"/>
                  <a:pt x="1193800" y="5029200"/>
                </a:cubicBezTo>
                <a:lnTo>
                  <a:pt x="0" y="4318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F4AA303F-9603-4EF1-BD37-7C024B4C538A}"/>
              </a:ext>
            </a:extLst>
          </p:cNvPr>
          <p:cNvSpPr/>
          <p:nvPr/>
        </p:nvSpPr>
        <p:spPr>
          <a:xfrm rot="5625567">
            <a:off x="3526160" y="796908"/>
            <a:ext cx="641350" cy="660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DA6E98B-598B-46E9-97C4-4843656A2382}"/>
              </a:ext>
            </a:extLst>
          </p:cNvPr>
          <p:cNvSpPr/>
          <p:nvPr/>
        </p:nvSpPr>
        <p:spPr>
          <a:xfrm>
            <a:off x="4966345" y="1127109"/>
            <a:ext cx="990600" cy="49530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292100 w 1282700"/>
              <a:gd name="connsiteY0" fmla="*/ 49530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292100 w 1282700"/>
              <a:gd name="connsiteY4" fmla="*/ 495300 h 4318000"/>
              <a:gd name="connsiteX0" fmla="*/ 0 w 990600"/>
              <a:gd name="connsiteY0" fmla="*/ 495300 h 4953000"/>
              <a:gd name="connsiteX1" fmla="*/ 990600 w 990600"/>
              <a:gd name="connsiteY1" fmla="*/ 0 h 4953000"/>
              <a:gd name="connsiteX2" fmla="*/ 990600 w 990600"/>
              <a:gd name="connsiteY2" fmla="*/ 4318000 h 4953000"/>
              <a:gd name="connsiteX3" fmla="*/ 25400 w 990600"/>
              <a:gd name="connsiteY3" fmla="*/ 4953000 h 4953000"/>
              <a:gd name="connsiteX4" fmla="*/ 0 w 990600"/>
              <a:gd name="connsiteY4" fmla="*/ 495300 h 495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953000">
                <a:moveTo>
                  <a:pt x="0" y="495300"/>
                </a:moveTo>
                <a:lnTo>
                  <a:pt x="990600" y="0"/>
                </a:lnTo>
                <a:lnTo>
                  <a:pt x="990600" y="4318000"/>
                </a:lnTo>
                <a:lnTo>
                  <a:pt x="25400" y="4953000"/>
                </a:lnTo>
                <a:lnTo>
                  <a:pt x="0" y="4953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D25868-EE18-482C-A444-2ED5CF61DBE7}"/>
              </a:ext>
            </a:extLst>
          </p:cNvPr>
          <p:cNvSpPr/>
          <p:nvPr/>
        </p:nvSpPr>
        <p:spPr>
          <a:xfrm>
            <a:off x="6042670" y="1127109"/>
            <a:ext cx="1282700" cy="431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39B8122-B103-44AD-9524-DA17475846F4}"/>
              </a:ext>
            </a:extLst>
          </p:cNvPr>
          <p:cNvSpPr/>
          <p:nvPr/>
        </p:nvSpPr>
        <p:spPr>
          <a:xfrm>
            <a:off x="6419273" y="1127109"/>
            <a:ext cx="991821" cy="45593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0 w 1295400"/>
              <a:gd name="connsiteY0" fmla="*/ 0 h 4318000"/>
              <a:gd name="connsiteX1" fmla="*/ 1295400 w 1295400"/>
              <a:gd name="connsiteY1" fmla="*/ 635000 h 4318000"/>
              <a:gd name="connsiteX2" fmla="*/ 1282700 w 1295400"/>
              <a:gd name="connsiteY2" fmla="*/ 4318000 h 4318000"/>
              <a:gd name="connsiteX3" fmla="*/ 0 w 1295400"/>
              <a:gd name="connsiteY3" fmla="*/ 4318000 h 4318000"/>
              <a:gd name="connsiteX4" fmla="*/ 0 w 1295400"/>
              <a:gd name="connsiteY4" fmla="*/ 0 h 4318000"/>
              <a:gd name="connsiteX0" fmla="*/ 0 w 1295400"/>
              <a:gd name="connsiteY0" fmla="*/ 0 h 5029200"/>
              <a:gd name="connsiteX1" fmla="*/ 1295400 w 1295400"/>
              <a:gd name="connsiteY1" fmla="*/ 635000 h 5029200"/>
              <a:gd name="connsiteX2" fmla="*/ 1193800 w 1295400"/>
              <a:gd name="connsiteY2" fmla="*/ 5029200 h 5029200"/>
              <a:gd name="connsiteX3" fmla="*/ 0 w 1295400"/>
              <a:gd name="connsiteY3" fmla="*/ 4318000 h 5029200"/>
              <a:gd name="connsiteX4" fmla="*/ 0 w 1295400"/>
              <a:gd name="connsiteY4" fmla="*/ 0 h 5029200"/>
              <a:gd name="connsiteX0" fmla="*/ 876306 w 2070112"/>
              <a:gd name="connsiteY0" fmla="*/ 0 h 5029200"/>
              <a:gd name="connsiteX1" fmla="*/ 6 w 2070112"/>
              <a:gd name="connsiteY1" fmla="*/ 520700 h 5029200"/>
              <a:gd name="connsiteX2" fmla="*/ 2070106 w 2070112"/>
              <a:gd name="connsiteY2" fmla="*/ 5029200 h 5029200"/>
              <a:gd name="connsiteX3" fmla="*/ 876306 w 2070112"/>
              <a:gd name="connsiteY3" fmla="*/ 4318000 h 5029200"/>
              <a:gd name="connsiteX4" fmla="*/ 876306 w 2070112"/>
              <a:gd name="connsiteY4" fmla="*/ 0 h 5029200"/>
              <a:gd name="connsiteX0" fmla="*/ 965200 w 965200"/>
              <a:gd name="connsiteY0" fmla="*/ 0 h 4775200"/>
              <a:gd name="connsiteX1" fmla="*/ 88900 w 965200"/>
              <a:gd name="connsiteY1" fmla="*/ 520700 h 4775200"/>
              <a:gd name="connsiteX2" fmla="*/ 0 w 965200"/>
              <a:gd name="connsiteY2" fmla="*/ 4775200 h 4775200"/>
              <a:gd name="connsiteX3" fmla="*/ 965200 w 965200"/>
              <a:gd name="connsiteY3" fmla="*/ 4318000 h 4775200"/>
              <a:gd name="connsiteX4" fmla="*/ 965200 w 965200"/>
              <a:gd name="connsiteY4" fmla="*/ 0 h 4775200"/>
              <a:gd name="connsiteX0" fmla="*/ 965200 w 965200"/>
              <a:gd name="connsiteY0" fmla="*/ 0 h 4775200"/>
              <a:gd name="connsiteX1" fmla="*/ 38100 w 965200"/>
              <a:gd name="connsiteY1" fmla="*/ 241300 h 4775200"/>
              <a:gd name="connsiteX2" fmla="*/ 0 w 965200"/>
              <a:gd name="connsiteY2" fmla="*/ 4775200 h 4775200"/>
              <a:gd name="connsiteX3" fmla="*/ 965200 w 965200"/>
              <a:gd name="connsiteY3" fmla="*/ 4318000 h 4775200"/>
              <a:gd name="connsiteX4" fmla="*/ 965200 w 965200"/>
              <a:gd name="connsiteY4" fmla="*/ 0 h 4775200"/>
              <a:gd name="connsiteX0" fmla="*/ 990600 w 990600"/>
              <a:gd name="connsiteY0" fmla="*/ 0 h 4559300"/>
              <a:gd name="connsiteX1" fmla="*/ 63500 w 990600"/>
              <a:gd name="connsiteY1" fmla="*/ 241300 h 4559300"/>
              <a:gd name="connsiteX2" fmla="*/ 0 w 990600"/>
              <a:gd name="connsiteY2" fmla="*/ 4559300 h 4559300"/>
              <a:gd name="connsiteX3" fmla="*/ 990600 w 990600"/>
              <a:gd name="connsiteY3" fmla="*/ 4318000 h 4559300"/>
              <a:gd name="connsiteX4" fmla="*/ 990600 w 990600"/>
              <a:gd name="connsiteY4" fmla="*/ 0 h 4559300"/>
              <a:gd name="connsiteX0" fmla="*/ 991821 w 991821"/>
              <a:gd name="connsiteY0" fmla="*/ 0 h 4559300"/>
              <a:gd name="connsiteX1" fmla="*/ 1221 w 991821"/>
              <a:gd name="connsiteY1" fmla="*/ 203200 h 4559300"/>
              <a:gd name="connsiteX2" fmla="*/ 1221 w 991821"/>
              <a:gd name="connsiteY2" fmla="*/ 4559300 h 4559300"/>
              <a:gd name="connsiteX3" fmla="*/ 991821 w 991821"/>
              <a:gd name="connsiteY3" fmla="*/ 4318000 h 4559300"/>
              <a:gd name="connsiteX4" fmla="*/ 991821 w 991821"/>
              <a:gd name="connsiteY4" fmla="*/ 0 h 455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821" h="4559300">
                <a:moveTo>
                  <a:pt x="991821" y="0"/>
                </a:moveTo>
                <a:lnTo>
                  <a:pt x="1221" y="203200"/>
                </a:lnTo>
                <a:cubicBezTo>
                  <a:pt x="-3012" y="1430867"/>
                  <a:pt x="5454" y="3331633"/>
                  <a:pt x="1221" y="4559300"/>
                </a:cubicBezTo>
                <a:lnTo>
                  <a:pt x="991821" y="4318000"/>
                </a:lnTo>
                <a:lnTo>
                  <a:pt x="991821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959B3D04-2143-4FF6-95C2-35FFEC7F795C}"/>
              </a:ext>
            </a:extLst>
          </p:cNvPr>
          <p:cNvSpPr/>
          <p:nvPr/>
        </p:nvSpPr>
        <p:spPr>
          <a:xfrm rot="5625567">
            <a:off x="6725982" y="531474"/>
            <a:ext cx="641350" cy="660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685BE8DF-54B7-436E-84D5-26E4FE52F20C}"/>
              </a:ext>
            </a:extLst>
          </p:cNvPr>
          <p:cNvSpPr/>
          <p:nvPr/>
        </p:nvSpPr>
        <p:spPr>
          <a:xfrm rot="5400000" flipV="1">
            <a:off x="8109638" y="571469"/>
            <a:ext cx="641350" cy="660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A6145A9-A740-4AF2-99BD-F246FD455DCF}"/>
              </a:ext>
            </a:extLst>
          </p:cNvPr>
          <p:cNvSpPr/>
          <p:nvPr/>
        </p:nvSpPr>
        <p:spPr>
          <a:xfrm>
            <a:off x="8315326" y="1127109"/>
            <a:ext cx="990600" cy="49530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292100 w 1282700"/>
              <a:gd name="connsiteY0" fmla="*/ 49530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292100 w 1282700"/>
              <a:gd name="connsiteY4" fmla="*/ 495300 h 4318000"/>
              <a:gd name="connsiteX0" fmla="*/ 0 w 990600"/>
              <a:gd name="connsiteY0" fmla="*/ 495300 h 4953000"/>
              <a:gd name="connsiteX1" fmla="*/ 990600 w 990600"/>
              <a:gd name="connsiteY1" fmla="*/ 0 h 4953000"/>
              <a:gd name="connsiteX2" fmla="*/ 990600 w 990600"/>
              <a:gd name="connsiteY2" fmla="*/ 4318000 h 4953000"/>
              <a:gd name="connsiteX3" fmla="*/ 25400 w 990600"/>
              <a:gd name="connsiteY3" fmla="*/ 4953000 h 4953000"/>
              <a:gd name="connsiteX4" fmla="*/ 0 w 990600"/>
              <a:gd name="connsiteY4" fmla="*/ 495300 h 495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953000">
                <a:moveTo>
                  <a:pt x="0" y="495300"/>
                </a:moveTo>
                <a:lnTo>
                  <a:pt x="990600" y="0"/>
                </a:lnTo>
                <a:lnTo>
                  <a:pt x="990600" y="4318000"/>
                </a:lnTo>
                <a:lnTo>
                  <a:pt x="25400" y="4953000"/>
                </a:lnTo>
                <a:lnTo>
                  <a:pt x="0" y="4953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582B99-73F6-4B1A-A302-870539C51864}"/>
              </a:ext>
            </a:extLst>
          </p:cNvPr>
          <p:cNvSpPr/>
          <p:nvPr/>
        </p:nvSpPr>
        <p:spPr>
          <a:xfrm>
            <a:off x="9391651" y="1127109"/>
            <a:ext cx="1282700" cy="431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BFA66F9B-A190-4C26-A487-24299671D3FC}"/>
              </a:ext>
            </a:extLst>
          </p:cNvPr>
          <p:cNvSpPr/>
          <p:nvPr/>
        </p:nvSpPr>
        <p:spPr>
          <a:xfrm>
            <a:off x="9463453" y="1127109"/>
            <a:ext cx="1296621" cy="4381500"/>
          </a:xfrm>
          <a:custGeom>
            <a:avLst/>
            <a:gdLst>
              <a:gd name="connsiteX0" fmla="*/ 0 w 1282700"/>
              <a:gd name="connsiteY0" fmla="*/ 0 h 4318000"/>
              <a:gd name="connsiteX1" fmla="*/ 1282700 w 1282700"/>
              <a:gd name="connsiteY1" fmla="*/ 0 h 4318000"/>
              <a:gd name="connsiteX2" fmla="*/ 1282700 w 1282700"/>
              <a:gd name="connsiteY2" fmla="*/ 4318000 h 4318000"/>
              <a:gd name="connsiteX3" fmla="*/ 0 w 1282700"/>
              <a:gd name="connsiteY3" fmla="*/ 4318000 h 4318000"/>
              <a:gd name="connsiteX4" fmla="*/ 0 w 1282700"/>
              <a:gd name="connsiteY4" fmla="*/ 0 h 4318000"/>
              <a:gd name="connsiteX0" fmla="*/ 0 w 1295400"/>
              <a:gd name="connsiteY0" fmla="*/ 0 h 4318000"/>
              <a:gd name="connsiteX1" fmla="*/ 1295400 w 1295400"/>
              <a:gd name="connsiteY1" fmla="*/ 635000 h 4318000"/>
              <a:gd name="connsiteX2" fmla="*/ 1282700 w 1295400"/>
              <a:gd name="connsiteY2" fmla="*/ 4318000 h 4318000"/>
              <a:gd name="connsiteX3" fmla="*/ 0 w 1295400"/>
              <a:gd name="connsiteY3" fmla="*/ 4318000 h 4318000"/>
              <a:gd name="connsiteX4" fmla="*/ 0 w 1295400"/>
              <a:gd name="connsiteY4" fmla="*/ 0 h 4318000"/>
              <a:gd name="connsiteX0" fmla="*/ 0 w 1295400"/>
              <a:gd name="connsiteY0" fmla="*/ 0 h 5029200"/>
              <a:gd name="connsiteX1" fmla="*/ 1295400 w 1295400"/>
              <a:gd name="connsiteY1" fmla="*/ 635000 h 5029200"/>
              <a:gd name="connsiteX2" fmla="*/ 1193800 w 1295400"/>
              <a:gd name="connsiteY2" fmla="*/ 5029200 h 5029200"/>
              <a:gd name="connsiteX3" fmla="*/ 0 w 1295400"/>
              <a:gd name="connsiteY3" fmla="*/ 4318000 h 5029200"/>
              <a:gd name="connsiteX4" fmla="*/ 0 w 1295400"/>
              <a:gd name="connsiteY4" fmla="*/ 0 h 5029200"/>
              <a:gd name="connsiteX0" fmla="*/ 876306 w 2070112"/>
              <a:gd name="connsiteY0" fmla="*/ 0 h 5029200"/>
              <a:gd name="connsiteX1" fmla="*/ 6 w 2070112"/>
              <a:gd name="connsiteY1" fmla="*/ 520700 h 5029200"/>
              <a:gd name="connsiteX2" fmla="*/ 2070106 w 2070112"/>
              <a:gd name="connsiteY2" fmla="*/ 5029200 h 5029200"/>
              <a:gd name="connsiteX3" fmla="*/ 876306 w 2070112"/>
              <a:gd name="connsiteY3" fmla="*/ 4318000 h 5029200"/>
              <a:gd name="connsiteX4" fmla="*/ 876306 w 2070112"/>
              <a:gd name="connsiteY4" fmla="*/ 0 h 5029200"/>
              <a:gd name="connsiteX0" fmla="*/ 965200 w 965200"/>
              <a:gd name="connsiteY0" fmla="*/ 0 h 4775200"/>
              <a:gd name="connsiteX1" fmla="*/ 88900 w 965200"/>
              <a:gd name="connsiteY1" fmla="*/ 520700 h 4775200"/>
              <a:gd name="connsiteX2" fmla="*/ 0 w 965200"/>
              <a:gd name="connsiteY2" fmla="*/ 4775200 h 4775200"/>
              <a:gd name="connsiteX3" fmla="*/ 965200 w 965200"/>
              <a:gd name="connsiteY3" fmla="*/ 4318000 h 4775200"/>
              <a:gd name="connsiteX4" fmla="*/ 965200 w 965200"/>
              <a:gd name="connsiteY4" fmla="*/ 0 h 4775200"/>
              <a:gd name="connsiteX0" fmla="*/ 965200 w 965200"/>
              <a:gd name="connsiteY0" fmla="*/ 0 h 4775200"/>
              <a:gd name="connsiteX1" fmla="*/ 38100 w 965200"/>
              <a:gd name="connsiteY1" fmla="*/ 241300 h 4775200"/>
              <a:gd name="connsiteX2" fmla="*/ 0 w 965200"/>
              <a:gd name="connsiteY2" fmla="*/ 4775200 h 4775200"/>
              <a:gd name="connsiteX3" fmla="*/ 965200 w 965200"/>
              <a:gd name="connsiteY3" fmla="*/ 4318000 h 4775200"/>
              <a:gd name="connsiteX4" fmla="*/ 965200 w 965200"/>
              <a:gd name="connsiteY4" fmla="*/ 0 h 4775200"/>
              <a:gd name="connsiteX0" fmla="*/ 990600 w 990600"/>
              <a:gd name="connsiteY0" fmla="*/ 0 h 4559300"/>
              <a:gd name="connsiteX1" fmla="*/ 63500 w 990600"/>
              <a:gd name="connsiteY1" fmla="*/ 241300 h 4559300"/>
              <a:gd name="connsiteX2" fmla="*/ 0 w 990600"/>
              <a:gd name="connsiteY2" fmla="*/ 4559300 h 4559300"/>
              <a:gd name="connsiteX3" fmla="*/ 990600 w 990600"/>
              <a:gd name="connsiteY3" fmla="*/ 4318000 h 4559300"/>
              <a:gd name="connsiteX4" fmla="*/ 990600 w 990600"/>
              <a:gd name="connsiteY4" fmla="*/ 0 h 4559300"/>
              <a:gd name="connsiteX0" fmla="*/ 991821 w 991821"/>
              <a:gd name="connsiteY0" fmla="*/ 0 h 4559300"/>
              <a:gd name="connsiteX1" fmla="*/ 1221 w 991821"/>
              <a:gd name="connsiteY1" fmla="*/ 203200 h 4559300"/>
              <a:gd name="connsiteX2" fmla="*/ 1221 w 991821"/>
              <a:gd name="connsiteY2" fmla="*/ 4559300 h 4559300"/>
              <a:gd name="connsiteX3" fmla="*/ 991821 w 991821"/>
              <a:gd name="connsiteY3" fmla="*/ 4318000 h 4559300"/>
              <a:gd name="connsiteX4" fmla="*/ 991821 w 991821"/>
              <a:gd name="connsiteY4" fmla="*/ 0 h 4559300"/>
              <a:gd name="connsiteX0" fmla="*/ 1295442 w 1295442"/>
              <a:gd name="connsiteY0" fmla="*/ 0 h 4559300"/>
              <a:gd name="connsiteX1" fmla="*/ 42 w 1295442"/>
              <a:gd name="connsiteY1" fmla="*/ 88900 h 4559300"/>
              <a:gd name="connsiteX2" fmla="*/ 304842 w 1295442"/>
              <a:gd name="connsiteY2" fmla="*/ 4559300 h 4559300"/>
              <a:gd name="connsiteX3" fmla="*/ 1295442 w 1295442"/>
              <a:gd name="connsiteY3" fmla="*/ 4318000 h 4559300"/>
              <a:gd name="connsiteX4" fmla="*/ 1295442 w 1295442"/>
              <a:gd name="connsiteY4" fmla="*/ 0 h 4559300"/>
              <a:gd name="connsiteX0" fmla="*/ 1296621 w 1296621"/>
              <a:gd name="connsiteY0" fmla="*/ 0 h 4381500"/>
              <a:gd name="connsiteX1" fmla="*/ 1221 w 1296621"/>
              <a:gd name="connsiteY1" fmla="*/ 88900 h 4381500"/>
              <a:gd name="connsiteX2" fmla="*/ 1221 w 1296621"/>
              <a:gd name="connsiteY2" fmla="*/ 4381500 h 4381500"/>
              <a:gd name="connsiteX3" fmla="*/ 1296621 w 1296621"/>
              <a:gd name="connsiteY3" fmla="*/ 4318000 h 4381500"/>
              <a:gd name="connsiteX4" fmla="*/ 1296621 w 1296621"/>
              <a:gd name="connsiteY4" fmla="*/ 0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6621" h="4381500">
                <a:moveTo>
                  <a:pt x="1296621" y="0"/>
                </a:moveTo>
                <a:lnTo>
                  <a:pt x="1221" y="88900"/>
                </a:lnTo>
                <a:cubicBezTo>
                  <a:pt x="-3012" y="1316567"/>
                  <a:pt x="5454" y="3153833"/>
                  <a:pt x="1221" y="4381500"/>
                </a:cubicBezTo>
                <a:lnTo>
                  <a:pt x="1296621" y="4318000"/>
                </a:lnTo>
                <a:lnTo>
                  <a:pt x="1296621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AEA 2019</dc:title>
  <dc:creator>Lee Carlson</dc:creator>
  <cp:lastModifiedBy>Lee Carlson</cp:lastModifiedBy>
  <cp:revision>6</cp:revision>
  <dcterms:created xsi:type="dcterms:W3CDTF">2019-02-20T15:01:02Z</dcterms:created>
  <dcterms:modified xsi:type="dcterms:W3CDTF">2019-02-25T22:48:43Z</dcterms:modified>
</cp:coreProperties>
</file>