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121A8-1305-4581-9C14-2E5E5CC900EC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2ED48-972B-4DDC-9B6A-67684AB597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577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CEACD-7D6B-4E03-B8B4-030C19F9B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2BE02A-78D3-4F2F-AA71-3301974B9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8AB6E-8AC6-4981-BFD7-04E0B920C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23DE-1F6A-4758-9753-BE17CD3E10A0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05D83-A1A4-48B6-9541-10E11C00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B1438-9E72-40F2-8247-133D07C3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86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A570-706F-4AA4-9CB9-E034119C5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01BDDE-DF59-43D4-8BFF-3ACBDE2AE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A0375-7F3B-4B89-8ABC-B0A95922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23DE-1F6A-4758-9753-BE17CD3E10A0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F0C57-4D2F-40F2-8837-B5026B11F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676E5-0D39-4825-800F-98D200AA8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79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B82879-7A24-4804-9B3F-829B851E87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A8D4A-38A4-4076-BF6B-C2908FD3F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E9481-CF8D-4AB0-906B-B3AD93283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23DE-1F6A-4758-9753-BE17CD3E10A0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C5A8A-2D9B-4257-AAE7-41A9FABB6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15E7A-4677-4A08-8291-C8E7987C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41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A754D-D2BF-4421-B91C-C46309F00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E49A2-8312-45EC-BC83-5D8CFA652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AD53E-7744-4EF4-8414-A0FF8F311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23DE-1F6A-4758-9753-BE17CD3E10A0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34172-C5AA-4FCA-A9BD-13ADF6F5B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922F6-A2C3-4C84-A72C-8EA53863D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2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F2310-8507-48B9-827F-4C916EA5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238C6-1F0A-4699-8FEA-513A84D91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4E3E8-6F80-41C5-A2CB-4AEBC5CED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23DE-1F6A-4758-9753-BE17CD3E10A0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3C2F7-4EF0-4E9D-A659-1C9380480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E6A51-C3DD-435E-A7DE-DFCFF934F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44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6F051-0D1C-4CC6-8BB1-361720CDB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78346-E942-451C-AF8B-0774B608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2F105-7AFA-490A-9BFB-C4DA99D4F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2DF15-2463-4CE0-942F-130ECB62A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23DE-1F6A-4758-9753-BE17CD3E10A0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DC337-7B86-4FE4-9F84-5CD914DB9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033B1-803D-4D48-92D6-8C9F5361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56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DCE84-2038-42C9-A0BC-5F572F2FC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B2B4E-06F7-487C-A8D6-0831AC184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5481F4-BF12-41FA-AAAB-59283D62F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A3784-015E-4FCD-A438-19E7202E6F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DDC0E3-B0C8-4E88-8DA7-D6BD9489D2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000252-919F-42D5-9E52-467C332C4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23DE-1F6A-4758-9753-BE17CD3E10A0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D246E0-202E-442A-BF0E-96070A345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241D01-FD17-4470-94CC-CABFE1CF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18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15315-CF83-4A2D-B4FD-7A7A1A75F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930C1E-C616-42FF-B46F-1DEBF2E00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23DE-1F6A-4758-9753-BE17CD3E10A0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1C5FA7-B7DF-40A0-B91E-9E0CB873F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9EE9B-665C-4864-B7D9-8F6323E0E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65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7C1551-E187-481B-BA0C-70CD19F0F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23DE-1F6A-4758-9753-BE17CD3E10A0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34C4E7-D987-463D-8B1E-A577EEE75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DF4516-9973-42A5-A99B-9950D7D5F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23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FB29A-1FEF-4DB5-B728-535366186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926DE-D67D-4D6C-907A-608C726F1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7AC926-DC22-4599-B81E-F666732B2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91614-337B-4B81-B459-83F1DAA3C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23DE-1F6A-4758-9753-BE17CD3E10A0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5F1D7-DC60-42CE-81E7-C92848BA2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04070-58F7-46F0-81F3-00A6A5A9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28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8F0DF-5782-482F-B20F-5E4749BDC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7B9F9B-E8C2-4A5F-9DF9-29FB608D61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5995AE-4FB6-48CC-96A5-79FADE64C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1AA38-C544-4E46-99FD-D77A197A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23DE-1F6A-4758-9753-BE17CD3E10A0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B400A-3801-4247-A5FA-8DC006C73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794C7B-FA97-4E54-A3C2-F8F82D3E7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85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A54B00-CAAF-4923-8B6A-6F393DC8D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4E955-235E-4E3E-8A02-874BC3E5D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085EA-F3A8-412D-B630-D6E2CE2A9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623DE-1F6A-4758-9753-BE17CD3E10A0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16F29-EB4D-478A-96BF-55DAADCF3D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Company Private 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1272-4039-4296-BCE2-AD93FBBE5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Client BP Guide v01 </a:t>
            </a:r>
            <a:fld id="{54FA3ABB-534F-408E-BDBD-561EFFF1B8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941B9A-68AC-40CB-A713-8FE87D8400E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935" y="24715"/>
            <a:ext cx="2081349" cy="77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6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rtcockpit.com/docs/Dash8-200-300-Air_Cond_and_Press.pdf" TargetMode="External"/><Relationship Id="rId2" Type="http://schemas.openxmlformats.org/officeDocument/2006/relationships/hyperlink" Target="https://www.duncanaviation.aero/news/duncan-aviation-offering-an-air-purification-upgrade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imgur.com/gallery/GglK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7B2D3-8639-4E48-BC8D-2D267D9B21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Flying &amp; COVID-19</a:t>
            </a:r>
            <a:br>
              <a:rPr lang="en-US" dirty="0"/>
            </a:br>
            <a:r>
              <a:rPr lang="en-US" dirty="0"/>
              <a:t>Covering The Exposure GAP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3908B2-8170-4423-BD26-166FFDD627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Aviation Clean Air Ionization System Solution</a:t>
            </a:r>
          </a:p>
          <a:p>
            <a:r>
              <a:rPr lang="en-US" dirty="0">
                <a:solidFill>
                  <a:srgbClr val="002060"/>
                </a:solidFill>
              </a:rPr>
              <a:t>Peregrine &amp; AviaGlobal Group Turnkey ACA Solution Provider</a:t>
            </a:r>
          </a:p>
          <a:p>
            <a:r>
              <a:rPr lang="en-US" dirty="0"/>
              <a:t>“</a:t>
            </a:r>
            <a:r>
              <a:rPr lang="en-US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Airliners, Continuously, Are As Clean As Medical Operating Rooms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6859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585C9-ABF4-4B42-98C5-276555B4A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9CDF99-13BC-461A-B808-7CAF7611B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847725"/>
            <a:ext cx="8039100" cy="5162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2B40A5-8914-4895-87EC-A03695B9CB2B}"/>
              </a:ext>
            </a:extLst>
          </p:cNvPr>
          <p:cNvSpPr txBox="1"/>
          <p:nvPr/>
        </p:nvSpPr>
        <p:spPr>
          <a:xfrm>
            <a:off x="3190740" y="6123543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http://www.b737.org.uk/pneumatics.htm</a:t>
            </a:r>
          </a:p>
        </p:txBody>
      </p:sp>
    </p:spTree>
    <p:extLst>
      <p:ext uri="{BB962C8B-B14F-4D97-AF65-F5344CB8AC3E}">
        <p14:creationId xmlns:p14="http://schemas.microsoft.com/office/powerpoint/2010/main" val="4273229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F5716-799F-41BF-BA1E-807747B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EF8F0A-B293-4305-B37A-544D992D5A5B}"/>
              </a:ext>
            </a:extLst>
          </p:cNvPr>
          <p:cNvSpPr txBox="1"/>
          <p:nvPr/>
        </p:nvSpPr>
        <p:spPr>
          <a:xfrm>
            <a:off x="838200" y="2088454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https://www.ncbi.nlm.nih.gov/books/NBK219009/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DFA4F3-C195-47B5-BA32-76FB3030941D}"/>
              </a:ext>
            </a:extLst>
          </p:cNvPr>
          <p:cNvSpPr txBox="1"/>
          <p:nvPr/>
        </p:nvSpPr>
        <p:spPr>
          <a:xfrm>
            <a:off x="838199" y="2532386"/>
            <a:ext cx="9387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https://www.duncanaviation.aero/news/duncan-aviation-offering-an-air-purification-upgrade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C09DCB-07CB-4C0D-8929-41B444F071D4}"/>
              </a:ext>
            </a:extLst>
          </p:cNvPr>
          <p:cNvSpPr txBox="1"/>
          <p:nvPr/>
        </p:nvSpPr>
        <p:spPr>
          <a:xfrm>
            <a:off x="838199" y="3026277"/>
            <a:ext cx="83047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http://www.smartcockpit.com/docs/Dash8-200-300-Air_Cond_and_Press.pdf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779784-BDEE-4572-8BC2-FBE6257554CA}"/>
              </a:ext>
            </a:extLst>
          </p:cNvPr>
          <p:cNvSpPr txBox="1"/>
          <p:nvPr/>
        </p:nvSpPr>
        <p:spPr>
          <a:xfrm>
            <a:off x="838200" y="3558750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https://imgur.com/gallery/GglKA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152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9E027-4A56-41AF-9CE4-066D8FE70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BD1F29-0444-4BA1-8F28-164DABC160B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865" y="3049938"/>
            <a:ext cx="213552" cy="2115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15BD34-0899-4DDC-86F5-8309F7B22DF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26" y="3728648"/>
            <a:ext cx="213552" cy="2115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DD747A-2D60-495F-A032-4622FE8C6C2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845" y="3217473"/>
            <a:ext cx="213552" cy="2115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6DDDF0-A576-4A2E-9B34-7B2B1B1BBD8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665" y="3485650"/>
            <a:ext cx="213552" cy="2115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2709C7-9027-4444-B5AC-E0D6F16C1A2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804" y="3848275"/>
            <a:ext cx="213552" cy="2115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F81500-DD94-42DD-A0C4-D888D1E536B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449" y="2808549"/>
            <a:ext cx="213552" cy="2115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0CC9E9-983F-42CE-932F-E694C3BA136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449" y="3847753"/>
            <a:ext cx="213552" cy="2115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AC07F4-2DB1-4F97-B7A8-9C9E7E7E2C5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388" y="2582074"/>
            <a:ext cx="209617" cy="20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37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ADE650-9C9A-4639-9A18-533958A43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3D89B-03AA-4281-B378-0A94F227D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Spares</a:t>
            </a:r>
          </a:p>
          <a:p>
            <a:pPr lvl="1"/>
            <a:r>
              <a:rPr lang="en-US" dirty="0"/>
              <a:t>Upfront inclusion of spares in initial agreement</a:t>
            </a:r>
          </a:p>
          <a:p>
            <a:r>
              <a:rPr lang="en-US" dirty="0"/>
              <a:t>Locations</a:t>
            </a:r>
          </a:p>
          <a:p>
            <a:pPr lvl="1"/>
            <a:r>
              <a:rPr lang="en-US" dirty="0"/>
              <a:t>Several regional locations to support airline local repair and service operations</a:t>
            </a:r>
          </a:p>
          <a:p>
            <a:r>
              <a:rPr lang="en-US" dirty="0"/>
              <a:t>Exchange locations</a:t>
            </a:r>
          </a:p>
          <a:p>
            <a:pPr lvl="1"/>
            <a:r>
              <a:rPr lang="en-US" dirty="0"/>
              <a:t>Route back to ACA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47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7D9CD-5C5E-4C87-BB0C-C6A840E37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35C51-3CF4-4AB1-97F3-815116769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Outright sale</a:t>
            </a:r>
          </a:p>
          <a:p>
            <a:pPr lvl="1"/>
            <a:r>
              <a:rPr lang="en-US" dirty="0"/>
              <a:t>Turnkey install kit</a:t>
            </a:r>
          </a:p>
          <a:p>
            <a:r>
              <a:rPr lang="en-US" dirty="0"/>
              <a:t>Ions by the Hour</a:t>
            </a:r>
          </a:p>
          <a:p>
            <a:pPr lvl="1"/>
            <a:r>
              <a:rPr lang="en-US" dirty="0"/>
              <a:t>Need purchaser</a:t>
            </a:r>
          </a:p>
          <a:p>
            <a:r>
              <a:rPr lang="en-US" dirty="0"/>
              <a:t>Lease</a:t>
            </a:r>
          </a:p>
          <a:p>
            <a:pPr lvl="1"/>
            <a:r>
              <a:rPr lang="en-US" dirty="0"/>
              <a:t>Fixed term, lease to buy, 3 years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71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AC0CF7-48CD-4BA2-89D2-61FAA04EB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D95664-7DB3-4978-9F18-7E7FD90F8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452437"/>
            <a:ext cx="9525000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77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7DDE8-6786-4459-A6AD-249BDC276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40F94F-CE75-49A2-B0DC-6917817C7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452437"/>
            <a:ext cx="9525000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33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49E03-CF37-4E0C-9D08-601709BE0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32DF0A-EF6A-45FF-92CA-09C830B6E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452437"/>
            <a:ext cx="9525000" cy="5953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BB395A-9E6B-4A91-9D39-7073181AC1D5}"/>
              </a:ext>
            </a:extLst>
          </p:cNvPr>
          <p:cNvSpPr txBox="1"/>
          <p:nvPr/>
        </p:nvSpPr>
        <p:spPr>
          <a:xfrm>
            <a:off x="1632396" y="6405562"/>
            <a:ext cx="724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https://www.avsoft.com/product/boeing-b737-300-500-system-diagrams/</a:t>
            </a:r>
          </a:p>
        </p:txBody>
      </p:sp>
    </p:spTree>
    <p:extLst>
      <p:ext uri="{BB962C8B-B14F-4D97-AF65-F5344CB8AC3E}">
        <p14:creationId xmlns:p14="http://schemas.microsoft.com/office/powerpoint/2010/main" val="2931272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65E8E-A0A9-4876-BFAC-15BDC434B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3A05B1-97B7-40AC-B757-B00981E6D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452437"/>
            <a:ext cx="9525000" cy="5953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07B2C-BC91-4B5F-A530-D2827B877A90}"/>
              </a:ext>
            </a:extLst>
          </p:cNvPr>
          <p:cNvSpPr txBox="1"/>
          <p:nvPr/>
        </p:nvSpPr>
        <p:spPr>
          <a:xfrm>
            <a:off x="2817252" y="6405562"/>
            <a:ext cx="73699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https://www.avsoft.com/product/airbus-a330-system-diagrams/</a:t>
            </a:r>
          </a:p>
        </p:txBody>
      </p:sp>
    </p:spTree>
    <p:extLst>
      <p:ext uri="{BB962C8B-B14F-4D97-AF65-F5344CB8AC3E}">
        <p14:creationId xmlns:p14="http://schemas.microsoft.com/office/powerpoint/2010/main" val="3397621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3F4C3-0FFE-417C-80C0-19D2AD064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6B12B2-A2F3-4719-806E-A0981F8FDA9E}"/>
              </a:ext>
            </a:extLst>
          </p:cNvPr>
          <p:cNvSpPr txBox="1"/>
          <p:nvPr/>
        </p:nvSpPr>
        <p:spPr>
          <a:xfrm>
            <a:off x="2108916" y="6308209"/>
            <a:ext cx="74729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https://www.boeing.com/commercial/aeromagazine/articles/2012_q1/4/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E7647B-4C8B-4155-BFA7-C2DD7EA8B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809625"/>
            <a:ext cx="71247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06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B6C7C1F-B7A2-4A95-8C9E-5ED43326C0AC}" vid="{3AFB4AB6-136B-43C8-B000-218A45957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AGG PPT Master BLUE v01</Template>
  <TotalTime>8944</TotalTime>
  <Words>195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Flying &amp; COVID-19 Covering The Exposure GAP</vt:lpstr>
      <vt:lpstr>PowerPoint Presentation</vt:lpstr>
      <vt:lpstr>Support </vt:lpstr>
      <vt:lpstr>Financial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Flying &amp; COVID-19 Cover The Exposure GAP</dc:title>
  <dc:creator>Hal Adams</dc:creator>
  <cp:lastModifiedBy>Lee Carlson</cp:lastModifiedBy>
  <cp:revision>52</cp:revision>
  <dcterms:created xsi:type="dcterms:W3CDTF">2020-07-12T19:09:15Z</dcterms:created>
  <dcterms:modified xsi:type="dcterms:W3CDTF">2020-07-20T12:27:16Z</dcterms:modified>
</cp:coreProperties>
</file>