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5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B600-FE9F-49F9-B169-3646C5381F7E}" type="datetimeFigureOut">
              <a:rPr lang="en-US" smtClean="0"/>
              <a:t>15-Sep-15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4519-62C5-4C17-9D77-2A17F41EF4E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B600-FE9F-49F9-B169-3646C5381F7E}" type="datetimeFigureOut">
              <a:rPr lang="en-US" smtClean="0"/>
              <a:t>15-Sep-15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4519-62C5-4C17-9D77-2A17F41EF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B600-FE9F-49F9-B169-3646C5381F7E}" type="datetimeFigureOut">
              <a:rPr lang="en-US" smtClean="0"/>
              <a:t>15-Sep-15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4519-62C5-4C17-9D77-2A17F41EF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B600-FE9F-49F9-B169-3646C5381F7E}" type="datetimeFigureOut">
              <a:rPr lang="en-US" smtClean="0"/>
              <a:t>15-Sep-15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4519-62C5-4C17-9D77-2A17F41EF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B600-FE9F-49F9-B169-3646C5381F7E}" type="datetimeFigureOut">
              <a:rPr lang="en-US" smtClean="0"/>
              <a:t>15-Sep-15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CB24519-62C5-4C17-9D77-2A17F41EF4E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B600-FE9F-49F9-B169-3646C5381F7E}" type="datetimeFigureOut">
              <a:rPr lang="en-US" smtClean="0"/>
              <a:t>15-Sep-15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4519-62C5-4C17-9D77-2A17F41EF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B600-FE9F-49F9-B169-3646C5381F7E}" type="datetimeFigureOut">
              <a:rPr lang="en-US" smtClean="0"/>
              <a:t>15-Sep-15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4519-62C5-4C17-9D77-2A17F41EF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B600-FE9F-49F9-B169-3646C5381F7E}" type="datetimeFigureOut">
              <a:rPr lang="en-US" smtClean="0"/>
              <a:t>15-Sep-15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4519-62C5-4C17-9D77-2A17F41EF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B600-FE9F-49F9-B169-3646C5381F7E}" type="datetimeFigureOut">
              <a:rPr lang="en-US" smtClean="0"/>
              <a:t>15-Sep-15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4519-62C5-4C17-9D77-2A17F41EF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B600-FE9F-49F9-B169-3646C5381F7E}" type="datetimeFigureOut">
              <a:rPr lang="en-US" smtClean="0"/>
              <a:t>15-Sep-15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4519-62C5-4C17-9D77-2A17F41EF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B600-FE9F-49F9-B169-3646C5381F7E}" type="datetimeFigureOut">
              <a:rPr lang="en-US" smtClean="0"/>
              <a:t>15-Sep-15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4519-62C5-4C17-9D77-2A17F41EF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C7EB600-FE9F-49F9-B169-3646C5381F7E}" type="datetimeFigureOut">
              <a:rPr lang="en-US" smtClean="0"/>
              <a:t>15-Sep-15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B24519-62C5-4C17-9D77-2A17F41EF4E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colliver\Pictures\4b8c7aca1625787843637d7b3b6f875c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55211"/>
            <a:ext cx="4244975" cy="231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fcolliver\Pictures\5f525c9f000acffac8377e483ee04005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119299"/>
            <a:ext cx="4244975" cy="22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fcolliver\Pictures\6a97dcb21967622c72c894dde6d62e36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225" y="4119299"/>
            <a:ext cx="4244975" cy="225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fcolliver\Pictures\8c8a5bb34e416b4cc17fcd20afd5162d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225" y="1655211"/>
            <a:ext cx="4244975" cy="228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Popular music explained…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24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Users\fcolliver\Pictures\03045a9239a2861a2ed727c945d5523c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46959"/>
            <a:ext cx="4244975" cy="2315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Users\fcolliver\Pictures\21e0aa0a67a26aed71e339e4a3d2dd47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122" y="1646959"/>
            <a:ext cx="4229078" cy="229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Popular music explained…</a:t>
            </a:r>
            <a:endParaRPr lang="en-US" dirty="0"/>
          </a:p>
        </p:txBody>
      </p:sp>
      <p:pic>
        <p:nvPicPr>
          <p:cNvPr id="7" name="Picture 2" descr="C:\Users\fcolliver\Pictures\a9f99b167e95a5cf062ff57f0d939a65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104907"/>
            <a:ext cx="4244975" cy="2295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fcolliver\Pictures\c746bfae5bdcf471e453f37f18023043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00" y="4104907"/>
            <a:ext cx="4216400" cy="229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8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Popular music explained…</a:t>
            </a:r>
            <a:endParaRPr lang="en-US" dirty="0"/>
          </a:p>
        </p:txBody>
      </p:sp>
      <p:pic>
        <p:nvPicPr>
          <p:cNvPr id="4" name="Picture 3" descr="C:\Users\fcolliver\Pictures\d4d5d5bcc677f1aef3b38cfd474274f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1678803"/>
            <a:ext cx="4216400" cy="2283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fcolliver\Pictures\eeeafe61d411d9a0c7800ce255760e4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602" y="1678803"/>
            <a:ext cx="4210598" cy="2283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432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</TotalTime>
  <Words>12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Popular music explained…</vt:lpstr>
      <vt:lpstr>Popular music explained…</vt:lpstr>
      <vt:lpstr>Popular music explained…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Forrest Colliver</dc:creator>
  <cp:lastModifiedBy>Forrest Colliver</cp:lastModifiedBy>
  <cp:revision>8</cp:revision>
  <dcterms:created xsi:type="dcterms:W3CDTF">2015-09-15T13:16:02Z</dcterms:created>
  <dcterms:modified xsi:type="dcterms:W3CDTF">2015-09-15T13:28:56Z</dcterms:modified>
</cp:coreProperties>
</file>